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rJi+LlHHZzgKKPsfdxVlqQ2z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Oswald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customschemas.google.com/relationships/presentationmetadata" Target="meta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08.09.2021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"/>
          <p:cNvSpPr txBox="1"/>
          <p:nvPr/>
        </p:nvSpPr>
        <p:spPr>
          <a:xfrm>
            <a:off x="2152000" y="3282425"/>
            <a:ext cx="56880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SOLID LAUNCH PM APPROACH</a:t>
            </a:r>
            <a:endParaRPr b="1" i="1" sz="6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"/>
          <p:cNvSpPr/>
          <p:nvPr/>
        </p:nvSpPr>
        <p:spPr>
          <a:xfrm>
            <a:off x="6428496" y="1765259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8">
            <a:off x="817172" y="1573293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/>
        </p:nvSpPr>
        <p:spPr>
          <a:xfrm>
            <a:off x="1604330" y="2960466"/>
            <a:ext cx="4879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Approvals Project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22458098" y="3275100"/>
            <a:ext cx="216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"/>
          <p:cNvCxnSpPr/>
          <p:nvPr/>
        </p:nvCxnSpPr>
        <p:spPr>
          <a:xfrm>
            <a:off x="8698006" y="2725338"/>
            <a:ext cx="187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"/>
          <p:cNvCxnSpPr/>
          <p:nvPr/>
        </p:nvCxnSpPr>
        <p:spPr>
          <a:xfrm>
            <a:off x="12742598" y="4035894"/>
            <a:ext cx="204020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"/>
          <p:cNvSpPr txBox="1"/>
          <p:nvPr/>
        </p:nvSpPr>
        <p:spPr>
          <a:xfrm>
            <a:off x="7271075" y="3275100"/>
            <a:ext cx="100974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Needs multiple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government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approvals and permissions- We can use the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Agile Project management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here because we would need a smaller and highly dedicated team in this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scenario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not only that we would need a lot of communication between these teams to see if the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approval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has come along or not.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Agile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 methodology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is also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important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here because getting permissions is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susceptible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to change and it also of the utmost priority to get these approvals in a timely manner. We also have to be ready for any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scenario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therefore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have to be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prepared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for anything. Therefore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Agile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is the best practice in this scenario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Rework would be costly for permissions and documentation so we can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also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look into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 hybrid project management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because we don’t get  mistaken with the permissions we have to plan it very well and very quickly with a small and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dedicated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team so the whole task would required a </a:t>
            </a: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hybrid project management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 to get all the global approvals for the 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20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8097000" y="1975100"/>
            <a:ext cx="8641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Oswald"/>
                <a:ea typeface="Oswald"/>
                <a:cs typeface="Oswald"/>
                <a:sym typeface="Oswald"/>
              </a:rPr>
              <a:t>Task at hand and the approach we have to take..</a:t>
            </a:r>
            <a:endParaRPr b="1" sz="2800" u="sng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3"/>
          <p:cNvSpPr/>
          <p:nvPr/>
        </p:nvSpPr>
        <p:spPr>
          <a:xfrm>
            <a:off x="4924046" y="19096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8">
            <a:off x="-3" y="1909593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582301" y="3050101"/>
            <a:ext cx="5289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SoliD Mobile App Project</a:t>
            </a:r>
            <a:endParaRPr/>
          </a:p>
        </p:txBody>
      </p:sp>
      <p:cxnSp>
        <p:nvCxnSpPr>
          <p:cNvPr id="199" name="Google Shape;199;p3"/>
          <p:cNvCxnSpPr/>
          <p:nvPr/>
        </p:nvCxnSpPr>
        <p:spPr>
          <a:xfrm>
            <a:off x="8698006" y="4028338"/>
            <a:ext cx="187568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3"/>
          <p:cNvCxnSpPr/>
          <p:nvPr/>
        </p:nvCxnSpPr>
        <p:spPr>
          <a:xfrm>
            <a:off x="12742598" y="4035894"/>
            <a:ext cx="204020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"/>
          <p:cNvSpPr txBox="1"/>
          <p:nvPr/>
        </p:nvSpPr>
        <p:spPr>
          <a:xfrm>
            <a:off x="6453900" y="2756525"/>
            <a:ext cx="96150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The app release is taking place while the other team is going ahead with the approvals. the various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government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approvals it needs to run the app officially. For this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particular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task we need a dedicated team that plans everything out before we proceed ahead. We would be using the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Traditional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project management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in this case because launching an app is a very big task. We need a team to be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prepared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with everything as here the stakeholders will is of the utmost value. WE have been given a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certain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deliverables like, The app should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tell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about the services SOLID is offering , What this new brand has to offer etc. SO here a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traditional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is needed to pre plan everything before it goes on the market.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Even though the main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to launch the app and brand is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traditional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under which all the different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would come under this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particular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project we would have to target certain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aspects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of the project differently like in the case of testing the design of the app and 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r>
              <a:rPr lang="en-US" sz="1900">
                <a:latin typeface="Montserrat"/>
                <a:ea typeface="Montserrat"/>
                <a:cs typeface="Montserrat"/>
                <a:sym typeface="Montserrat"/>
              </a:rPr>
              <a:t> along with marketing schemes to appeal to the youth this particular process would require it’s own dedicated team and we would therefore be using an agile methodology  here. 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6976875" y="2043675"/>
            <a:ext cx="7703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latin typeface="Oswald"/>
                <a:ea typeface="Oswald"/>
                <a:cs typeface="Oswald"/>
                <a:sym typeface="Oswald"/>
              </a:rPr>
              <a:t>Tasks and Approach</a:t>
            </a:r>
            <a:endParaRPr b="1" sz="2800" u="sng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