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hN5BZ/nCHq/3RlM5v68lskzv18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30.07.2021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30.07.2021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 cap="flat" cmpd="sng" w="9525">
            <a:solidFill>
              <a:srgbClr val="A1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1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94" name="Google Shape;94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" name="Google Shape;98;p1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99" name="Google Shape;99;p1"/>
            <p:cNvSpPr/>
            <p:nvPr/>
          </p:nvSpPr>
          <p:spPr>
            <a:xfrm>
              <a:off x="0" y="656398"/>
              <a:ext cx="3894399" cy="389439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0" name="Google Shape;100;p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Google Shape;101;p1"/>
          <p:cNvGrpSpPr/>
          <p:nvPr/>
        </p:nvGrpSpPr>
        <p:grpSpPr>
          <a:xfrm>
            <a:off x="16154400" y="-1047638"/>
            <a:ext cx="3545508" cy="3370302"/>
            <a:chOff x="0" y="0"/>
            <a:chExt cx="4727344" cy="4493736"/>
          </a:xfrm>
        </p:grpSpPr>
        <p:sp>
          <p:nvSpPr>
            <p:cNvPr id="102" name="Google Shape;102;p1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3" name="Google Shape;103;p1"/>
            <p:cNvPicPr preferRelativeResize="0"/>
            <p:nvPr/>
          </p:nvPicPr>
          <p:blipFill rotWithShape="1">
            <a:blip r:embed="rId5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1"/>
          <p:cNvSpPr txBox="1"/>
          <p:nvPr/>
        </p:nvSpPr>
        <p:spPr>
          <a:xfrm>
            <a:off x="4866887" y="2266994"/>
            <a:ext cx="4636129" cy="1091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Day 48 of 60</a:t>
            </a:r>
            <a:endParaRPr/>
          </a:p>
        </p:txBody>
      </p:sp>
      <p:grpSp>
        <p:nvGrpSpPr>
          <p:cNvPr id="105" name="Google Shape;105;p1"/>
          <p:cNvGrpSpPr/>
          <p:nvPr/>
        </p:nvGrpSpPr>
        <p:grpSpPr>
          <a:xfrm>
            <a:off x="1298688" y="5819139"/>
            <a:ext cx="3554343" cy="3413097"/>
            <a:chOff x="0" y="-1"/>
            <a:chExt cx="4739124" cy="4550798"/>
          </a:xfrm>
        </p:grpSpPr>
        <p:sp>
          <p:nvSpPr>
            <p:cNvPr id="106" name="Google Shape;106;p1"/>
            <p:cNvSpPr/>
            <p:nvPr/>
          </p:nvSpPr>
          <p:spPr>
            <a:xfrm>
              <a:off x="0" y="656398"/>
              <a:ext cx="3894399" cy="389439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7" name="Google Shape;107;p1"/>
            <p:cNvPicPr preferRelativeResize="0"/>
            <p:nvPr/>
          </p:nvPicPr>
          <p:blipFill rotWithShape="1">
            <a:blip r:embed="rId6">
              <a:alphaModFix/>
            </a:blip>
            <a:srcRect b="320" l="0" r="0" t="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" name="Google Shape;108;p1"/>
          <p:cNvSpPr txBox="1"/>
          <p:nvPr/>
        </p:nvSpPr>
        <p:spPr>
          <a:xfrm>
            <a:off x="4933611" y="6388331"/>
            <a:ext cx="4988724" cy="20734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FFIC Approvals on time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2590574" y="413466"/>
            <a:ext cx="15327423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Update Dashboard – </a:t>
            </a: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Approvals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10110761" y="1947377"/>
            <a:ext cx="7014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Objective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</a:t>
            </a:r>
            <a:r>
              <a:rPr lang="en-US" sz="2400">
                <a:solidFill>
                  <a:schemeClr val="dk1"/>
                </a:solidFill>
              </a:rPr>
              <a:t>ov approval in timely manner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10110761" y="2819203"/>
            <a:ext cx="7014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Time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en-US" sz="2400">
                <a:solidFill>
                  <a:schemeClr val="dk1"/>
                </a:solidFill>
              </a:rPr>
              <a:t>60 days and </a:t>
            </a:r>
            <a:r>
              <a:rPr lang="en-US" sz="2400">
                <a:solidFill>
                  <a:schemeClr val="dk1"/>
                </a:solidFill>
              </a:rPr>
              <a:t>currently</a:t>
            </a:r>
            <a:r>
              <a:rPr lang="en-US" sz="2400">
                <a:solidFill>
                  <a:schemeClr val="dk1"/>
                </a:solidFill>
              </a:rPr>
              <a:t> behind deadline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10110761" y="6576683"/>
            <a:ext cx="7014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Risks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Because of multiple delays there is a</a:t>
            </a:r>
            <a:r>
              <a:rPr lang="en-US" sz="2400">
                <a:solidFill>
                  <a:schemeClr val="dk1"/>
                </a:solidFill>
              </a:rPr>
              <a:t> risk of </a:t>
            </a:r>
            <a:r>
              <a:rPr lang="en-US" sz="2400">
                <a:solidFill>
                  <a:schemeClr val="dk1"/>
                </a:solidFill>
              </a:rPr>
              <a:t>deadlines</a:t>
            </a:r>
            <a:r>
              <a:rPr lang="en-US" sz="2400">
                <a:solidFill>
                  <a:schemeClr val="dk1"/>
                </a:solidFill>
              </a:rPr>
              <a:t> not meeting and the project going slightly out of budget. </a:t>
            </a:r>
            <a:endParaRPr/>
          </a:p>
          <a:p>
            <a:pPr indent="-1333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10110761" y="3609000"/>
            <a:ext cx="7014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Updates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FF</a:t>
            </a:r>
            <a:r>
              <a:rPr lang="en-US" sz="2400">
                <a:solidFill>
                  <a:schemeClr val="dk1"/>
                </a:solidFill>
              </a:rPr>
              <a:t>IC approval is done and cleared but 3 tasks are behind schedule. one expert is missing due to </a:t>
            </a:r>
            <a:r>
              <a:rPr lang="en-US" sz="2400">
                <a:solidFill>
                  <a:schemeClr val="dk1"/>
                </a:solidFill>
              </a:rPr>
              <a:t>emergency</a:t>
            </a:r>
            <a:r>
              <a:rPr lang="en-US" sz="2400">
                <a:solidFill>
                  <a:schemeClr val="dk1"/>
                </a:solidFill>
              </a:rPr>
              <a:t> and his work is under risk. </a:t>
            </a:r>
            <a:endParaRPr/>
          </a:p>
        </p:txBody>
      </p:sp>
      <p:sp>
        <p:nvSpPr>
          <p:cNvPr id="114" name="Google Shape;114;p1"/>
          <p:cNvSpPr txBox="1"/>
          <p:nvPr/>
        </p:nvSpPr>
        <p:spPr>
          <a:xfrm>
            <a:off x="10110761" y="8724900"/>
            <a:ext cx="7014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Get things in control </a:t>
            </a:r>
            <a:r>
              <a:rPr lang="en-US" sz="2400">
                <a:solidFill>
                  <a:schemeClr val="dk1"/>
                </a:solidFill>
              </a:rPr>
              <a:t>immediately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extra work</a:t>
            </a:r>
            <a:r>
              <a:rPr lang="en-US" sz="2400">
                <a:solidFill>
                  <a:schemeClr val="dk1"/>
                </a:solidFill>
              </a:rPr>
              <a:t> to be done and no </a:t>
            </a:r>
            <a:r>
              <a:rPr lang="en-US" sz="2400">
                <a:solidFill>
                  <a:schemeClr val="dk1"/>
                </a:solidFill>
              </a:rPr>
              <a:t>further</a:t>
            </a:r>
            <a:r>
              <a:rPr lang="en-US" sz="2400">
                <a:solidFill>
                  <a:schemeClr val="dk1"/>
                </a:solidFill>
              </a:rPr>
              <a:t> delays are to be expected. Cost cutting will be done and results will be </a:t>
            </a:r>
            <a:r>
              <a:rPr lang="en-US" sz="2400">
                <a:solidFill>
                  <a:schemeClr val="dk1"/>
                </a:solidFill>
              </a:rPr>
              <a:t>delivered</a:t>
            </a:r>
            <a:r>
              <a:rPr lang="en-US" sz="2400">
                <a:solidFill>
                  <a:schemeClr val="dk1"/>
                </a:solidFill>
              </a:rPr>
              <a:t> on the next deadline. </a:t>
            </a:r>
            <a:endParaRPr/>
          </a:p>
          <a:p>
            <a:pPr indent="-1333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 cap="flat" cmpd="sng" w="9525">
            <a:solidFill>
              <a:srgbClr val="A1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2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25" name="Google Shape;125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" name="Google Shape;129;p2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130" name="Google Shape;130;p2"/>
            <p:cNvSpPr/>
            <p:nvPr/>
          </p:nvSpPr>
          <p:spPr>
            <a:xfrm>
              <a:off x="0" y="656398"/>
              <a:ext cx="3894399" cy="389439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1" name="Google Shape;131;p2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" name="Google Shape;132;p2"/>
          <p:cNvGrpSpPr/>
          <p:nvPr/>
        </p:nvGrpSpPr>
        <p:grpSpPr>
          <a:xfrm>
            <a:off x="16154400" y="-1007427"/>
            <a:ext cx="3545508" cy="3370302"/>
            <a:chOff x="0" y="0"/>
            <a:chExt cx="4727344" cy="4493736"/>
          </a:xfrm>
        </p:grpSpPr>
        <p:sp>
          <p:nvSpPr>
            <p:cNvPr id="133" name="Google Shape;133;p2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4" name="Google Shape;134;p2"/>
            <p:cNvPicPr preferRelativeResize="0"/>
            <p:nvPr/>
          </p:nvPicPr>
          <p:blipFill rotWithShape="1">
            <a:blip r:embed="rId5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2"/>
          <p:cNvSpPr txBox="1"/>
          <p:nvPr/>
        </p:nvSpPr>
        <p:spPr>
          <a:xfrm>
            <a:off x="4866887" y="2266994"/>
            <a:ext cx="4636129" cy="1091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Iteration 4</a:t>
            </a:r>
            <a:endParaRPr/>
          </a:p>
        </p:txBody>
      </p:sp>
      <p:grpSp>
        <p:nvGrpSpPr>
          <p:cNvPr id="136" name="Google Shape;136;p2"/>
          <p:cNvGrpSpPr/>
          <p:nvPr/>
        </p:nvGrpSpPr>
        <p:grpSpPr>
          <a:xfrm>
            <a:off x="1298688" y="5819139"/>
            <a:ext cx="3554343" cy="3413097"/>
            <a:chOff x="0" y="-1"/>
            <a:chExt cx="4739124" cy="4550798"/>
          </a:xfrm>
        </p:grpSpPr>
        <p:sp>
          <p:nvSpPr>
            <p:cNvPr id="137" name="Google Shape;137;p2"/>
            <p:cNvSpPr/>
            <p:nvPr/>
          </p:nvSpPr>
          <p:spPr>
            <a:xfrm>
              <a:off x="0" y="656398"/>
              <a:ext cx="3894399" cy="389439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2"/>
            <p:cNvPicPr preferRelativeResize="0"/>
            <p:nvPr/>
          </p:nvPicPr>
          <p:blipFill rotWithShape="1">
            <a:blip r:embed="rId6">
              <a:alphaModFix/>
            </a:blip>
            <a:srcRect b="320" l="0" r="0" t="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2"/>
          <p:cNvSpPr txBox="1"/>
          <p:nvPr/>
        </p:nvSpPr>
        <p:spPr>
          <a:xfrm>
            <a:off x="4866887" y="5830569"/>
            <a:ext cx="4988724" cy="3181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Next Product Release: Tomorrow</a:t>
            </a:r>
            <a:endParaRPr/>
          </a:p>
        </p:txBody>
      </p:sp>
      <p:sp>
        <p:nvSpPr>
          <p:cNvPr id="140" name="Google Shape;140;p2"/>
          <p:cNvSpPr txBox="1"/>
          <p:nvPr/>
        </p:nvSpPr>
        <p:spPr>
          <a:xfrm>
            <a:off x="2759088" y="498894"/>
            <a:ext cx="15327423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Update Dashboard – </a:t>
            </a: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App</a:t>
            </a:r>
            <a:endParaRPr/>
          </a:p>
        </p:txBody>
      </p:sp>
      <p:sp>
        <p:nvSpPr>
          <p:cNvPr id="141" name="Google Shape;141;p2"/>
          <p:cNvSpPr txBox="1"/>
          <p:nvPr/>
        </p:nvSpPr>
        <p:spPr>
          <a:xfrm>
            <a:off x="10200291" y="1975270"/>
            <a:ext cx="70140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Objective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>
                <a:solidFill>
                  <a:schemeClr val="dk1"/>
                </a:solidFill>
              </a:rPr>
              <a:t>Prototype release for user</a:t>
            </a:r>
            <a:endParaRPr/>
          </a:p>
        </p:txBody>
      </p:sp>
      <p:sp>
        <p:nvSpPr>
          <p:cNvPr id="142" name="Google Shape;142;p2"/>
          <p:cNvSpPr txBox="1"/>
          <p:nvPr/>
        </p:nvSpPr>
        <p:spPr>
          <a:xfrm>
            <a:off x="10200291" y="2869937"/>
            <a:ext cx="70140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Time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Project on time </a:t>
            </a:r>
            <a:endParaRPr/>
          </a:p>
        </p:txBody>
      </p:sp>
      <p:sp>
        <p:nvSpPr>
          <p:cNvPr id="143" name="Google Shape;143;p2"/>
          <p:cNvSpPr txBox="1"/>
          <p:nvPr/>
        </p:nvSpPr>
        <p:spPr>
          <a:xfrm>
            <a:off x="10200291" y="4136182"/>
            <a:ext cx="7014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Updates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Prototypes are ready and </a:t>
            </a:r>
            <a:r>
              <a:rPr lang="en-US" sz="2400">
                <a:solidFill>
                  <a:schemeClr val="dk1"/>
                </a:solidFill>
              </a:rPr>
              <a:t>are in the market. initial feedback has come in as positive waiting for more feedback. Project going well and ahead of deadline.</a:t>
            </a:r>
            <a:endParaRPr/>
          </a:p>
        </p:txBody>
      </p:sp>
      <p:sp>
        <p:nvSpPr>
          <p:cNvPr id="144" name="Google Shape;144;p2"/>
          <p:cNvSpPr txBox="1"/>
          <p:nvPr/>
        </p:nvSpPr>
        <p:spPr>
          <a:xfrm>
            <a:off x="10200291" y="6373276"/>
            <a:ext cx="70140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Risks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 project risks and on schedule</a:t>
            </a:r>
            <a:endParaRPr/>
          </a:p>
        </p:txBody>
      </p:sp>
      <p:sp>
        <p:nvSpPr>
          <p:cNvPr id="145" name="Google Shape;145;p2"/>
          <p:cNvSpPr txBox="1"/>
          <p:nvPr/>
        </p:nvSpPr>
        <p:spPr>
          <a:xfrm>
            <a:off x="10200291" y="7376831"/>
            <a:ext cx="7014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Next Steps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To increase </a:t>
            </a:r>
            <a:r>
              <a:rPr lang="en-US" sz="2400">
                <a:solidFill>
                  <a:schemeClr val="dk1"/>
                </a:solidFill>
              </a:rPr>
              <a:t>the user base of the </a:t>
            </a:r>
            <a:r>
              <a:rPr lang="en-US" sz="2400">
                <a:solidFill>
                  <a:schemeClr val="dk1"/>
                </a:solidFill>
              </a:rPr>
              <a:t>prototype</a:t>
            </a:r>
            <a:r>
              <a:rPr lang="en-US" sz="2400">
                <a:solidFill>
                  <a:schemeClr val="dk1"/>
                </a:solidFill>
              </a:rPr>
              <a:t> of varied reviews and look for improvements. Iteration 5 on the next day.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Kevin Dang</dc:creator>
</cp:coreProperties>
</file>