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Helvetica Neue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  <p:embeddedFont>
      <p:font typeface="Comforta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28" Type="http://schemas.openxmlformats.org/officeDocument/2006/relationships/font" Target="fonts/Comfortaa-bold.fntdata"/><Relationship Id="rId27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HelveticaNeue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3ab0ba6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3ab0ba6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3ab0ba61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3ab0ba61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3ab0ba61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3ab0ba61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3ab0ba61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3ab0ba61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3ab0ba61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3ab0ba61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3ab0ba61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3ab0ba61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3ab0ba61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3ab0ba61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3ab0ba61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3ab0ba61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HOME LOAN DATA VISUAL ANALYSIS</a:t>
            </a:r>
            <a:endParaRPr b="1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27850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KIND OF DATA AND WHAT INFO DOES THE DATA CONTAIN</a:t>
            </a:r>
            <a:r>
              <a:rPr lang="en"/>
              <a:t>?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35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i="1" lang="en">
                <a:latin typeface="Helvetica Neue"/>
                <a:ea typeface="Helvetica Neue"/>
                <a:cs typeface="Helvetica Neue"/>
                <a:sym typeface="Helvetica Neue"/>
              </a:rPr>
              <a:t>Most of the data in the tables is in the form of int and float. the data here describes multiple factors such as family income, borrower income , amount borrowed and etc</a:t>
            </a:r>
            <a:endParaRPr i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i="1" lang="en">
                <a:latin typeface="Helvetica Neue"/>
                <a:ea typeface="Helvetica Neue"/>
                <a:cs typeface="Helvetica Neue"/>
                <a:sym typeface="Helvetica Neue"/>
              </a:rPr>
              <a:t>Columns contain multiple informations like location code , minority in local areas , income of family and borrower, age of the borrower, appraised value of home , amount borrowed and length of the mortgage</a:t>
            </a:r>
            <a:endParaRPr i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27BA0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5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TYPE OF TRENDS AND IMPORTANT FACTORS FOR SALES?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●"/>
            </a:pPr>
            <a:r>
              <a:rPr i="1"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will see various types of trends, we will have to see multiple factors such as if the borrower is a first time borrower so how will he pay back the money in time and even things like the age of the borrower thereby certifying the amount of equity</a:t>
            </a:r>
            <a:endParaRPr i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●"/>
            </a:pPr>
            <a:r>
              <a:rPr i="1"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important factors are , </a:t>
            </a:r>
            <a:r>
              <a:rPr i="1"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Borrower</a:t>
            </a:r>
            <a:r>
              <a:rPr i="1"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annual income, Age of the borrower, amount borrowed interest and length of the mortgage </a:t>
            </a:r>
            <a:endParaRPr i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4000"/>
            <a:ext cx="9144001" cy="520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4001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" y="152400"/>
            <a:ext cx="9143999" cy="49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3999" cy="49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150"/>
            <a:ext cx="9143999" cy="49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Merriweather"/>
                <a:ea typeface="Merriweather"/>
                <a:cs typeface="Merriweather"/>
                <a:sym typeface="Merriweather"/>
              </a:rPr>
              <a:t>CONCLUSION </a:t>
            </a:r>
            <a:endParaRPr b="1" sz="30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We can conclude from all the analysis that we have done is  that multiple factors will lead to the amount of mortgage that a person can afford and the time it will take him to repay that loan. Also factors such as the minority % in the area is also considered because then those </a:t>
            </a:r>
            <a:r>
              <a:rPr i="1"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people will be liable to a few important benefits that are important to them. </a:t>
            </a:r>
            <a:r>
              <a:rPr i="1"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i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