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embeddedFontLst>
    <p:embeddedFont>
      <p:font typeface="Comfortaa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iNNpuXInWER49UAMoOC2X1eqbe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224"/>
        <p:guide pos="3888" orient="horz"/>
        <p:guide pos="41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mfortaa-bold.fntdata"/><Relationship Id="rId10" Type="http://schemas.openxmlformats.org/officeDocument/2006/relationships/font" Target="fonts/Comfortaa-regular.fntdata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5846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846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84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84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84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2" type="subTitle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b="0" i="0" sz="1324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-2">
  <p:cSld name="DEFAULT-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2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984821"/>
            <a:ext cx="82287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Comfortaa"/>
                <a:ea typeface="Comfortaa"/>
                <a:cs typeface="Comfortaa"/>
                <a:sym typeface="Comfortaa"/>
              </a:rPr>
              <a:t>Data-Driven Storytelling Presentation: </a:t>
            </a:r>
            <a:r>
              <a:rPr b="1" lang="en-US" sz="3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 we are achieving the unachievable </a:t>
            </a:r>
            <a:endParaRPr b="1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3885009" y="1526381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achieved the unthinkable in the </a:t>
            </a:r>
            <a:r>
              <a:rPr lang="en-US"/>
              <a:t>product</a:t>
            </a:r>
            <a:r>
              <a:rPr lang="en-US"/>
              <a:t> selling. Using various marketing techniques we have sold a lot of products to multiple happy customers. 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74700"/>
            <a:ext cx="4009298" cy="473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Key point, observation or data here…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708212" y="1739153"/>
            <a:ext cx="6562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1 is the best selling product amongst all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Catalog inclusion is the most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marketing technique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given a priority to sales of product 1 in this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particular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analysis because it is our target product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growth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sales of the product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risen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constantly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over the years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is in the year 2021 which is also our target year.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certain few products have shown massive 5 year CAGR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over 100% while some have also seen negative inclination.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1622749" y="1057925"/>
            <a:ext cx="5647650" cy="56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539552" y="1556792"/>
            <a:ext cx="74391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improvements in the sale of product 1 is clearly to be seen with our analysis as shown prior.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increased over the years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have taken interest in buying that particular product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5">
            <a:alphaModFix/>
          </a:blip>
          <a:srcRect b="3110" l="0" r="22594" t="0"/>
          <a:stretch/>
        </p:blipFill>
        <p:spPr>
          <a:xfrm>
            <a:off x="-2" y="2978950"/>
            <a:ext cx="4223649" cy="25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6">
            <a:alphaModFix/>
          </a:blip>
          <a:srcRect b="0" l="-89897" r="0" t="-89897"/>
          <a:stretch/>
        </p:blipFill>
        <p:spPr>
          <a:xfrm>
            <a:off x="0" y="1801050"/>
            <a:ext cx="9143999" cy="45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-398450" y="112774"/>
            <a:ext cx="1027893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2020-03-26T22:50:15Z</dcterms:created>
  <dc:creator>Li, Andrew X</dc:creator>
</cp:coreProperties>
</file>