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8" r:id="rId6"/>
    <p:sldId id="269" r:id="rId7"/>
    <p:sldId id="270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3" autoAdjust="0"/>
    <p:restoredTop sz="84911" autoAdjust="0"/>
  </p:normalViewPr>
  <p:slideViewPr>
    <p:cSldViewPr snapToGrid="0" showGuides="1">
      <p:cViewPr varScale="1">
        <p:scale>
          <a:sx n="77" d="100"/>
          <a:sy n="77" d="100"/>
        </p:scale>
        <p:origin x="7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6/02/importance-of-cloud-technology-for-business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518081"/>
            <a:ext cx="5143500" cy="2337642"/>
          </a:xfrm>
        </p:spPr>
        <p:txBody>
          <a:bodyPr/>
          <a:lstStyle/>
          <a:p>
            <a:r>
              <a:rPr 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Hotel Room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2426" y="4835121"/>
            <a:ext cx="5143500" cy="1550049"/>
          </a:xfrm>
        </p:spPr>
        <p:txBody>
          <a:bodyPr/>
          <a:lstStyle/>
          <a:p>
            <a:r>
              <a:rPr lang="en-US" dirty="0"/>
              <a:t>Group Members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Sanket Umredkar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Soham Joshi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Rucha Dandekar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87B93-A994-470D-ACDE-7F30CBB1CD35}"/>
              </a:ext>
            </a:extLst>
          </p:cNvPr>
          <p:cNvSpPr txBox="1"/>
          <p:nvPr/>
        </p:nvSpPr>
        <p:spPr>
          <a:xfrm>
            <a:off x="6343649" y="4331584"/>
            <a:ext cx="337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i="1" dirty="0">
                <a:solidFill>
                  <a:schemeClr val="bg1"/>
                </a:solidFill>
              </a:rPr>
              <a:t>Guide : Satyajit </a:t>
            </a:r>
            <a:r>
              <a:rPr lang="en-IN" b="1" i="1" dirty="0" err="1">
                <a:solidFill>
                  <a:schemeClr val="bg1"/>
                </a:solidFill>
              </a:rPr>
              <a:t>Nimabalkar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549E3690-DEF4-424E-836A-06E15C00FB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1E09DA-6EC4-424F-B6AF-64C710FD6EBC}"/>
              </a:ext>
            </a:extLst>
          </p:cNvPr>
          <p:cNvSpPr/>
          <p:nvPr/>
        </p:nvSpPr>
        <p:spPr>
          <a:xfrm rot="5400000">
            <a:off x="10387975" y="-172923"/>
            <a:ext cx="746943" cy="18964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51523"/>
            <a:ext cx="10515600" cy="940181"/>
          </a:xfrm>
        </p:spPr>
        <p:txBody>
          <a:bodyPr/>
          <a:lstStyle/>
          <a:p>
            <a:r>
              <a:rPr lang="en-US" b="0" u="sng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737" y="1030622"/>
            <a:ext cx="7900525" cy="1115544"/>
          </a:xfrm>
        </p:spPr>
        <p:txBody>
          <a:bodyPr/>
          <a:lstStyle/>
          <a:p>
            <a:r>
              <a:rPr lang="en-US" dirty="0"/>
              <a:t>Hotel needs their own website to globalize their business across the world. Many booking website and apps are their, but they charge fees to hotels. So, develop a website where user can book specific room in hotel and hotel management can manage all the rooms availability and prices and other stuff.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037824" y="2288131"/>
            <a:ext cx="6116833" cy="4587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328D7-ECDA-4680-B0B7-ECDA292150C2}"/>
              </a:ext>
            </a:extLst>
          </p:cNvPr>
          <p:cNvSpPr/>
          <p:nvPr/>
        </p:nvSpPr>
        <p:spPr>
          <a:xfrm rot="5400000">
            <a:off x="725923" y="5892007"/>
            <a:ext cx="534705" cy="11274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05" y="557473"/>
            <a:ext cx="4937211" cy="1325563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45" y="1736848"/>
            <a:ext cx="3991476" cy="4351338"/>
          </a:xfrm>
        </p:spPr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085B1-C609-470C-841C-B64F05817357}"/>
              </a:ext>
            </a:extLst>
          </p:cNvPr>
          <p:cNvSpPr/>
          <p:nvPr/>
        </p:nvSpPr>
        <p:spPr>
          <a:xfrm>
            <a:off x="452762" y="6176963"/>
            <a:ext cx="1074198" cy="57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3AD6AD3-A508-4E73-A035-530DFCDC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14" y="74170"/>
            <a:ext cx="2517624" cy="166267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591A9AB-290F-40E4-AAC9-AE37E5D8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12" y="3671130"/>
            <a:ext cx="1934868" cy="1044829"/>
          </a:xfrm>
          <a:prstGeom prst="rect">
            <a:avLst/>
          </a:prstGeom>
        </p:spPr>
      </p:pic>
      <p:pic>
        <p:nvPicPr>
          <p:cNvPr id="13" name="Picture 6" descr="Html5 And Css3 - Transparent Background Html Logo, HD Png Download ,  Transparent Png Image - PNGitem">
            <a:extLst>
              <a:ext uri="{FF2B5EF4-FFF2-40B4-BE49-F238E27FC236}">
                <a16:creationId xmlns:a16="http://schemas.microsoft.com/office/drawing/2014/main" id="{7CE1E39B-1B98-4179-B8F0-BA4294730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7982" y="1554523"/>
            <a:ext cx="2434230" cy="156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query | Brands of the World™ | Download vector logos and logotypes">
            <a:extLst>
              <a:ext uri="{FF2B5EF4-FFF2-40B4-BE49-F238E27FC236}">
                <a16:creationId xmlns:a16="http://schemas.microsoft.com/office/drawing/2014/main" id="{3E1FB008-090C-4E55-BF71-3BDA6CFC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9675" y="3030947"/>
            <a:ext cx="1685012" cy="168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ootstrap-logo | Fuzati">
            <a:extLst>
              <a:ext uri="{FF2B5EF4-FFF2-40B4-BE49-F238E27FC236}">
                <a16:creationId xmlns:a16="http://schemas.microsoft.com/office/drawing/2014/main" id="{25959D8C-4BD5-4E09-B5A3-E61F42AC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9003" y="4505743"/>
            <a:ext cx="2456770" cy="17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26BCC-0D44-4C95-B87D-AAE6A3CAE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298" y="2030625"/>
            <a:ext cx="1956986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8" y="899090"/>
            <a:ext cx="4937211" cy="1325563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8" y="2404569"/>
            <a:ext cx="4151027" cy="4351338"/>
          </a:xfrm>
        </p:spPr>
        <p:txBody>
          <a:bodyPr/>
          <a:lstStyle/>
          <a:p>
            <a:r>
              <a:rPr lang="en-US" sz="2300" dirty="0"/>
              <a:t>Object Oriented Programming in PHP</a:t>
            </a:r>
          </a:p>
          <a:p>
            <a:r>
              <a:rPr lang="en-US" sz="2300" dirty="0"/>
              <a:t>Carousel for Gallery and Dine and Lounging</a:t>
            </a:r>
          </a:p>
          <a:p>
            <a:r>
              <a:rPr lang="en-US" sz="2300" dirty="0"/>
              <a:t>Payment system</a:t>
            </a:r>
          </a:p>
          <a:p>
            <a:r>
              <a:rPr lang="en-US" sz="2300" dirty="0"/>
              <a:t>Security on admin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FB873-4FCF-4E7B-8612-6570E212BAAA}"/>
              </a:ext>
            </a:extLst>
          </p:cNvPr>
          <p:cNvSpPr/>
          <p:nvPr/>
        </p:nvSpPr>
        <p:spPr>
          <a:xfrm>
            <a:off x="452762" y="6176963"/>
            <a:ext cx="1074198" cy="57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Placeholder 12" descr="Logo&#10;&#10;Description automatically generated">
            <a:extLst>
              <a:ext uri="{FF2B5EF4-FFF2-40B4-BE49-F238E27FC236}">
                <a16:creationId xmlns:a16="http://schemas.microsoft.com/office/drawing/2014/main" id="{3780130D-386D-4A3F-ADAA-208761901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37" r="16737"/>
          <a:stretch>
            <a:fillRect/>
          </a:stretch>
        </p:blipFill>
        <p:spPr>
          <a:xfrm>
            <a:off x="5453063" y="985838"/>
            <a:ext cx="4884737" cy="4886325"/>
          </a:xfr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A3B29-A5CC-4E11-9C11-0F0F3376FB75}"/>
              </a:ext>
            </a:extLst>
          </p:cNvPr>
          <p:cNvSpPr/>
          <p:nvPr/>
        </p:nvSpPr>
        <p:spPr>
          <a:xfrm>
            <a:off x="6469777" y="4314548"/>
            <a:ext cx="534705" cy="11274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2D0438E5-BD03-4EFB-9ADC-FAC344839563}"/>
              </a:ext>
            </a:extLst>
          </p:cNvPr>
          <p:cNvSpPr/>
          <p:nvPr/>
        </p:nvSpPr>
        <p:spPr>
          <a:xfrm rot="5400000">
            <a:off x="9561251" y="187911"/>
            <a:ext cx="2462074" cy="208625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2228</TotalTime>
  <Words>116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 Light</vt:lpstr>
      <vt:lpstr>Arial</vt:lpstr>
      <vt:lpstr>Calibri</vt:lpstr>
      <vt:lpstr>Corbel</vt:lpstr>
      <vt:lpstr>Office Theme</vt:lpstr>
      <vt:lpstr>Hotel Room Booking System</vt:lpstr>
      <vt:lpstr>Problem Statement</vt:lpstr>
      <vt:lpstr>Technologies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sanket umredkar</dc:creator>
  <cp:lastModifiedBy>Rucha  Dandekar</cp:lastModifiedBy>
  <cp:revision>13</cp:revision>
  <dcterms:created xsi:type="dcterms:W3CDTF">2021-02-04T15:16:10Z</dcterms:created>
  <dcterms:modified xsi:type="dcterms:W3CDTF">2021-02-07T05:29:53Z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