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65" r:id="rId7"/>
    <p:sldId id="262" r:id="rId8"/>
    <p:sldId id="266" r:id="rId9"/>
    <p:sldId id="267" r:id="rId10"/>
    <p:sldId id="268" r:id="rId11"/>
    <p:sldId id="269" r:id="rId12"/>
    <p:sldId id="270" r:id="rId13"/>
    <p:sldId id="274" r:id="rId14"/>
    <p:sldId id="275" r:id="rId15"/>
    <p:sldId id="271" r:id="rId16"/>
    <p:sldId id="272"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B4E7AF5-ACEE-48CC-B5D6-15473D70056A}">
          <p14:sldIdLst>
            <p14:sldId id="256"/>
            <p14:sldId id="257"/>
            <p14:sldId id="258"/>
            <p14:sldId id="259"/>
            <p14:sldId id="260"/>
            <p14:sldId id="265"/>
            <p14:sldId id="262"/>
            <p14:sldId id="266"/>
            <p14:sldId id="267"/>
            <p14:sldId id="268"/>
            <p14:sldId id="269"/>
            <p14:sldId id="270"/>
            <p14:sldId id="274"/>
            <p14:sldId id="275"/>
            <p14:sldId id="271"/>
            <p14:sldId id="272"/>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59F8A9-B1C3-4040-B5E1-07C4FDD2A79C}" type="datetimeFigureOut">
              <a:rPr lang="en-IN" smtClean="0"/>
              <a:t>12-07-2022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C17F43-B1DC-48ED-9F44-AC0D32B6A25C}" type="slidenum">
              <a:rPr lang="en-IN" smtClean="0"/>
              <a:t>‹#›</a:t>
            </a:fld>
            <a:endParaRPr lang="en-IN"/>
          </a:p>
        </p:txBody>
      </p:sp>
    </p:spTree>
    <p:extLst>
      <p:ext uri="{BB962C8B-B14F-4D97-AF65-F5344CB8AC3E}">
        <p14:creationId xmlns:p14="http://schemas.microsoft.com/office/powerpoint/2010/main" val="459516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5C17F43-B1DC-48ED-9F44-AC0D32B6A25C}" type="slidenum">
              <a:rPr lang="en-IN" smtClean="0"/>
              <a:t>1</a:t>
            </a:fld>
            <a:endParaRPr lang="en-IN"/>
          </a:p>
        </p:txBody>
      </p:sp>
    </p:spTree>
    <p:extLst>
      <p:ext uri="{BB962C8B-B14F-4D97-AF65-F5344CB8AC3E}">
        <p14:creationId xmlns:p14="http://schemas.microsoft.com/office/powerpoint/2010/main" val="308916543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CB4130-9AB2-4750-9843-7511E6F3E5F4}" type="datetimeFigureOut">
              <a:rPr lang="en-IN" smtClean="0"/>
              <a:t>12-07-2022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E298C35-D2AB-4557-98C9-0CB6F3E6161D}" type="slidenum">
              <a:rPr lang="en-IN" smtClean="0"/>
              <a:t>‹#›</a:t>
            </a:fld>
            <a:endParaRPr lang="en-IN"/>
          </a:p>
        </p:txBody>
      </p:sp>
    </p:spTree>
    <p:extLst>
      <p:ext uri="{BB962C8B-B14F-4D97-AF65-F5344CB8AC3E}">
        <p14:creationId xmlns:p14="http://schemas.microsoft.com/office/powerpoint/2010/main" val="960084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CB4130-9AB2-4750-9843-7511E6F3E5F4}" type="datetimeFigureOut">
              <a:rPr lang="en-IN" smtClean="0"/>
              <a:t>12-07-2022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298C35-D2AB-4557-98C9-0CB6F3E6161D}" type="slidenum">
              <a:rPr lang="en-IN" smtClean="0"/>
              <a:t>‹#›</a:t>
            </a:fld>
            <a:endParaRPr lang="en-IN"/>
          </a:p>
        </p:txBody>
      </p:sp>
    </p:spTree>
    <p:extLst>
      <p:ext uri="{BB962C8B-B14F-4D97-AF65-F5344CB8AC3E}">
        <p14:creationId xmlns:p14="http://schemas.microsoft.com/office/powerpoint/2010/main" val="1978458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CB4130-9AB2-4750-9843-7511E6F3E5F4}" type="datetimeFigureOut">
              <a:rPr lang="en-IN" smtClean="0"/>
              <a:t>12-07-2022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298C35-D2AB-4557-98C9-0CB6F3E6161D}" type="slidenum">
              <a:rPr lang="en-IN" smtClean="0"/>
              <a:t>‹#›</a:t>
            </a:fld>
            <a:endParaRPr lang="en-IN"/>
          </a:p>
        </p:txBody>
      </p:sp>
    </p:spTree>
    <p:extLst>
      <p:ext uri="{BB962C8B-B14F-4D97-AF65-F5344CB8AC3E}">
        <p14:creationId xmlns:p14="http://schemas.microsoft.com/office/powerpoint/2010/main" val="2621704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CB4130-9AB2-4750-9843-7511E6F3E5F4}" type="datetimeFigureOut">
              <a:rPr lang="en-IN" smtClean="0"/>
              <a:t>12-07-2022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298C35-D2AB-4557-98C9-0CB6F3E6161D}" type="slidenum">
              <a:rPr lang="en-IN" smtClean="0"/>
              <a:t>‹#›</a:t>
            </a:fld>
            <a:endParaRPr lang="en-IN"/>
          </a:p>
        </p:txBody>
      </p:sp>
    </p:spTree>
    <p:extLst>
      <p:ext uri="{BB962C8B-B14F-4D97-AF65-F5344CB8AC3E}">
        <p14:creationId xmlns:p14="http://schemas.microsoft.com/office/powerpoint/2010/main" val="968437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8CB4130-9AB2-4750-9843-7511E6F3E5F4}" type="datetimeFigureOut">
              <a:rPr lang="en-IN" smtClean="0"/>
              <a:t>12-07-2022</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E298C35-D2AB-4557-98C9-0CB6F3E6161D}" type="slidenum">
              <a:rPr lang="en-IN" smtClean="0"/>
              <a:t>‹#›</a:t>
            </a:fld>
            <a:endParaRPr lang="en-IN"/>
          </a:p>
        </p:txBody>
      </p:sp>
    </p:spTree>
    <p:extLst>
      <p:ext uri="{BB962C8B-B14F-4D97-AF65-F5344CB8AC3E}">
        <p14:creationId xmlns:p14="http://schemas.microsoft.com/office/powerpoint/2010/main" val="3241152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CB4130-9AB2-4750-9843-7511E6F3E5F4}" type="datetimeFigureOut">
              <a:rPr lang="en-IN" smtClean="0"/>
              <a:t>12-07-2022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298C35-D2AB-4557-98C9-0CB6F3E6161D}" type="slidenum">
              <a:rPr lang="en-IN" smtClean="0"/>
              <a:t>‹#›</a:t>
            </a:fld>
            <a:endParaRPr lang="en-IN"/>
          </a:p>
        </p:txBody>
      </p:sp>
    </p:spTree>
    <p:extLst>
      <p:ext uri="{BB962C8B-B14F-4D97-AF65-F5344CB8AC3E}">
        <p14:creationId xmlns:p14="http://schemas.microsoft.com/office/powerpoint/2010/main" val="51949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CB4130-9AB2-4750-9843-7511E6F3E5F4}" type="datetimeFigureOut">
              <a:rPr lang="en-IN" smtClean="0"/>
              <a:t>12-07-2022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298C35-D2AB-4557-98C9-0CB6F3E6161D}" type="slidenum">
              <a:rPr lang="en-IN" smtClean="0"/>
              <a:t>‹#›</a:t>
            </a:fld>
            <a:endParaRPr lang="en-IN"/>
          </a:p>
        </p:txBody>
      </p:sp>
    </p:spTree>
    <p:extLst>
      <p:ext uri="{BB962C8B-B14F-4D97-AF65-F5344CB8AC3E}">
        <p14:creationId xmlns:p14="http://schemas.microsoft.com/office/powerpoint/2010/main" val="2800408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CB4130-9AB2-4750-9843-7511E6F3E5F4}" type="datetimeFigureOut">
              <a:rPr lang="en-IN" smtClean="0"/>
              <a:t>12-07-2022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298C35-D2AB-4557-98C9-0CB6F3E6161D}" type="slidenum">
              <a:rPr lang="en-IN" smtClean="0"/>
              <a:t>‹#›</a:t>
            </a:fld>
            <a:endParaRPr lang="en-IN"/>
          </a:p>
        </p:txBody>
      </p:sp>
    </p:spTree>
    <p:extLst>
      <p:ext uri="{BB962C8B-B14F-4D97-AF65-F5344CB8AC3E}">
        <p14:creationId xmlns:p14="http://schemas.microsoft.com/office/powerpoint/2010/main" val="4186820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CB4130-9AB2-4750-9843-7511E6F3E5F4}" type="datetimeFigureOut">
              <a:rPr lang="en-IN" smtClean="0"/>
              <a:t>12-07-2022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E298C35-D2AB-4557-98C9-0CB6F3E6161D}" type="slidenum">
              <a:rPr lang="en-IN" smtClean="0"/>
              <a:t>‹#›</a:t>
            </a:fld>
            <a:endParaRPr lang="en-IN"/>
          </a:p>
        </p:txBody>
      </p:sp>
    </p:spTree>
    <p:extLst>
      <p:ext uri="{BB962C8B-B14F-4D97-AF65-F5344CB8AC3E}">
        <p14:creationId xmlns:p14="http://schemas.microsoft.com/office/powerpoint/2010/main" val="1409160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CB4130-9AB2-4750-9843-7511E6F3E5F4}" type="datetimeFigureOut">
              <a:rPr lang="en-IN" smtClean="0"/>
              <a:t>12-07-2022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E298C35-D2AB-4557-98C9-0CB6F3E6161D}" type="slidenum">
              <a:rPr lang="en-IN" smtClean="0"/>
              <a:t>‹#›</a:t>
            </a:fld>
            <a:endParaRPr lang="en-IN"/>
          </a:p>
        </p:txBody>
      </p:sp>
    </p:spTree>
    <p:extLst>
      <p:ext uri="{BB962C8B-B14F-4D97-AF65-F5344CB8AC3E}">
        <p14:creationId xmlns:p14="http://schemas.microsoft.com/office/powerpoint/2010/main" val="2541149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CB4130-9AB2-4750-9843-7511E6F3E5F4}" type="datetimeFigureOut">
              <a:rPr lang="en-IN" smtClean="0"/>
              <a:t>12-07-2022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E298C35-D2AB-4557-98C9-0CB6F3E6161D}" type="slidenum">
              <a:rPr lang="en-IN" smtClean="0"/>
              <a:t>‹#›</a:t>
            </a:fld>
            <a:endParaRPr lang="en-IN"/>
          </a:p>
        </p:txBody>
      </p:sp>
    </p:spTree>
    <p:extLst>
      <p:ext uri="{BB962C8B-B14F-4D97-AF65-F5344CB8AC3E}">
        <p14:creationId xmlns:p14="http://schemas.microsoft.com/office/powerpoint/2010/main" val="760137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8CB4130-9AB2-4750-9843-7511E6F3E5F4}" type="datetimeFigureOut">
              <a:rPr lang="en-IN" smtClean="0"/>
              <a:t>12-07-2022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E298C35-D2AB-4557-98C9-0CB6F3E6161D}" type="slidenum">
              <a:rPr lang="en-IN" smtClean="0"/>
              <a:t>‹#›</a:t>
            </a:fld>
            <a:endParaRPr lang="en-IN"/>
          </a:p>
        </p:txBody>
      </p:sp>
    </p:spTree>
    <p:extLst>
      <p:ext uri="{BB962C8B-B14F-4D97-AF65-F5344CB8AC3E}">
        <p14:creationId xmlns:p14="http://schemas.microsoft.com/office/powerpoint/2010/main" val="29983253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CAC5F-AB49-81BA-0985-37EEE68229BE}"/>
              </a:ext>
            </a:extLst>
          </p:cNvPr>
          <p:cNvSpPr>
            <a:spLocks noGrp="1"/>
          </p:cNvSpPr>
          <p:nvPr>
            <p:ph type="ctrTitle"/>
          </p:nvPr>
        </p:nvSpPr>
        <p:spPr/>
        <p:txBody>
          <a:bodyPr/>
          <a:lstStyle/>
          <a:p>
            <a:r>
              <a:rPr lang="en-US" sz="8800" dirty="0"/>
              <a:t>Canteen Billing system</a:t>
            </a:r>
            <a:endParaRPr lang="en-IN" sz="8800" dirty="0"/>
          </a:p>
        </p:txBody>
      </p:sp>
      <p:sp>
        <p:nvSpPr>
          <p:cNvPr id="3" name="Subtitle 2">
            <a:extLst>
              <a:ext uri="{FF2B5EF4-FFF2-40B4-BE49-F238E27FC236}">
                <a16:creationId xmlns:a16="http://schemas.microsoft.com/office/drawing/2014/main" id="{9B9C833C-B8EF-C7A1-D5A9-101B32972A69}"/>
              </a:ext>
            </a:extLst>
          </p:cNvPr>
          <p:cNvSpPr>
            <a:spLocks noGrp="1"/>
          </p:cNvSpPr>
          <p:nvPr>
            <p:ph type="subTitle" idx="1"/>
          </p:nvPr>
        </p:nvSpPr>
        <p:spPr/>
        <p:txBody>
          <a:bodyPr/>
          <a:lstStyle/>
          <a:p>
            <a:r>
              <a:rPr lang="en-US" dirty="0"/>
              <a:t>MINI PROJECT PRESENTATION – SECOND YEAR CSE</a:t>
            </a:r>
          </a:p>
        </p:txBody>
      </p:sp>
    </p:spTree>
    <p:extLst>
      <p:ext uri="{BB962C8B-B14F-4D97-AF65-F5344CB8AC3E}">
        <p14:creationId xmlns:p14="http://schemas.microsoft.com/office/powerpoint/2010/main" val="1285678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ED1DB-3AAD-D8BD-4C25-AC427A9A5EAD}"/>
              </a:ext>
            </a:extLst>
          </p:cNvPr>
          <p:cNvSpPr>
            <a:spLocks noGrp="1"/>
          </p:cNvSpPr>
          <p:nvPr>
            <p:ph type="title"/>
          </p:nvPr>
        </p:nvSpPr>
        <p:spPr/>
        <p:txBody>
          <a:bodyPr/>
          <a:lstStyle/>
          <a:p>
            <a:r>
              <a:rPr lang="en-US" dirty="0"/>
              <a:t>Modify product data</a:t>
            </a:r>
            <a:endParaRPr lang="en-IN" dirty="0"/>
          </a:p>
        </p:txBody>
      </p:sp>
      <p:sp>
        <p:nvSpPr>
          <p:cNvPr id="3" name="Content Placeholder 2">
            <a:extLst>
              <a:ext uri="{FF2B5EF4-FFF2-40B4-BE49-F238E27FC236}">
                <a16:creationId xmlns:a16="http://schemas.microsoft.com/office/drawing/2014/main" id="{74453173-95DC-4D69-EBB9-50AFFA5057D1}"/>
              </a:ext>
            </a:extLst>
          </p:cNvPr>
          <p:cNvSpPr>
            <a:spLocks noGrp="1"/>
          </p:cNvSpPr>
          <p:nvPr>
            <p:ph idx="1"/>
          </p:nvPr>
        </p:nvSpPr>
        <p:spPr/>
        <p:txBody>
          <a:bodyPr/>
          <a:lstStyle/>
          <a:p>
            <a:r>
              <a:rPr lang="en-US" dirty="0"/>
              <a:t>In this </a:t>
            </a:r>
            <a:r>
              <a:rPr lang="en-US" b="1" dirty="0"/>
              <a:t>modify() </a:t>
            </a:r>
            <a:r>
              <a:rPr lang="en-US" dirty="0"/>
              <a:t>function we get input of product no. which we have to modify in product database.</a:t>
            </a:r>
          </a:p>
          <a:p>
            <a:r>
              <a:rPr lang="en-US" dirty="0"/>
              <a:t>Then we create new file named shop1.txt,  remaining product data except product data which we have to modified get copied to new shop1.txt file.</a:t>
            </a:r>
          </a:p>
          <a:p>
            <a:r>
              <a:rPr lang="en-IN" dirty="0"/>
              <a:t>After copied previous data, we insert modified(new) data in shop1.txt file.</a:t>
            </a:r>
          </a:p>
          <a:p>
            <a:r>
              <a:rPr lang="en-IN" dirty="0"/>
              <a:t>Then shop1.txt file get renamed by shop.txt file.</a:t>
            </a:r>
          </a:p>
          <a:p>
            <a:r>
              <a:rPr lang="en-IN" dirty="0"/>
              <a:t>Then shop1.txt file get deleted.</a:t>
            </a:r>
          </a:p>
        </p:txBody>
      </p:sp>
    </p:spTree>
    <p:extLst>
      <p:ext uri="{BB962C8B-B14F-4D97-AF65-F5344CB8AC3E}">
        <p14:creationId xmlns:p14="http://schemas.microsoft.com/office/powerpoint/2010/main" val="2156973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CB12B-B61F-58DC-DE9C-7DB43C39AD47}"/>
              </a:ext>
            </a:extLst>
          </p:cNvPr>
          <p:cNvSpPr>
            <a:spLocks noGrp="1"/>
          </p:cNvSpPr>
          <p:nvPr>
            <p:ph type="title"/>
          </p:nvPr>
        </p:nvSpPr>
        <p:spPr/>
        <p:txBody>
          <a:bodyPr/>
          <a:lstStyle/>
          <a:p>
            <a:r>
              <a:rPr lang="en-US" dirty="0"/>
              <a:t>Delete product data </a:t>
            </a:r>
            <a:endParaRPr lang="en-IN" dirty="0"/>
          </a:p>
        </p:txBody>
      </p:sp>
      <p:sp>
        <p:nvSpPr>
          <p:cNvPr id="3" name="Content Placeholder 2">
            <a:extLst>
              <a:ext uri="{FF2B5EF4-FFF2-40B4-BE49-F238E27FC236}">
                <a16:creationId xmlns:a16="http://schemas.microsoft.com/office/drawing/2014/main" id="{EC8AB5F5-5667-488E-214C-1A9C66F015B9}"/>
              </a:ext>
            </a:extLst>
          </p:cNvPr>
          <p:cNvSpPr>
            <a:spLocks noGrp="1"/>
          </p:cNvSpPr>
          <p:nvPr>
            <p:ph idx="1"/>
          </p:nvPr>
        </p:nvSpPr>
        <p:spPr/>
        <p:txBody>
          <a:bodyPr/>
          <a:lstStyle/>
          <a:p>
            <a:r>
              <a:rPr lang="en-US" dirty="0"/>
              <a:t>In this </a:t>
            </a:r>
            <a:r>
              <a:rPr lang="en-US" b="1" dirty="0"/>
              <a:t>delete() </a:t>
            </a:r>
            <a:r>
              <a:rPr lang="en-US" dirty="0"/>
              <a:t>function we get input of product no. which we have to modify in product database.</a:t>
            </a:r>
          </a:p>
          <a:p>
            <a:r>
              <a:rPr lang="en-US" dirty="0"/>
              <a:t>Then we create new file named shop1.txt,  remaining product data except product data which we have to delete is get copied to new shop1.txt file.</a:t>
            </a:r>
          </a:p>
          <a:p>
            <a:r>
              <a:rPr lang="en-IN" dirty="0"/>
              <a:t>Then shop1.txt file get renamed by shop.txt file.</a:t>
            </a:r>
            <a:endParaRPr lang="en-US" dirty="0"/>
          </a:p>
          <a:p>
            <a:r>
              <a:rPr lang="en-IN" dirty="0"/>
              <a:t>Then shop1.txt file get deleted.</a:t>
            </a:r>
          </a:p>
          <a:p>
            <a:endParaRPr lang="en-IN" dirty="0"/>
          </a:p>
        </p:txBody>
      </p:sp>
    </p:spTree>
    <p:extLst>
      <p:ext uri="{BB962C8B-B14F-4D97-AF65-F5344CB8AC3E}">
        <p14:creationId xmlns:p14="http://schemas.microsoft.com/office/powerpoint/2010/main" val="3876893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1968B-7FBD-D021-8DFA-7644BE2B41CA}"/>
              </a:ext>
            </a:extLst>
          </p:cNvPr>
          <p:cNvSpPr>
            <a:spLocks noGrp="1"/>
          </p:cNvSpPr>
          <p:nvPr>
            <p:ph type="title"/>
          </p:nvPr>
        </p:nvSpPr>
        <p:spPr/>
        <p:txBody>
          <a:bodyPr/>
          <a:lstStyle/>
          <a:p>
            <a:r>
              <a:rPr lang="en-US" dirty="0"/>
              <a:t>Customer section </a:t>
            </a:r>
            <a:endParaRPr lang="en-IN" dirty="0"/>
          </a:p>
        </p:txBody>
      </p:sp>
      <p:sp>
        <p:nvSpPr>
          <p:cNvPr id="3" name="Text Placeholder 2">
            <a:extLst>
              <a:ext uri="{FF2B5EF4-FFF2-40B4-BE49-F238E27FC236}">
                <a16:creationId xmlns:a16="http://schemas.microsoft.com/office/drawing/2014/main" id="{4880F211-59CF-8E0C-8225-C661275C1F6D}"/>
              </a:ext>
            </a:extLst>
          </p:cNvPr>
          <p:cNvSpPr>
            <a:spLocks noGrp="1"/>
          </p:cNvSpPr>
          <p:nvPr>
            <p:ph type="body" idx="1"/>
          </p:nvPr>
        </p:nvSpPr>
        <p:spPr>
          <a:xfrm>
            <a:off x="2167128" y="5020056"/>
            <a:ext cx="9052560" cy="1066800"/>
          </a:xfrm>
        </p:spPr>
        <p:txBody>
          <a:bodyPr/>
          <a:lstStyle/>
          <a:p>
            <a:r>
              <a:rPr lang="en-US" dirty="0"/>
              <a:t>In this section we generate bill based in selected product with the help of 2 function.</a:t>
            </a:r>
            <a:endParaRPr lang="en-IN" dirty="0"/>
          </a:p>
        </p:txBody>
      </p:sp>
    </p:spTree>
    <p:extLst>
      <p:ext uri="{BB962C8B-B14F-4D97-AF65-F5344CB8AC3E}">
        <p14:creationId xmlns:p14="http://schemas.microsoft.com/office/powerpoint/2010/main" val="2769945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24B95-E402-DFE6-305C-2575B00B9F22}"/>
              </a:ext>
            </a:extLst>
          </p:cNvPr>
          <p:cNvSpPr>
            <a:spLocks noGrp="1"/>
          </p:cNvSpPr>
          <p:nvPr>
            <p:ph type="title"/>
          </p:nvPr>
        </p:nvSpPr>
        <p:spPr/>
        <p:txBody>
          <a:bodyPr/>
          <a:lstStyle/>
          <a:p>
            <a:r>
              <a:rPr lang="en-US" dirty="0"/>
              <a:t>menu</a:t>
            </a:r>
            <a:endParaRPr lang="en-IN" dirty="0"/>
          </a:p>
        </p:txBody>
      </p:sp>
      <p:sp>
        <p:nvSpPr>
          <p:cNvPr id="3" name="Content Placeholder 2">
            <a:extLst>
              <a:ext uri="{FF2B5EF4-FFF2-40B4-BE49-F238E27FC236}">
                <a16:creationId xmlns:a16="http://schemas.microsoft.com/office/drawing/2014/main" id="{A5283D2E-D827-C3DB-6366-A9020C02DE67}"/>
              </a:ext>
            </a:extLst>
          </p:cNvPr>
          <p:cNvSpPr>
            <a:spLocks noGrp="1"/>
          </p:cNvSpPr>
          <p:nvPr>
            <p:ph idx="1"/>
          </p:nvPr>
        </p:nvSpPr>
        <p:spPr/>
        <p:txBody>
          <a:bodyPr/>
          <a:lstStyle/>
          <a:p>
            <a:r>
              <a:rPr lang="en-US" dirty="0"/>
              <a:t>In </a:t>
            </a:r>
            <a:r>
              <a:rPr lang="en-US" b="1" dirty="0"/>
              <a:t>menu()</a:t>
            </a:r>
            <a:r>
              <a:rPr lang="en-US" dirty="0"/>
              <a:t> function we extract the data from shop.txt file.</a:t>
            </a:r>
          </a:p>
          <a:p>
            <a:r>
              <a:rPr lang="en-US" dirty="0"/>
              <a:t>Then display the all stored product data from shop.txt file to the terminal in proper order for customer </a:t>
            </a:r>
          </a:p>
          <a:p>
            <a:r>
              <a:rPr lang="en-US" dirty="0"/>
              <a:t>With the help of this function customer easily get info of product no, name and price about the available items in canteen </a:t>
            </a:r>
            <a:endParaRPr lang="en-IN" dirty="0"/>
          </a:p>
        </p:txBody>
      </p:sp>
    </p:spTree>
    <p:extLst>
      <p:ext uri="{BB962C8B-B14F-4D97-AF65-F5344CB8AC3E}">
        <p14:creationId xmlns:p14="http://schemas.microsoft.com/office/powerpoint/2010/main" val="2212095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BD94B-F812-ABF1-C81E-24F64FF483DE}"/>
              </a:ext>
            </a:extLst>
          </p:cNvPr>
          <p:cNvSpPr>
            <a:spLocks noGrp="1"/>
          </p:cNvSpPr>
          <p:nvPr>
            <p:ph type="title"/>
          </p:nvPr>
        </p:nvSpPr>
        <p:spPr/>
        <p:txBody>
          <a:bodyPr/>
          <a:lstStyle/>
          <a:p>
            <a:r>
              <a:rPr lang="en-US" dirty="0"/>
              <a:t>Order product</a:t>
            </a:r>
            <a:endParaRPr lang="en-IN" dirty="0"/>
          </a:p>
        </p:txBody>
      </p:sp>
      <p:sp>
        <p:nvSpPr>
          <p:cNvPr id="3" name="Content Placeholder 2">
            <a:extLst>
              <a:ext uri="{FF2B5EF4-FFF2-40B4-BE49-F238E27FC236}">
                <a16:creationId xmlns:a16="http://schemas.microsoft.com/office/drawing/2014/main" id="{3EF94274-CD14-2430-03EA-77CAC3492602}"/>
              </a:ext>
            </a:extLst>
          </p:cNvPr>
          <p:cNvSpPr>
            <a:spLocks noGrp="1"/>
          </p:cNvSpPr>
          <p:nvPr>
            <p:ph idx="1"/>
          </p:nvPr>
        </p:nvSpPr>
        <p:spPr/>
        <p:txBody>
          <a:bodyPr/>
          <a:lstStyle/>
          <a:p>
            <a:r>
              <a:rPr lang="en-US" dirty="0"/>
              <a:t>After menu displayed to the terminal.</a:t>
            </a:r>
          </a:p>
          <a:p>
            <a:r>
              <a:rPr lang="en-US" b="1" dirty="0"/>
              <a:t>Order()</a:t>
            </a:r>
            <a:r>
              <a:rPr lang="en-US" dirty="0"/>
              <a:t> function get the input of product no. of desired item.</a:t>
            </a:r>
          </a:p>
          <a:p>
            <a:r>
              <a:rPr lang="en-US" dirty="0"/>
              <a:t>Then selected product details like price are extracted from file and total is calculated according to item quantity.</a:t>
            </a:r>
          </a:p>
          <a:p>
            <a:r>
              <a:rPr lang="en-US" dirty="0"/>
              <a:t>After total get calculated final bill get displayed in the terminal.</a:t>
            </a:r>
          </a:p>
        </p:txBody>
      </p:sp>
    </p:spTree>
    <p:extLst>
      <p:ext uri="{BB962C8B-B14F-4D97-AF65-F5344CB8AC3E}">
        <p14:creationId xmlns:p14="http://schemas.microsoft.com/office/powerpoint/2010/main" val="503131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A2203-1AB4-CC15-7768-9678E0A0C65E}"/>
              </a:ext>
            </a:extLst>
          </p:cNvPr>
          <p:cNvSpPr>
            <a:spLocks noGrp="1"/>
          </p:cNvSpPr>
          <p:nvPr>
            <p:ph type="title"/>
          </p:nvPr>
        </p:nvSpPr>
        <p:spPr/>
        <p:txBody>
          <a:bodyPr/>
          <a:lstStyle/>
          <a:p>
            <a:r>
              <a:rPr lang="en-US" dirty="0"/>
              <a:t>benefits</a:t>
            </a:r>
            <a:endParaRPr lang="en-IN" dirty="0"/>
          </a:p>
        </p:txBody>
      </p:sp>
      <p:sp>
        <p:nvSpPr>
          <p:cNvPr id="3" name="Content Placeholder 2">
            <a:extLst>
              <a:ext uri="{FF2B5EF4-FFF2-40B4-BE49-F238E27FC236}">
                <a16:creationId xmlns:a16="http://schemas.microsoft.com/office/drawing/2014/main" id="{4CD91056-1F8A-442E-5591-D4A866E1D146}"/>
              </a:ext>
            </a:extLst>
          </p:cNvPr>
          <p:cNvSpPr>
            <a:spLocks noGrp="1"/>
          </p:cNvSpPr>
          <p:nvPr>
            <p:ph idx="1"/>
          </p:nvPr>
        </p:nvSpPr>
        <p:spPr/>
        <p:txBody>
          <a:bodyPr/>
          <a:lstStyle/>
          <a:p>
            <a:r>
              <a:rPr lang="en-US" dirty="0"/>
              <a:t>No human interference. No need to hire anyone for the billing part. The automated machine will help you out.</a:t>
            </a:r>
          </a:p>
          <a:p>
            <a:r>
              <a:rPr lang="en-US" dirty="0"/>
              <a:t>Chances of </a:t>
            </a:r>
            <a:r>
              <a:rPr lang="en-US" b="1" dirty="0"/>
              <a:t>Error</a:t>
            </a:r>
            <a:r>
              <a:rPr lang="en-US" dirty="0"/>
              <a:t> for calculating bill is </a:t>
            </a:r>
            <a:r>
              <a:rPr lang="en-US" b="1" dirty="0"/>
              <a:t>reduced</a:t>
            </a:r>
            <a:r>
              <a:rPr lang="en-US" dirty="0"/>
              <a:t>.</a:t>
            </a:r>
          </a:p>
          <a:p>
            <a:r>
              <a:rPr lang="en-US" dirty="0"/>
              <a:t>Modification and storing Product data gets easy.</a:t>
            </a:r>
          </a:p>
          <a:p>
            <a:r>
              <a:rPr lang="en-US" dirty="0"/>
              <a:t>Time saving process of generating </a:t>
            </a:r>
            <a:r>
              <a:rPr lang="en-US" b="1" dirty="0"/>
              <a:t>computerizes</a:t>
            </a:r>
            <a:r>
              <a:rPr lang="en-US" dirty="0"/>
              <a:t> bill.</a:t>
            </a:r>
          </a:p>
          <a:p>
            <a:r>
              <a:rPr lang="en-US" b="1" dirty="0"/>
              <a:t>User friendly </a:t>
            </a:r>
            <a:r>
              <a:rPr lang="en-US" dirty="0"/>
              <a:t>interface for both customer and admin also.</a:t>
            </a:r>
          </a:p>
          <a:p>
            <a:endParaRPr lang="en-US" dirty="0"/>
          </a:p>
          <a:p>
            <a:endParaRPr lang="en-IN" dirty="0"/>
          </a:p>
        </p:txBody>
      </p:sp>
    </p:spTree>
    <p:extLst>
      <p:ext uri="{BB962C8B-B14F-4D97-AF65-F5344CB8AC3E}">
        <p14:creationId xmlns:p14="http://schemas.microsoft.com/office/powerpoint/2010/main" val="3053100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45D7F-C0BA-8267-F8D9-CDDEF31B222E}"/>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6351737-766F-04C1-79F4-4E9FB2835605}"/>
              </a:ext>
            </a:extLst>
          </p:cNvPr>
          <p:cNvSpPr>
            <a:spLocks noGrp="1"/>
          </p:cNvSpPr>
          <p:nvPr>
            <p:ph idx="1"/>
          </p:nvPr>
        </p:nvSpPr>
        <p:spPr/>
        <p:txBody>
          <a:bodyPr/>
          <a:lstStyle/>
          <a:p>
            <a:pPr marL="274320" lvl="1" indent="0">
              <a:buNone/>
            </a:pPr>
            <a:r>
              <a:rPr lang="en-IN" sz="16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Finally, in the Canteen billing system source code, the outcome of all the time hard work is here. We have a system which takes the necessary choices of the customer according to the various filter like price, Availability . Then he is able to place the order accordingly and then the system calculates all the total of the order with prices and then it can dispatch the bill that is handed over to the customer.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44875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D5FC5-E4A2-4DF5-EA14-5B400096D14D}"/>
              </a:ext>
            </a:extLst>
          </p:cNvPr>
          <p:cNvSpPr>
            <a:spLocks noGrp="1"/>
          </p:cNvSpPr>
          <p:nvPr>
            <p:ph type="title"/>
          </p:nvPr>
        </p:nvSpPr>
        <p:spPr/>
        <p:txBody>
          <a:bodyPr/>
          <a:lstStyle/>
          <a:p>
            <a:r>
              <a:rPr lang="en-US" dirty="0"/>
              <a:t>Thank you..!</a:t>
            </a:r>
            <a:endParaRPr lang="en-IN" dirty="0"/>
          </a:p>
        </p:txBody>
      </p:sp>
      <p:sp>
        <p:nvSpPr>
          <p:cNvPr id="3" name="Text Placeholder 2">
            <a:extLst>
              <a:ext uri="{FF2B5EF4-FFF2-40B4-BE49-F238E27FC236}">
                <a16:creationId xmlns:a16="http://schemas.microsoft.com/office/drawing/2014/main" id="{7F7731AF-3CCB-F595-7686-A34952D54759}"/>
              </a:ext>
            </a:extLst>
          </p:cNvPr>
          <p:cNvSpPr>
            <a:spLocks noGrp="1"/>
          </p:cNvSpPr>
          <p:nvPr>
            <p:ph type="body" idx="1"/>
          </p:nvPr>
        </p:nvSpPr>
        <p:spPr/>
        <p:txBody>
          <a:bodyPr/>
          <a:lstStyle/>
          <a:p>
            <a:r>
              <a:rPr lang="en-US" dirty="0"/>
              <a:t>SYCSE-MINI PROJECT </a:t>
            </a:r>
            <a:endParaRPr lang="en-IN" dirty="0"/>
          </a:p>
        </p:txBody>
      </p:sp>
    </p:spTree>
    <p:extLst>
      <p:ext uri="{BB962C8B-B14F-4D97-AF65-F5344CB8AC3E}">
        <p14:creationId xmlns:p14="http://schemas.microsoft.com/office/powerpoint/2010/main" val="3665980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C23D4-D36A-AA01-F92A-BE6B1DE8668F}"/>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077AFFF-AEE3-3CFF-3D1A-2FAFA7B48545}"/>
              </a:ext>
            </a:extLst>
          </p:cNvPr>
          <p:cNvSpPr>
            <a:spLocks noGrp="1"/>
          </p:cNvSpPr>
          <p:nvPr>
            <p:ph idx="1"/>
          </p:nvPr>
        </p:nvSpPr>
        <p:spPr/>
        <p:txBody>
          <a:bodyPr/>
          <a:lstStyle/>
          <a:p>
            <a:pPr marL="0" indent="0">
              <a:buNone/>
            </a:pPr>
            <a:r>
              <a:rPr lang="en-US" dirty="0"/>
              <a:t>	Canteen Billing System is a windows application designed to help users to maintain and organize Canteen. Our application is easy to use for both beginning and advanced users. It features a familiar and an attractive user interface combined with strong searching, insertion and deletion capabilities. Canteen billing system is the system where all the aspects related to the proper management of canteen is done. These aspects involve managing information about the various products, customers, billing etc. This system provides an efficient way of managing the canteen information. Also allows the customer to purchase and pay for the items purchased.</a:t>
            </a:r>
            <a:endParaRPr lang="en-IN" dirty="0"/>
          </a:p>
        </p:txBody>
      </p:sp>
    </p:spTree>
    <p:extLst>
      <p:ext uri="{BB962C8B-B14F-4D97-AF65-F5344CB8AC3E}">
        <p14:creationId xmlns:p14="http://schemas.microsoft.com/office/powerpoint/2010/main" val="2190315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00E47-E2FD-73A5-7E8A-20B2A379A112}"/>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7C32E3E6-BBB4-B841-D1D4-FE4B4645D4EF}"/>
              </a:ext>
            </a:extLst>
          </p:cNvPr>
          <p:cNvSpPr>
            <a:spLocks noGrp="1"/>
          </p:cNvSpPr>
          <p:nvPr>
            <p:ph idx="1"/>
          </p:nvPr>
        </p:nvSpPr>
        <p:spPr/>
        <p:txBody>
          <a:bodyPr/>
          <a:lstStyle/>
          <a:p>
            <a:r>
              <a:rPr lang="en-US" dirty="0"/>
              <a:t>Store And Display The Food Product Of The Canteen.</a:t>
            </a:r>
          </a:p>
          <a:p>
            <a:r>
              <a:rPr lang="en-US" dirty="0"/>
              <a:t>Get The Desired Item From Customer And Generate The Final Bill For Payable Amount.</a:t>
            </a:r>
          </a:p>
          <a:p>
            <a:r>
              <a:rPr lang="en-US" dirty="0"/>
              <a:t>Overcome The Old School Billing Method On Paper With The New Computerized Billing Method </a:t>
            </a:r>
          </a:p>
          <a:p>
            <a:r>
              <a:rPr lang="en-US" dirty="0"/>
              <a:t>Make User Friendly Interface To The Admin And Customer.</a:t>
            </a:r>
          </a:p>
          <a:p>
            <a:pPr marL="0" indent="0">
              <a:buNone/>
            </a:pPr>
            <a:endParaRPr lang="en-IN" dirty="0"/>
          </a:p>
        </p:txBody>
      </p:sp>
    </p:spTree>
    <p:extLst>
      <p:ext uri="{BB962C8B-B14F-4D97-AF65-F5344CB8AC3E}">
        <p14:creationId xmlns:p14="http://schemas.microsoft.com/office/powerpoint/2010/main" val="2977306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6AC64-249B-1FF3-D2A5-2C73709E8F7A}"/>
              </a:ext>
            </a:extLst>
          </p:cNvPr>
          <p:cNvSpPr>
            <a:spLocks noGrp="1"/>
          </p:cNvSpPr>
          <p:nvPr>
            <p:ph type="title"/>
          </p:nvPr>
        </p:nvSpPr>
        <p:spPr/>
        <p:txBody>
          <a:bodyPr/>
          <a:lstStyle/>
          <a:p>
            <a:r>
              <a:rPr lang="en-US" dirty="0"/>
              <a:t>Project submitted </a:t>
            </a:r>
            <a:br>
              <a:rPr lang="en-US" dirty="0"/>
            </a:br>
            <a:r>
              <a:rPr lang="en-US" dirty="0"/>
              <a:t>by :-</a:t>
            </a:r>
            <a:endParaRPr lang="en-IN" dirty="0"/>
          </a:p>
        </p:txBody>
      </p:sp>
      <p:sp>
        <p:nvSpPr>
          <p:cNvPr id="3" name="Content Placeholder 2">
            <a:extLst>
              <a:ext uri="{FF2B5EF4-FFF2-40B4-BE49-F238E27FC236}">
                <a16:creationId xmlns:a16="http://schemas.microsoft.com/office/drawing/2014/main" id="{C8A3F737-3FB2-8659-D129-3E7988FCBDFA}"/>
              </a:ext>
            </a:extLst>
          </p:cNvPr>
          <p:cNvSpPr>
            <a:spLocks noGrp="1"/>
          </p:cNvSpPr>
          <p:nvPr>
            <p:ph idx="1"/>
          </p:nvPr>
        </p:nvSpPr>
        <p:spPr/>
        <p:txBody>
          <a:bodyPr/>
          <a:lstStyle/>
          <a:p>
            <a:r>
              <a:rPr lang="en-US" dirty="0"/>
              <a:t>Abhijeet Arjun Kumbhar</a:t>
            </a:r>
          </a:p>
          <a:p>
            <a:r>
              <a:rPr lang="en-US" dirty="0"/>
              <a:t>Aditya Jayant </a:t>
            </a:r>
            <a:r>
              <a:rPr lang="en-US" dirty="0" err="1"/>
              <a:t>Chende</a:t>
            </a:r>
            <a:endParaRPr lang="en-US" dirty="0"/>
          </a:p>
          <a:p>
            <a:r>
              <a:rPr lang="en-US" dirty="0" err="1"/>
              <a:t>Sanket</a:t>
            </a:r>
            <a:r>
              <a:rPr lang="en-US" dirty="0"/>
              <a:t> Arjun </a:t>
            </a:r>
            <a:r>
              <a:rPr lang="en-US" dirty="0" err="1"/>
              <a:t>Kamble</a:t>
            </a:r>
            <a:endParaRPr lang="en-US" dirty="0"/>
          </a:p>
          <a:p>
            <a:r>
              <a:rPr lang="en-US" dirty="0"/>
              <a:t>Uday </a:t>
            </a:r>
            <a:r>
              <a:rPr lang="en-US" dirty="0" err="1"/>
              <a:t>Dadasaheb</a:t>
            </a:r>
            <a:r>
              <a:rPr lang="en-US" dirty="0"/>
              <a:t> </a:t>
            </a:r>
            <a:r>
              <a:rPr lang="en-US" dirty="0" err="1"/>
              <a:t>Mahale</a:t>
            </a:r>
            <a:endParaRPr lang="en-US" dirty="0"/>
          </a:p>
          <a:p>
            <a:r>
              <a:rPr lang="en-US" dirty="0"/>
              <a:t>Aditya </a:t>
            </a:r>
            <a:r>
              <a:rPr lang="en-US" dirty="0" err="1"/>
              <a:t>Kakaso</a:t>
            </a:r>
            <a:r>
              <a:rPr lang="en-US" dirty="0"/>
              <a:t> Patil</a:t>
            </a:r>
          </a:p>
          <a:p>
            <a:pPr marL="0" indent="0">
              <a:buNone/>
            </a:pPr>
            <a:endParaRPr lang="en-IN" dirty="0"/>
          </a:p>
        </p:txBody>
      </p:sp>
    </p:spTree>
    <p:extLst>
      <p:ext uri="{BB962C8B-B14F-4D97-AF65-F5344CB8AC3E}">
        <p14:creationId xmlns:p14="http://schemas.microsoft.com/office/powerpoint/2010/main" val="4103512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D1980-E707-6122-F857-2E81DE9A2BA0}"/>
              </a:ext>
            </a:extLst>
          </p:cNvPr>
          <p:cNvSpPr>
            <a:spLocks noGrp="1"/>
          </p:cNvSpPr>
          <p:nvPr>
            <p:ph type="title"/>
          </p:nvPr>
        </p:nvSpPr>
        <p:spPr/>
        <p:txBody>
          <a:bodyPr/>
          <a:lstStyle/>
          <a:p>
            <a:r>
              <a:rPr lang="en-US" dirty="0"/>
              <a:t>Design</a:t>
            </a:r>
            <a:endParaRPr lang="en-IN" dirty="0"/>
          </a:p>
        </p:txBody>
      </p:sp>
      <p:sp>
        <p:nvSpPr>
          <p:cNvPr id="3" name="Content Placeholder 2">
            <a:extLst>
              <a:ext uri="{FF2B5EF4-FFF2-40B4-BE49-F238E27FC236}">
                <a16:creationId xmlns:a16="http://schemas.microsoft.com/office/drawing/2014/main" id="{557D70AB-3E77-053D-90CE-33BFBAFD0244}"/>
              </a:ext>
            </a:extLst>
          </p:cNvPr>
          <p:cNvSpPr>
            <a:spLocks noGrp="1"/>
          </p:cNvSpPr>
          <p:nvPr>
            <p:ph idx="1"/>
          </p:nvPr>
        </p:nvSpPr>
        <p:spPr/>
        <p:txBody>
          <a:bodyPr/>
          <a:lstStyle/>
          <a:p>
            <a:r>
              <a:rPr lang="en-US" sz="2400" dirty="0"/>
              <a:t>Here there are two parts of the project </a:t>
            </a:r>
          </a:p>
          <a:p>
            <a:pPr lvl="1"/>
            <a:r>
              <a:rPr lang="en-US" dirty="0"/>
              <a:t>Admin section </a:t>
            </a:r>
          </a:p>
          <a:p>
            <a:pPr lvl="2"/>
            <a:r>
              <a:rPr lang="en-US" dirty="0"/>
              <a:t>In this section we manipulate data in shop.txt file</a:t>
            </a:r>
          </a:p>
          <a:p>
            <a:pPr lvl="3"/>
            <a:r>
              <a:rPr lang="en-US" dirty="0"/>
              <a:t>Create Product </a:t>
            </a:r>
          </a:p>
          <a:p>
            <a:pPr lvl="3"/>
            <a:r>
              <a:rPr lang="en-US" dirty="0"/>
              <a:t>Display all Product </a:t>
            </a:r>
          </a:p>
          <a:p>
            <a:pPr lvl="3"/>
            <a:r>
              <a:rPr lang="en-US" dirty="0"/>
              <a:t>Search Product</a:t>
            </a:r>
          </a:p>
          <a:p>
            <a:pPr lvl="3"/>
            <a:r>
              <a:rPr lang="en-US" dirty="0"/>
              <a:t>Modify Product </a:t>
            </a:r>
          </a:p>
          <a:p>
            <a:pPr lvl="3"/>
            <a:r>
              <a:rPr lang="en-US" dirty="0"/>
              <a:t>Delete Product  </a:t>
            </a:r>
          </a:p>
          <a:p>
            <a:pPr lvl="1"/>
            <a:r>
              <a:rPr lang="en-US" dirty="0"/>
              <a:t>Customer section </a:t>
            </a:r>
          </a:p>
          <a:p>
            <a:pPr lvl="2"/>
            <a:r>
              <a:rPr lang="en-US" dirty="0"/>
              <a:t>In this section we generate the Final bill based on which item are selected </a:t>
            </a:r>
          </a:p>
          <a:p>
            <a:pPr lvl="3"/>
            <a:r>
              <a:rPr lang="en-US" dirty="0"/>
              <a:t>Order </a:t>
            </a:r>
          </a:p>
          <a:p>
            <a:pPr lvl="3"/>
            <a:r>
              <a:rPr lang="en-US" dirty="0"/>
              <a:t>menu</a:t>
            </a:r>
            <a:endParaRPr lang="en-IN" dirty="0"/>
          </a:p>
          <a:p>
            <a:pPr lvl="1"/>
            <a:endParaRPr lang="en-US" dirty="0"/>
          </a:p>
        </p:txBody>
      </p:sp>
    </p:spTree>
    <p:extLst>
      <p:ext uri="{BB962C8B-B14F-4D97-AF65-F5344CB8AC3E}">
        <p14:creationId xmlns:p14="http://schemas.microsoft.com/office/powerpoint/2010/main" val="2347718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899E7-6166-DF32-004E-39ACA19A4557}"/>
              </a:ext>
            </a:extLst>
          </p:cNvPr>
          <p:cNvSpPr>
            <a:spLocks noGrp="1"/>
          </p:cNvSpPr>
          <p:nvPr>
            <p:ph type="title"/>
          </p:nvPr>
        </p:nvSpPr>
        <p:spPr/>
        <p:txBody>
          <a:bodyPr/>
          <a:lstStyle/>
          <a:p>
            <a:r>
              <a:rPr lang="en-US" dirty="0"/>
              <a:t>Admin section </a:t>
            </a:r>
            <a:endParaRPr lang="en-IN" dirty="0"/>
          </a:p>
        </p:txBody>
      </p:sp>
      <p:sp>
        <p:nvSpPr>
          <p:cNvPr id="3" name="Text Placeholder 2">
            <a:extLst>
              <a:ext uri="{FF2B5EF4-FFF2-40B4-BE49-F238E27FC236}">
                <a16:creationId xmlns:a16="http://schemas.microsoft.com/office/drawing/2014/main" id="{A410A948-C258-99B6-1978-C7A29817B298}"/>
              </a:ext>
            </a:extLst>
          </p:cNvPr>
          <p:cNvSpPr>
            <a:spLocks noGrp="1"/>
          </p:cNvSpPr>
          <p:nvPr>
            <p:ph type="body" idx="1"/>
          </p:nvPr>
        </p:nvSpPr>
        <p:spPr/>
        <p:txBody>
          <a:bodyPr/>
          <a:lstStyle/>
          <a:p>
            <a:r>
              <a:rPr lang="en-US" dirty="0"/>
              <a:t>Here 5 functions are used to manipulate data in File.</a:t>
            </a:r>
            <a:endParaRPr lang="en-IN" dirty="0"/>
          </a:p>
          <a:p>
            <a:endParaRPr lang="en-IN" dirty="0"/>
          </a:p>
        </p:txBody>
      </p:sp>
    </p:spTree>
    <p:extLst>
      <p:ext uri="{BB962C8B-B14F-4D97-AF65-F5344CB8AC3E}">
        <p14:creationId xmlns:p14="http://schemas.microsoft.com/office/powerpoint/2010/main" val="3078706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52F85-12CC-DC6B-9B6D-8727C0AD14E3}"/>
              </a:ext>
            </a:extLst>
          </p:cNvPr>
          <p:cNvSpPr>
            <a:spLocks noGrp="1"/>
          </p:cNvSpPr>
          <p:nvPr>
            <p:ph type="title"/>
          </p:nvPr>
        </p:nvSpPr>
        <p:spPr/>
        <p:txBody>
          <a:bodyPr/>
          <a:lstStyle/>
          <a:p>
            <a:r>
              <a:rPr lang="en-US" dirty="0"/>
              <a:t>Create product </a:t>
            </a:r>
            <a:endParaRPr lang="en-IN" dirty="0"/>
          </a:p>
        </p:txBody>
      </p:sp>
      <p:sp>
        <p:nvSpPr>
          <p:cNvPr id="3" name="Content Placeholder 2">
            <a:extLst>
              <a:ext uri="{FF2B5EF4-FFF2-40B4-BE49-F238E27FC236}">
                <a16:creationId xmlns:a16="http://schemas.microsoft.com/office/drawing/2014/main" id="{5534BD99-30D0-9543-1908-6FEA14C9D6CC}"/>
              </a:ext>
            </a:extLst>
          </p:cNvPr>
          <p:cNvSpPr>
            <a:spLocks noGrp="1"/>
          </p:cNvSpPr>
          <p:nvPr>
            <p:ph idx="1"/>
          </p:nvPr>
        </p:nvSpPr>
        <p:spPr/>
        <p:txBody>
          <a:bodyPr/>
          <a:lstStyle/>
          <a:p>
            <a:r>
              <a:rPr lang="en-US" dirty="0"/>
              <a:t>In this Section  we get the Product data like product no , product name,  product price </a:t>
            </a:r>
            <a:r>
              <a:rPr lang="en-IN" dirty="0"/>
              <a:t>from admin in </a:t>
            </a:r>
            <a:r>
              <a:rPr lang="en-IN" b="1" dirty="0"/>
              <a:t>Create() </a:t>
            </a:r>
            <a:r>
              <a:rPr lang="en-IN" dirty="0"/>
              <a:t>function.</a:t>
            </a:r>
          </a:p>
          <a:p>
            <a:r>
              <a:rPr lang="en-IN" dirty="0"/>
              <a:t>Then Inputted data from the admin pass to </a:t>
            </a:r>
            <a:r>
              <a:rPr lang="en-IN" b="1" dirty="0"/>
              <a:t>write() </a:t>
            </a:r>
            <a:r>
              <a:rPr lang="en-IN" dirty="0"/>
              <a:t>function to save the data to shop.txt file.</a:t>
            </a:r>
            <a:endParaRPr lang="en-US" dirty="0"/>
          </a:p>
          <a:p>
            <a:endParaRPr lang="en-IN" dirty="0"/>
          </a:p>
        </p:txBody>
      </p:sp>
    </p:spTree>
    <p:extLst>
      <p:ext uri="{BB962C8B-B14F-4D97-AF65-F5344CB8AC3E}">
        <p14:creationId xmlns:p14="http://schemas.microsoft.com/office/powerpoint/2010/main" val="2873890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F4AD8-0649-419F-688D-D7CC72EDF0F9}"/>
              </a:ext>
            </a:extLst>
          </p:cNvPr>
          <p:cNvSpPr>
            <a:spLocks noGrp="1"/>
          </p:cNvSpPr>
          <p:nvPr>
            <p:ph type="title"/>
          </p:nvPr>
        </p:nvSpPr>
        <p:spPr/>
        <p:txBody>
          <a:bodyPr/>
          <a:lstStyle/>
          <a:p>
            <a:r>
              <a:rPr lang="en-US" dirty="0"/>
              <a:t>Display all product </a:t>
            </a:r>
            <a:endParaRPr lang="en-IN" dirty="0"/>
          </a:p>
        </p:txBody>
      </p:sp>
      <p:sp>
        <p:nvSpPr>
          <p:cNvPr id="3" name="Content Placeholder 2">
            <a:extLst>
              <a:ext uri="{FF2B5EF4-FFF2-40B4-BE49-F238E27FC236}">
                <a16:creationId xmlns:a16="http://schemas.microsoft.com/office/drawing/2014/main" id="{33E3FD80-6FFD-C79D-62F4-E0D4B11E4D26}"/>
              </a:ext>
            </a:extLst>
          </p:cNvPr>
          <p:cNvSpPr>
            <a:spLocks noGrp="1"/>
          </p:cNvSpPr>
          <p:nvPr>
            <p:ph idx="1"/>
          </p:nvPr>
        </p:nvSpPr>
        <p:spPr/>
        <p:txBody>
          <a:bodyPr/>
          <a:lstStyle/>
          <a:p>
            <a:r>
              <a:rPr lang="en-US" dirty="0"/>
              <a:t>Here </a:t>
            </a:r>
            <a:r>
              <a:rPr lang="en-US" b="1" dirty="0"/>
              <a:t>display() </a:t>
            </a:r>
            <a:r>
              <a:rPr lang="en-US" dirty="0"/>
              <a:t>function is used to extract saved product data from file.</a:t>
            </a:r>
          </a:p>
          <a:p>
            <a:r>
              <a:rPr lang="en-US" dirty="0"/>
              <a:t>Then extracted data is pass to </a:t>
            </a:r>
            <a:r>
              <a:rPr lang="en-US" b="1" dirty="0"/>
              <a:t>show() </a:t>
            </a:r>
            <a:r>
              <a:rPr lang="en-US" dirty="0"/>
              <a:t>function to display the product menu in proper manner.</a:t>
            </a:r>
          </a:p>
          <a:p>
            <a:r>
              <a:rPr lang="en-US" b="1" dirty="0"/>
              <a:t>Display() </a:t>
            </a:r>
            <a:r>
              <a:rPr lang="en-US" dirty="0"/>
              <a:t>function is iterative function to display product data.</a:t>
            </a:r>
            <a:endParaRPr lang="en-IN" dirty="0"/>
          </a:p>
        </p:txBody>
      </p:sp>
    </p:spTree>
    <p:extLst>
      <p:ext uri="{BB962C8B-B14F-4D97-AF65-F5344CB8AC3E}">
        <p14:creationId xmlns:p14="http://schemas.microsoft.com/office/powerpoint/2010/main" val="789066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5BD66-A20C-A3DC-7E24-64D515565C01}"/>
              </a:ext>
            </a:extLst>
          </p:cNvPr>
          <p:cNvSpPr>
            <a:spLocks noGrp="1"/>
          </p:cNvSpPr>
          <p:nvPr>
            <p:ph type="title"/>
          </p:nvPr>
        </p:nvSpPr>
        <p:spPr/>
        <p:txBody>
          <a:bodyPr/>
          <a:lstStyle/>
          <a:p>
            <a:r>
              <a:rPr lang="en-US" dirty="0"/>
              <a:t>Search product </a:t>
            </a:r>
            <a:endParaRPr lang="en-IN" dirty="0"/>
          </a:p>
        </p:txBody>
      </p:sp>
      <p:sp>
        <p:nvSpPr>
          <p:cNvPr id="3" name="Content Placeholder 2">
            <a:extLst>
              <a:ext uri="{FF2B5EF4-FFF2-40B4-BE49-F238E27FC236}">
                <a16:creationId xmlns:a16="http://schemas.microsoft.com/office/drawing/2014/main" id="{2B04D22A-EDE4-EAE5-7019-2D590AD59F8B}"/>
              </a:ext>
            </a:extLst>
          </p:cNvPr>
          <p:cNvSpPr>
            <a:spLocks noGrp="1"/>
          </p:cNvSpPr>
          <p:nvPr>
            <p:ph idx="1"/>
          </p:nvPr>
        </p:nvSpPr>
        <p:spPr/>
        <p:txBody>
          <a:bodyPr/>
          <a:lstStyle/>
          <a:p>
            <a:r>
              <a:rPr lang="en-US" dirty="0"/>
              <a:t>In this </a:t>
            </a:r>
            <a:r>
              <a:rPr lang="en-US" b="1" dirty="0"/>
              <a:t>search() </a:t>
            </a:r>
            <a:r>
              <a:rPr lang="en-US" dirty="0"/>
              <a:t>function we get input of product no. which we have to search in product database.</a:t>
            </a:r>
          </a:p>
          <a:p>
            <a:r>
              <a:rPr lang="en-US" dirty="0"/>
              <a:t>When we get desired data from database,  then product no. , product name, product price get extracted from file and  pass to </a:t>
            </a:r>
            <a:r>
              <a:rPr lang="en-US" b="1" dirty="0"/>
              <a:t>show() </a:t>
            </a:r>
            <a:r>
              <a:rPr lang="en-US" dirty="0"/>
              <a:t>function to display in terminal.</a:t>
            </a:r>
            <a:endParaRPr lang="en-IN" dirty="0"/>
          </a:p>
        </p:txBody>
      </p:sp>
    </p:spTree>
    <p:extLst>
      <p:ext uri="{BB962C8B-B14F-4D97-AF65-F5344CB8AC3E}">
        <p14:creationId xmlns:p14="http://schemas.microsoft.com/office/powerpoint/2010/main" val="9824685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188</TotalTime>
  <Words>851</Words>
  <Application>Microsoft Office PowerPoint</Application>
  <PresentationFormat>Widescreen</PresentationFormat>
  <Paragraphs>73</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Rockwell</vt:lpstr>
      <vt:lpstr>Rockwell Condensed</vt:lpstr>
      <vt:lpstr>Times New Roman</vt:lpstr>
      <vt:lpstr>Wingdings</vt:lpstr>
      <vt:lpstr>Wood Type</vt:lpstr>
      <vt:lpstr>Canteen Billing system</vt:lpstr>
      <vt:lpstr>Introduction</vt:lpstr>
      <vt:lpstr>Problem statement</vt:lpstr>
      <vt:lpstr>Project submitted  by :-</vt:lpstr>
      <vt:lpstr>Design</vt:lpstr>
      <vt:lpstr>Admin section </vt:lpstr>
      <vt:lpstr>Create product </vt:lpstr>
      <vt:lpstr>Display all product </vt:lpstr>
      <vt:lpstr>Search product </vt:lpstr>
      <vt:lpstr>Modify product data</vt:lpstr>
      <vt:lpstr>Delete product data </vt:lpstr>
      <vt:lpstr>Customer section </vt:lpstr>
      <vt:lpstr>menu</vt:lpstr>
      <vt:lpstr>Order product</vt:lpstr>
      <vt:lpstr>benefits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Canteen Billing system</dc:title>
  <dc:creator>Abhijeet Kumbhar</dc:creator>
  <cp:lastModifiedBy>Abhijeet Kumbhar</cp:lastModifiedBy>
  <cp:revision>14</cp:revision>
  <dcterms:created xsi:type="dcterms:W3CDTF">2022-07-12T11:42:59Z</dcterms:created>
  <dcterms:modified xsi:type="dcterms:W3CDTF">2022-07-12T18:23:24Z</dcterms:modified>
</cp:coreProperties>
</file>