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48" r:id="rId2"/>
  </p:sldMasterIdLst>
  <p:notesMasterIdLst>
    <p:notesMasterId r:id="rId54"/>
  </p:notesMasterIdLst>
  <p:handoutMasterIdLst>
    <p:handoutMasterId r:id="rId55"/>
  </p:handoutMasterIdLst>
  <p:sldIdLst>
    <p:sldId id="386" r:id="rId3"/>
    <p:sldId id="597" r:id="rId4"/>
    <p:sldId id="451" r:id="rId5"/>
    <p:sldId id="400" r:id="rId6"/>
    <p:sldId id="465" r:id="rId7"/>
    <p:sldId id="548" r:id="rId8"/>
    <p:sldId id="549" r:id="rId9"/>
    <p:sldId id="550" r:id="rId10"/>
    <p:sldId id="554" r:id="rId11"/>
    <p:sldId id="1079" r:id="rId12"/>
    <p:sldId id="1080" r:id="rId13"/>
    <p:sldId id="1081" r:id="rId14"/>
    <p:sldId id="1082" r:id="rId15"/>
    <p:sldId id="1083" r:id="rId16"/>
    <p:sldId id="1085" r:id="rId17"/>
    <p:sldId id="1086" r:id="rId18"/>
    <p:sldId id="558" r:id="rId19"/>
    <p:sldId id="1087" r:id="rId20"/>
    <p:sldId id="1088" r:id="rId21"/>
    <p:sldId id="1089" r:id="rId22"/>
    <p:sldId id="551" r:id="rId23"/>
    <p:sldId id="557" r:id="rId24"/>
    <p:sldId id="1967" r:id="rId25"/>
    <p:sldId id="1090" r:id="rId26"/>
    <p:sldId id="1968" r:id="rId27"/>
    <p:sldId id="1969" r:id="rId28"/>
    <p:sldId id="1970" r:id="rId29"/>
    <p:sldId id="2004" r:id="rId30"/>
    <p:sldId id="2015" r:id="rId31"/>
    <p:sldId id="2017" r:id="rId32"/>
    <p:sldId id="1971" r:id="rId33"/>
    <p:sldId id="2016" r:id="rId34"/>
    <p:sldId id="552" r:id="rId35"/>
    <p:sldId id="2018" r:id="rId36"/>
    <p:sldId id="555" r:id="rId37"/>
    <p:sldId id="2020" r:id="rId38"/>
    <p:sldId id="2021" r:id="rId39"/>
    <p:sldId id="2019" r:id="rId40"/>
    <p:sldId id="553" r:id="rId41"/>
    <p:sldId id="2022" r:id="rId42"/>
    <p:sldId id="2023" r:id="rId43"/>
    <p:sldId id="2024" r:id="rId44"/>
    <p:sldId id="2025" r:id="rId45"/>
    <p:sldId id="2026" r:id="rId46"/>
    <p:sldId id="2027" r:id="rId47"/>
    <p:sldId id="2028" r:id="rId48"/>
    <p:sldId id="2029" r:id="rId49"/>
    <p:sldId id="2030" r:id="rId50"/>
    <p:sldId id="571" r:id="rId51"/>
    <p:sldId id="2031" r:id="rId52"/>
    <p:sldId id="525" r:id="rId5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00"/>
    <a:srgbClr val="4D4D4D"/>
    <a:srgbClr val="FF5050"/>
    <a:srgbClr val="333333"/>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8730D4-04F4-4FC5-A677-E27D3B89E34D}" v="6" dt="2020-04-06T08:15:37.15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79823" autoAdjust="0"/>
  </p:normalViewPr>
  <p:slideViewPr>
    <p:cSldViewPr>
      <p:cViewPr varScale="1">
        <p:scale>
          <a:sx n="126" d="100"/>
          <a:sy n="126" d="100"/>
        </p:scale>
        <p:origin x="288" y="90"/>
      </p:cViewPr>
      <p:guideLst>
        <p:guide orient="horz" pos="2160"/>
        <p:guide pos="2880"/>
      </p:guideLst>
    </p:cSldViewPr>
  </p:slideViewPr>
  <p:outlineViewPr>
    <p:cViewPr>
      <p:scale>
        <a:sx n="33" d="100"/>
        <a:sy n="33" d="100"/>
      </p:scale>
      <p:origin x="0" y="432"/>
    </p:cViewPr>
  </p:outlineViewPr>
  <p:notesTextViewPr>
    <p:cViewPr>
      <p:scale>
        <a:sx n="125" d="100"/>
        <a:sy n="125" d="100"/>
      </p:scale>
      <p:origin x="0" y="0"/>
    </p:cViewPr>
  </p:notesTextViewPr>
  <p:sorterViewPr>
    <p:cViewPr>
      <p:scale>
        <a:sx n="33" d="100"/>
        <a:sy n="33" d="100"/>
      </p:scale>
      <p:origin x="0" y="-7200"/>
    </p:cViewPr>
  </p:sorterViewPr>
  <p:notesViewPr>
    <p:cSldViewPr>
      <p:cViewPr varScale="1">
        <p:scale>
          <a:sx n="55" d="100"/>
          <a:sy n="55" d="100"/>
        </p:scale>
        <p:origin x="279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61" Type="http://schemas.microsoft.com/office/2015/10/relationships/revisionInfo" Target="revisionInfo.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suhashi Toshiharu" userId="d8f1e95312da3fa5" providerId="LiveId" clId="{958730D4-04F4-4FC5-A677-E27D3B89E34D}"/>
    <pc:docChg chg="undo custSel addSld delSld modSld">
      <pc:chgData name="Mitsuhashi Toshiharu" userId="d8f1e95312da3fa5" providerId="LiveId" clId="{958730D4-04F4-4FC5-A677-E27D3B89E34D}" dt="2020-04-06T08:15:37.326" v="69" actId="27636"/>
      <pc:docMkLst>
        <pc:docMk/>
      </pc:docMkLst>
      <pc:sldChg chg="modSp add del modTransition">
        <pc:chgData name="Mitsuhashi Toshiharu" userId="d8f1e95312da3fa5" providerId="LiveId" clId="{958730D4-04F4-4FC5-A677-E27D3B89E34D}" dt="2020-04-06T08:15:37.134" v="66"/>
        <pc:sldMkLst>
          <pc:docMk/>
          <pc:sldMk cId="0" sldId="258"/>
        </pc:sldMkLst>
        <pc:spChg chg="mod">
          <ac:chgData name="Mitsuhashi Toshiharu" userId="d8f1e95312da3fa5" providerId="LiveId" clId="{958730D4-04F4-4FC5-A677-E27D3B89E34D}" dt="2020-04-06T08:15:37.134" v="66"/>
          <ac:spMkLst>
            <pc:docMk/>
            <pc:sldMk cId="0" sldId="258"/>
            <ac:spMk id="12291" creationId="{00000000-0000-0000-0000-000000000000}"/>
          </ac:spMkLst>
        </pc:spChg>
      </pc:sldChg>
      <pc:sldChg chg="modSp add del modTransition">
        <pc:chgData name="Mitsuhashi Toshiharu" userId="d8f1e95312da3fa5" providerId="LiveId" clId="{958730D4-04F4-4FC5-A677-E27D3B89E34D}" dt="2020-04-06T08:15:37.134" v="66"/>
        <pc:sldMkLst>
          <pc:docMk/>
          <pc:sldMk cId="0" sldId="260"/>
        </pc:sldMkLst>
        <pc:spChg chg="mod">
          <ac:chgData name="Mitsuhashi Toshiharu" userId="d8f1e95312da3fa5" providerId="LiveId" clId="{958730D4-04F4-4FC5-A677-E27D3B89E34D}" dt="2020-04-06T08:15:37.134" v="66"/>
          <ac:spMkLst>
            <pc:docMk/>
            <pc:sldMk cId="0" sldId="260"/>
            <ac:spMk id="13314" creationId="{00000000-0000-0000-0000-000000000000}"/>
          </ac:spMkLst>
        </pc:spChg>
      </pc:sldChg>
      <pc:sldChg chg="modSp add del modTransition">
        <pc:chgData name="Mitsuhashi Toshiharu" userId="d8f1e95312da3fa5" providerId="LiveId" clId="{958730D4-04F4-4FC5-A677-E27D3B89E34D}" dt="2020-04-06T08:15:37.134" v="66"/>
        <pc:sldMkLst>
          <pc:docMk/>
          <pc:sldMk cId="0" sldId="261"/>
        </pc:sldMkLst>
        <pc:spChg chg="mod">
          <ac:chgData name="Mitsuhashi Toshiharu" userId="d8f1e95312da3fa5" providerId="LiveId" clId="{958730D4-04F4-4FC5-A677-E27D3B89E34D}" dt="2020-04-06T08:15:37.134" v="66"/>
          <ac:spMkLst>
            <pc:docMk/>
            <pc:sldMk cId="0" sldId="261"/>
            <ac:spMk id="14338" creationId="{00000000-0000-0000-0000-000000000000}"/>
          </ac:spMkLst>
        </pc:spChg>
      </pc:sldChg>
      <pc:sldChg chg="modSp add del modTransition">
        <pc:chgData name="Mitsuhashi Toshiharu" userId="d8f1e95312da3fa5" providerId="LiveId" clId="{958730D4-04F4-4FC5-A677-E27D3B89E34D}" dt="2020-04-06T08:15:37.134" v="66"/>
        <pc:sldMkLst>
          <pc:docMk/>
          <pc:sldMk cId="0" sldId="262"/>
        </pc:sldMkLst>
        <pc:spChg chg="mod">
          <ac:chgData name="Mitsuhashi Toshiharu" userId="d8f1e95312da3fa5" providerId="LiveId" clId="{958730D4-04F4-4FC5-A677-E27D3B89E34D}" dt="2020-04-06T08:15:37.134" v="66"/>
          <ac:spMkLst>
            <pc:docMk/>
            <pc:sldMk cId="0" sldId="262"/>
            <ac:spMk id="15362" creationId="{00000000-0000-0000-0000-000000000000}"/>
          </ac:spMkLst>
        </pc:spChg>
      </pc:sldChg>
      <pc:sldChg chg="add del modTransition">
        <pc:chgData name="Mitsuhashi Toshiharu" userId="d8f1e95312da3fa5" providerId="LiveId" clId="{958730D4-04F4-4FC5-A677-E27D3B89E34D}" dt="2020-04-06T08:15:37.134" v="66"/>
        <pc:sldMkLst>
          <pc:docMk/>
          <pc:sldMk cId="0" sldId="263"/>
        </pc:sldMkLst>
      </pc:sldChg>
      <pc:sldChg chg="add del modTransition">
        <pc:chgData name="Mitsuhashi Toshiharu" userId="d8f1e95312da3fa5" providerId="LiveId" clId="{958730D4-04F4-4FC5-A677-E27D3B89E34D}" dt="2020-04-06T08:15:37.134" v="66"/>
        <pc:sldMkLst>
          <pc:docMk/>
          <pc:sldMk cId="0" sldId="264"/>
        </pc:sldMkLst>
      </pc:sldChg>
      <pc:sldChg chg="add del modTransition">
        <pc:chgData name="Mitsuhashi Toshiharu" userId="d8f1e95312da3fa5" providerId="LiveId" clId="{958730D4-04F4-4FC5-A677-E27D3B89E34D}" dt="2020-04-06T08:15:37.134" v="66"/>
        <pc:sldMkLst>
          <pc:docMk/>
          <pc:sldMk cId="0" sldId="265"/>
        </pc:sldMkLst>
      </pc:sldChg>
      <pc:sldChg chg="add del modTransition">
        <pc:chgData name="Mitsuhashi Toshiharu" userId="d8f1e95312da3fa5" providerId="LiveId" clId="{958730D4-04F4-4FC5-A677-E27D3B89E34D}" dt="2020-04-06T08:15:37.134" v="66"/>
        <pc:sldMkLst>
          <pc:docMk/>
          <pc:sldMk cId="0" sldId="266"/>
        </pc:sldMkLst>
      </pc:sldChg>
      <pc:sldChg chg="add del modTransition">
        <pc:chgData name="Mitsuhashi Toshiharu" userId="d8f1e95312da3fa5" providerId="LiveId" clId="{958730D4-04F4-4FC5-A677-E27D3B89E34D}" dt="2020-04-06T08:15:37.134" v="66"/>
        <pc:sldMkLst>
          <pc:docMk/>
          <pc:sldMk cId="0" sldId="267"/>
        </pc:sldMkLst>
      </pc:sldChg>
      <pc:sldChg chg="add del modTransition">
        <pc:chgData name="Mitsuhashi Toshiharu" userId="d8f1e95312da3fa5" providerId="LiveId" clId="{958730D4-04F4-4FC5-A677-E27D3B89E34D}" dt="2020-04-06T08:15:37.134" v="66"/>
        <pc:sldMkLst>
          <pc:docMk/>
          <pc:sldMk cId="0" sldId="268"/>
        </pc:sldMkLst>
      </pc:sldChg>
      <pc:sldChg chg="add del modTransition">
        <pc:chgData name="Mitsuhashi Toshiharu" userId="d8f1e95312da3fa5" providerId="LiveId" clId="{958730D4-04F4-4FC5-A677-E27D3B89E34D}" dt="2020-04-06T08:15:37.134" v="66"/>
        <pc:sldMkLst>
          <pc:docMk/>
          <pc:sldMk cId="0" sldId="269"/>
        </pc:sldMkLst>
      </pc:sldChg>
      <pc:sldChg chg="add del modTransition">
        <pc:chgData name="Mitsuhashi Toshiharu" userId="d8f1e95312da3fa5" providerId="LiveId" clId="{958730D4-04F4-4FC5-A677-E27D3B89E34D}" dt="2020-04-06T08:15:37.134" v="66"/>
        <pc:sldMkLst>
          <pc:docMk/>
          <pc:sldMk cId="0" sldId="270"/>
        </pc:sldMkLst>
      </pc:sldChg>
      <pc:sldChg chg="add del modTransition">
        <pc:chgData name="Mitsuhashi Toshiharu" userId="d8f1e95312da3fa5" providerId="LiveId" clId="{958730D4-04F4-4FC5-A677-E27D3B89E34D}" dt="2020-04-06T08:15:37.134" v="66"/>
        <pc:sldMkLst>
          <pc:docMk/>
          <pc:sldMk cId="0" sldId="271"/>
        </pc:sldMkLst>
      </pc:sldChg>
      <pc:sldChg chg="add del modTransition">
        <pc:chgData name="Mitsuhashi Toshiharu" userId="d8f1e95312da3fa5" providerId="LiveId" clId="{958730D4-04F4-4FC5-A677-E27D3B89E34D}" dt="2020-04-06T08:15:37.134" v="66"/>
        <pc:sldMkLst>
          <pc:docMk/>
          <pc:sldMk cId="0" sldId="273"/>
        </pc:sldMkLst>
      </pc:sldChg>
      <pc:sldChg chg="add del modTransition">
        <pc:chgData name="Mitsuhashi Toshiharu" userId="d8f1e95312da3fa5" providerId="LiveId" clId="{958730D4-04F4-4FC5-A677-E27D3B89E34D}" dt="2020-04-06T08:15:37.134" v="66"/>
        <pc:sldMkLst>
          <pc:docMk/>
          <pc:sldMk cId="0" sldId="275"/>
        </pc:sldMkLst>
      </pc:sldChg>
      <pc:sldChg chg="add del modTransition">
        <pc:chgData name="Mitsuhashi Toshiharu" userId="d8f1e95312da3fa5" providerId="LiveId" clId="{958730D4-04F4-4FC5-A677-E27D3B89E34D}" dt="2020-04-06T08:15:37.134" v="66"/>
        <pc:sldMkLst>
          <pc:docMk/>
          <pc:sldMk cId="0" sldId="276"/>
        </pc:sldMkLst>
      </pc:sldChg>
      <pc:sldChg chg="add del modTransition">
        <pc:chgData name="Mitsuhashi Toshiharu" userId="d8f1e95312da3fa5" providerId="LiveId" clId="{958730D4-04F4-4FC5-A677-E27D3B89E34D}" dt="2020-04-06T08:15:37.134" v="66"/>
        <pc:sldMkLst>
          <pc:docMk/>
          <pc:sldMk cId="0" sldId="278"/>
        </pc:sldMkLst>
      </pc:sldChg>
      <pc:sldChg chg="add del modTransition">
        <pc:chgData name="Mitsuhashi Toshiharu" userId="d8f1e95312da3fa5" providerId="LiveId" clId="{958730D4-04F4-4FC5-A677-E27D3B89E34D}" dt="2020-04-06T08:15:37.134" v="66"/>
        <pc:sldMkLst>
          <pc:docMk/>
          <pc:sldMk cId="0" sldId="279"/>
        </pc:sldMkLst>
      </pc:sldChg>
      <pc:sldChg chg="modSp add del modTransition">
        <pc:chgData name="Mitsuhashi Toshiharu" userId="d8f1e95312da3fa5" providerId="LiveId" clId="{958730D4-04F4-4FC5-A677-E27D3B89E34D}" dt="2020-04-06T08:15:37.134" v="66"/>
        <pc:sldMkLst>
          <pc:docMk/>
          <pc:sldMk cId="0" sldId="280"/>
        </pc:sldMkLst>
        <pc:spChg chg="mod">
          <ac:chgData name="Mitsuhashi Toshiharu" userId="d8f1e95312da3fa5" providerId="LiveId" clId="{958730D4-04F4-4FC5-A677-E27D3B89E34D}" dt="2020-04-06T08:15:37.134" v="66"/>
          <ac:spMkLst>
            <pc:docMk/>
            <pc:sldMk cId="0" sldId="280"/>
            <ac:spMk id="46082" creationId="{00000000-0000-0000-0000-000000000000}"/>
          </ac:spMkLst>
        </pc:spChg>
        <pc:spChg chg="mod">
          <ac:chgData name="Mitsuhashi Toshiharu" userId="d8f1e95312da3fa5" providerId="LiveId" clId="{958730D4-04F4-4FC5-A677-E27D3B89E34D}" dt="2020-04-06T08:15:37.134" v="66"/>
          <ac:spMkLst>
            <pc:docMk/>
            <pc:sldMk cId="0" sldId="280"/>
            <ac:spMk id="46083" creationId="{00000000-0000-0000-0000-000000000000}"/>
          </ac:spMkLst>
        </pc:spChg>
      </pc:sldChg>
      <pc:sldChg chg="add del modTransition">
        <pc:chgData name="Mitsuhashi Toshiharu" userId="d8f1e95312da3fa5" providerId="LiveId" clId="{958730D4-04F4-4FC5-A677-E27D3B89E34D}" dt="2020-04-06T08:15:37.134" v="66"/>
        <pc:sldMkLst>
          <pc:docMk/>
          <pc:sldMk cId="0" sldId="281"/>
        </pc:sldMkLst>
      </pc:sldChg>
      <pc:sldChg chg="modSp add del modTransition">
        <pc:chgData name="Mitsuhashi Toshiharu" userId="d8f1e95312da3fa5" providerId="LiveId" clId="{958730D4-04F4-4FC5-A677-E27D3B89E34D}" dt="2020-04-06T08:15:37.134" v="66"/>
        <pc:sldMkLst>
          <pc:docMk/>
          <pc:sldMk cId="0" sldId="285"/>
        </pc:sldMkLst>
        <pc:spChg chg="mod">
          <ac:chgData name="Mitsuhashi Toshiharu" userId="d8f1e95312da3fa5" providerId="LiveId" clId="{958730D4-04F4-4FC5-A677-E27D3B89E34D}" dt="2020-04-06T08:15:37.134" v="66"/>
          <ac:spMkLst>
            <pc:docMk/>
            <pc:sldMk cId="0" sldId="285"/>
            <ac:spMk id="27651" creationId="{00000000-0000-0000-0000-000000000000}"/>
          </ac:spMkLst>
        </pc:spChg>
      </pc:sldChg>
      <pc:sldChg chg="add del modTransition">
        <pc:chgData name="Mitsuhashi Toshiharu" userId="d8f1e95312da3fa5" providerId="LiveId" clId="{958730D4-04F4-4FC5-A677-E27D3B89E34D}" dt="2020-04-06T08:15:37.134" v="66"/>
        <pc:sldMkLst>
          <pc:docMk/>
          <pc:sldMk cId="0" sldId="287"/>
        </pc:sldMkLst>
      </pc:sldChg>
      <pc:sldChg chg="modSp add del modTransition">
        <pc:chgData name="Mitsuhashi Toshiharu" userId="d8f1e95312da3fa5" providerId="LiveId" clId="{958730D4-04F4-4FC5-A677-E27D3B89E34D}" dt="2020-04-06T08:15:37.134" v="66"/>
        <pc:sldMkLst>
          <pc:docMk/>
          <pc:sldMk cId="0" sldId="300"/>
        </pc:sldMkLst>
        <pc:spChg chg="mod">
          <ac:chgData name="Mitsuhashi Toshiharu" userId="d8f1e95312da3fa5" providerId="LiveId" clId="{958730D4-04F4-4FC5-A677-E27D3B89E34D}" dt="2020-04-06T08:15:37.134" v="66"/>
          <ac:spMkLst>
            <pc:docMk/>
            <pc:sldMk cId="0" sldId="300"/>
            <ac:spMk id="3074" creationId="{00000000-0000-0000-0000-000000000000}"/>
          </ac:spMkLst>
        </pc:spChg>
        <pc:spChg chg="mod">
          <ac:chgData name="Mitsuhashi Toshiharu" userId="d8f1e95312da3fa5" providerId="LiveId" clId="{958730D4-04F4-4FC5-A677-E27D3B89E34D}" dt="2020-04-06T08:15:37.134" v="66"/>
          <ac:spMkLst>
            <pc:docMk/>
            <pc:sldMk cId="0" sldId="300"/>
            <ac:spMk id="3075" creationId="{00000000-0000-0000-0000-000000000000}"/>
          </ac:spMkLst>
        </pc:spChg>
      </pc:sldChg>
      <pc:sldChg chg="modSp add del modTransition">
        <pc:chgData name="Mitsuhashi Toshiharu" userId="d8f1e95312da3fa5" providerId="LiveId" clId="{958730D4-04F4-4FC5-A677-E27D3B89E34D}" dt="2020-04-06T08:15:37.134" v="66"/>
        <pc:sldMkLst>
          <pc:docMk/>
          <pc:sldMk cId="0" sldId="301"/>
        </pc:sldMkLst>
        <pc:spChg chg="mod">
          <ac:chgData name="Mitsuhashi Toshiharu" userId="d8f1e95312da3fa5" providerId="LiveId" clId="{958730D4-04F4-4FC5-A677-E27D3B89E34D}" dt="2020-04-06T08:15:37.134" v="66"/>
          <ac:spMkLst>
            <pc:docMk/>
            <pc:sldMk cId="0" sldId="301"/>
            <ac:spMk id="4098" creationId="{00000000-0000-0000-0000-000000000000}"/>
          </ac:spMkLst>
        </pc:spChg>
      </pc:sldChg>
      <pc:sldChg chg="add del modTransition">
        <pc:chgData name="Mitsuhashi Toshiharu" userId="d8f1e95312da3fa5" providerId="LiveId" clId="{958730D4-04F4-4FC5-A677-E27D3B89E34D}" dt="2020-04-06T08:15:37.134" v="66"/>
        <pc:sldMkLst>
          <pc:docMk/>
          <pc:sldMk cId="0" sldId="302"/>
        </pc:sldMkLst>
      </pc:sldChg>
      <pc:sldChg chg="add del modTransition">
        <pc:chgData name="Mitsuhashi Toshiharu" userId="d8f1e95312da3fa5" providerId="LiveId" clId="{958730D4-04F4-4FC5-A677-E27D3B89E34D}" dt="2020-04-06T08:15:37.134" v="66"/>
        <pc:sldMkLst>
          <pc:docMk/>
          <pc:sldMk cId="0" sldId="303"/>
        </pc:sldMkLst>
      </pc:sldChg>
      <pc:sldChg chg="add del modTransition">
        <pc:chgData name="Mitsuhashi Toshiharu" userId="d8f1e95312da3fa5" providerId="LiveId" clId="{958730D4-04F4-4FC5-A677-E27D3B89E34D}" dt="2020-04-06T08:15:37.134" v="66"/>
        <pc:sldMkLst>
          <pc:docMk/>
          <pc:sldMk cId="0" sldId="304"/>
        </pc:sldMkLst>
      </pc:sldChg>
      <pc:sldChg chg="modSp add del modTransition">
        <pc:chgData name="Mitsuhashi Toshiharu" userId="d8f1e95312da3fa5" providerId="LiveId" clId="{958730D4-04F4-4FC5-A677-E27D3B89E34D}" dt="2020-04-06T08:15:37.134" v="66"/>
        <pc:sldMkLst>
          <pc:docMk/>
          <pc:sldMk cId="0" sldId="305"/>
        </pc:sldMkLst>
        <pc:spChg chg="mod">
          <ac:chgData name="Mitsuhashi Toshiharu" userId="d8f1e95312da3fa5" providerId="LiveId" clId="{958730D4-04F4-4FC5-A677-E27D3B89E34D}" dt="2020-04-06T08:15:37.134" v="66"/>
          <ac:spMkLst>
            <pc:docMk/>
            <pc:sldMk cId="0" sldId="305"/>
            <ac:spMk id="8195" creationId="{00000000-0000-0000-0000-000000000000}"/>
          </ac:spMkLst>
        </pc:spChg>
      </pc:sldChg>
      <pc:sldChg chg="add del modTransition">
        <pc:chgData name="Mitsuhashi Toshiharu" userId="d8f1e95312da3fa5" providerId="LiveId" clId="{958730D4-04F4-4FC5-A677-E27D3B89E34D}" dt="2020-04-06T08:15:37.134" v="66"/>
        <pc:sldMkLst>
          <pc:docMk/>
          <pc:sldMk cId="0" sldId="306"/>
        </pc:sldMkLst>
      </pc:sldChg>
      <pc:sldChg chg="add del modTransition">
        <pc:chgData name="Mitsuhashi Toshiharu" userId="d8f1e95312da3fa5" providerId="LiveId" clId="{958730D4-04F4-4FC5-A677-E27D3B89E34D}" dt="2020-04-06T08:15:37.134" v="66"/>
        <pc:sldMkLst>
          <pc:docMk/>
          <pc:sldMk cId="0" sldId="307"/>
        </pc:sldMkLst>
      </pc:sldChg>
      <pc:sldChg chg="add del modTransition">
        <pc:chgData name="Mitsuhashi Toshiharu" userId="d8f1e95312da3fa5" providerId="LiveId" clId="{958730D4-04F4-4FC5-A677-E27D3B89E34D}" dt="2020-04-06T08:15:37.134" v="66"/>
        <pc:sldMkLst>
          <pc:docMk/>
          <pc:sldMk cId="0" sldId="308"/>
        </pc:sldMkLst>
      </pc:sldChg>
      <pc:sldChg chg="modSp add del modTransition">
        <pc:chgData name="Mitsuhashi Toshiharu" userId="d8f1e95312da3fa5" providerId="LiveId" clId="{958730D4-04F4-4FC5-A677-E27D3B89E34D}" dt="2020-04-06T08:15:37.134" v="66"/>
        <pc:sldMkLst>
          <pc:docMk/>
          <pc:sldMk cId="0" sldId="310"/>
        </pc:sldMkLst>
        <pc:spChg chg="mod">
          <ac:chgData name="Mitsuhashi Toshiharu" userId="d8f1e95312da3fa5" providerId="LiveId" clId="{958730D4-04F4-4FC5-A677-E27D3B89E34D}" dt="2020-04-06T08:15:37.134" v="66"/>
          <ac:spMkLst>
            <pc:docMk/>
            <pc:sldMk cId="0" sldId="310"/>
            <ac:spMk id="36866" creationId="{00000000-0000-0000-0000-000000000000}"/>
          </ac:spMkLst>
        </pc:spChg>
        <pc:spChg chg="mod">
          <ac:chgData name="Mitsuhashi Toshiharu" userId="d8f1e95312da3fa5" providerId="LiveId" clId="{958730D4-04F4-4FC5-A677-E27D3B89E34D}" dt="2020-04-06T08:15:37.134" v="66"/>
          <ac:spMkLst>
            <pc:docMk/>
            <pc:sldMk cId="0" sldId="310"/>
            <ac:spMk id="36867" creationId="{00000000-0000-0000-0000-000000000000}"/>
          </ac:spMkLst>
        </pc:spChg>
      </pc:sldChg>
      <pc:sldChg chg="add del modTransition">
        <pc:chgData name="Mitsuhashi Toshiharu" userId="d8f1e95312da3fa5" providerId="LiveId" clId="{958730D4-04F4-4FC5-A677-E27D3B89E34D}" dt="2020-04-06T08:15:37.134" v="66"/>
        <pc:sldMkLst>
          <pc:docMk/>
          <pc:sldMk cId="0" sldId="311"/>
        </pc:sldMkLst>
      </pc:sldChg>
      <pc:sldChg chg="modSp add del modTransition">
        <pc:chgData name="Mitsuhashi Toshiharu" userId="d8f1e95312da3fa5" providerId="LiveId" clId="{958730D4-04F4-4FC5-A677-E27D3B89E34D}" dt="2020-04-06T08:15:37.134" v="66"/>
        <pc:sldMkLst>
          <pc:docMk/>
          <pc:sldMk cId="0" sldId="312"/>
        </pc:sldMkLst>
        <pc:spChg chg="mod">
          <ac:chgData name="Mitsuhashi Toshiharu" userId="d8f1e95312da3fa5" providerId="LiveId" clId="{958730D4-04F4-4FC5-A677-E27D3B89E34D}" dt="2020-04-06T08:15:37.134" v="66"/>
          <ac:spMkLst>
            <pc:docMk/>
            <pc:sldMk cId="0" sldId="312"/>
            <ac:spMk id="38915" creationId="{00000000-0000-0000-0000-000000000000}"/>
          </ac:spMkLst>
        </pc:spChg>
      </pc:sldChg>
      <pc:sldChg chg="add del modTransition">
        <pc:chgData name="Mitsuhashi Toshiharu" userId="d8f1e95312da3fa5" providerId="LiveId" clId="{958730D4-04F4-4FC5-A677-E27D3B89E34D}" dt="2020-04-06T08:15:37.134" v="66"/>
        <pc:sldMkLst>
          <pc:docMk/>
          <pc:sldMk cId="0" sldId="314"/>
        </pc:sldMkLst>
      </pc:sldChg>
      <pc:sldChg chg="add del modTransition">
        <pc:chgData name="Mitsuhashi Toshiharu" userId="d8f1e95312da3fa5" providerId="LiveId" clId="{958730D4-04F4-4FC5-A677-E27D3B89E34D}" dt="2020-04-06T08:15:37.134" v="66"/>
        <pc:sldMkLst>
          <pc:docMk/>
          <pc:sldMk cId="0" sldId="315"/>
        </pc:sldMkLst>
      </pc:sldChg>
      <pc:sldChg chg="modSp add del modTransition">
        <pc:chgData name="Mitsuhashi Toshiharu" userId="d8f1e95312da3fa5" providerId="LiveId" clId="{958730D4-04F4-4FC5-A677-E27D3B89E34D}" dt="2020-04-06T08:15:37.134" v="66"/>
        <pc:sldMkLst>
          <pc:docMk/>
          <pc:sldMk cId="0" sldId="317"/>
        </pc:sldMkLst>
        <pc:spChg chg="mod">
          <ac:chgData name="Mitsuhashi Toshiharu" userId="d8f1e95312da3fa5" providerId="LiveId" clId="{958730D4-04F4-4FC5-A677-E27D3B89E34D}" dt="2020-04-06T08:15:37.134" v="66"/>
          <ac:spMkLst>
            <pc:docMk/>
            <pc:sldMk cId="0" sldId="317"/>
            <ac:spMk id="44034" creationId="{00000000-0000-0000-0000-000000000000}"/>
          </ac:spMkLst>
        </pc:spChg>
      </pc:sldChg>
      <pc:sldChg chg="modSp add del modTransition">
        <pc:chgData name="Mitsuhashi Toshiharu" userId="d8f1e95312da3fa5" providerId="LiveId" clId="{958730D4-04F4-4FC5-A677-E27D3B89E34D}" dt="2020-04-06T08:15:37.134" v="66"/>
        <pc:sldMkLst>
          <pc:docMk/>
          <pc:sldMk cId="0" sldId="318"/>
        </pc:sldMkLst>
        <pc:spChg chg="mod">
          <ac:chgData name="Mitsuhashi Toshiharu" userId="d8f1e95312da3fa5" providerId="LiveId" clId="{958730D4-04F4-4FC5-A677-E27D3B89E34D}" dt="2020-04-06T08:15:37.134" v="66"/>
          <ac:spMkLst>
            <pc:docMk/>
            <pc:sldMk cId="0" sldId="318"/>
            <ac:spMk id="45058" creationId="{00000000-0000-0000-0000-000000000000}"/>
          </ac:spMkLst>
        </pc:spChg>
      </pc:sldChg>
      <pc:sldChg chg="modSp add del modTransition">
        <pc:chgData name="Mitsuhashi Toshiharu" userId="d8f1e95312da3fa5" providerId="LiveId" clId="{958730D4-04F4-4FC5-A677-E27D3B89E34D}" dt="2020-04-06T08:15:37.134" v="66"/>
        <pc:sldMkLst>
          <pc:docMk/>
          <pc:sldMk cId="0" sldId="319"/>
        </pc:sldMkLst>
        <pc:spChg chg="mod">
          <ac:chgData name="Mitsuhashi Toshiharu" userId="d8f1e95312da3fa5" providerId="LiveId" clId="{958730D4-04F4-4FC5-A677-E27D3B89E34D}" dt="2020-04-06T08:15:37.134" v="66"/>
          <ac:spMkLst>
            <pc:docMk/>
            <pc:sldMk cId="0" sldId="319"/>
            <ac:spMk id="49155" creationId="{00000000-0000-0000-0000-000000000000}"/>
          </ac:spMkLst>
        </pc:spChg>
      </pc:sldChg>
      <pc:sldChg chg="add del modTransition">
        <pc:chgData name="Mitsuhashi Toshiharu" userId="d8f1e95312da3fa5" providerId="LiveId" clId="{958730D4-04F4-4FC5-A677-E27D3B89E34D}" dt="2020-04-06T08:15:37.134" v="66"/>
        <pc:sldMkLst>
          <pc:docMk/>
          <pc:sldMk cId="0" sldId="321"/>
        </pc:sldMkLst>
      </pc:sldChg>
      <pc:sldChg chg="modSp add del modTransition">
        <pc:chgData name="Mitsuhashi Toshiharu" userId="d8f1e95312da3fa5" providerId="LiveId" clId="{958730D4-04F4-4FC5-A677-E27D3B89E34D}" dt="2020-04-06T08:15:37.134" v="66"/>
        <pc:sldMkLst>
          <pc:docMk/>
          <pc:sldMk cId="0" sldId="322"/>
        </pc:sldMkLst>
        <pc:spChg chg="mod">
          <ac:chgData name="Mitsuhashi Toshiharu" userId="d8f1e95312da3fa5" providerId="LiveId" clId="{958730D4-04F4-4FC5-A677-E27D3B89E34D}" dt="2020-04-06T08:15:37.134" v="66"/>
          <ac:spMkLst>
            <pc:docMk/>
            <pc:sldMk cId="0" sldId="322"/>
            <ac:spMk id="51203" creationId="{00000000-0000-0000-0000-000000000000}"/>
          </ac:spMkLst>
        </pc:spChg>
      </pc:sldChg>
      <pc:sldChg chg="addSp delSp add del modTransition">
        <pc:chgData name="Mitsuhashi Toshiharu" userId="d8f1e95312da3fa5" providerId="LiveId" clId="{958730D4-04F4-4FC5-A677-E27D3B89E34D}" dt="2020-04-06T08:15:37.134" v="66"/>
        <pc:sldMkLst>
          <pc:docMk/>
          <pc:sldMk cId="2667543412" sldId="323"/>
        </pc:sldMkLst>
        <pc:picChg chg="add del">
          <ac:chgData name="Mitsuhashi Toshiharu" userId="d8f1e95312da3fa5" providerId="LiveId" clId="{958730D4-04F4-4FC5-A677-E27D3B89E34D}" dt="2020-04-06T08:15:36.871" v="64" actId="478"/>
          <ac:picMkLst>
            <pc:docMk/>
            <pc:sldMk cId="2667543412" sldId="323"/>
            <ac:picMk id="6" creationId="{00000000-0000-0000-0000-000000000000}"/>
          </ac:picMkLst>
        </pc:picChg>
      </pc:sldChg>
      <pc:sldChg chg="modSp add del modTransition">
        <pc:chgData name="Mitsuhashi Toshiharu" userId="d8f1e95312da3fa5" providerId="LiveId" clId="{958730D4-04F4-4FC5-A677-E27D3B89E34D}" dt="2020-04-06T08:15:37.134" v="66"/>
        <pc:sldMkLst>
          <pc:docMk/>
          <pc:sldMk cId="518391303" sldId="324"/>
        </pc:sldMkLst>
        <pc:spChg chg="mod">
          <ac:chgData name="Mitsuhashi Toshiharu" userId="d8f1e95312da3fa5" providerId="LiveId" clId="{958730D4-04F4-4FC5-A677-E27D3B89E34D}" dt="2020-04-06T08:15:37.134" v="66"/>
          <ac:spMkLst>
            <pc:docMk/>
            <pc:sldMk cId="518391303" sldId="324"/>
            <ac:spMk id="3074" creationId="{00000000-0000-0000-0000-000000000000}"/>
          </ac:spMkLst>
        </pc:spChg>
      </pc:sldChg>
      <pc:sldChg chg="add del modTransition">
        <pc:chgData name="Mitsuhashi Toshiharu" userId="d8f1e95312da3fa5" providerId="LiveId" clId="{958730D4-04F4-4FC5-A677-E27D3B89E34D}" dt="2020-04-06T08:15:37.134" v="66"/>
        <pc:sldMkLst>
          <pc:docMk/>
          <pc:sldMk cId="2501726485" sldId="325"/>
        </pc:sldMkLst>
      </pc:sldChg>
      <pc:sldChg chg="add del modTransition">
        <pc:chgData name="Mitsuhashi Toshiharu" userId="d8f1e95312da3fa5" providerId="LiveId" clId="{958730D4-04F4-4FC5-A677-E27D3B89E34D}" dt="2020-04-06T08:15:37.134" v="66"/>
        <pc:sldMkLst>
          <pc:docMk/>
          <pc:sldMk cId="4058466758" sldId="326"/>
        </pc:sldMkLst>
      </pc:sldChg>
      <pc:sldChg chg="add del modTransition">
        <pc:chgData name="Mitsuhashi Toshiharu" userId="d8f1e95312da3fa5" providerId="LiveId" clId="{958730D4-04F4-4FC5-A677-E27D3B89E34D}" dt="2020-04-06T08:15:37.134" v="66"/>
        <pc:sldMkLst>
          <pc:docMk/>
          <pc:sldMk cId="3164109214" sldId="327"/>
        </pc:sldMkLst>
      </pc:sldChg>
      <pc:sldChg chg="add del modTransition">
        <pc:chgData name="Mitsuhashi Toshiharu" userId="d8f1e95312da3fa5" providerId="LiveId" clId="{958730D4-04F4-4FC5-A677-E27D3B89E34D}" dt="2020-04-06T08:15:37.134" v="66"/>
        <pc:sldMkLst>
          <pc:docMk/>
          <pc:sldMk cId="1759056545" sldId="328"/>
        </pc:sldMkLst>
      </pc:sldChg>
      <pc:sldChg chg="add del modTransition">
        <pc:chgData name="Mitsuhashi Toshiharu" userId="d8f1e95312da3fa5" providerId="LiveId" clId="{958730D4-04F4-4FC5-A677-E27D3B89E34D}" dt="2020-04-06T08:15:37.134" v="66"/>
        <pc:sldMkLst>
          <pc:docMk/>
          <pc:sldMk cId="3086468067" sldId="329"/>
        </pc:sldMkLst>
      </pc:sldChg>
      <pc:sldChg chg="add del modTransition">
        <pc:chgData name="Mitsuhashi Toshiharu" userId="d8f1e95312da3fa5" providerId="LiveId" clId="{958730D4-04F4-4FC5-A677-E27D3B89E34D}" dt="2020-04-06T08:15:37.134" v="66"/>
        <pc:sldMkLst>
          <pc:docMk/>
          <pc:sldMk cId="1733408940" sldId="330"/>
        </pc:sldMkLst>
      </pc:sldChg>
      <pc:sldChg chg="add del modTransition">
        <pc:chgData name="Mitsuhashi Toshiharu" userId="d8f1e95312da3fa5" providerId="LiveId" clId="{958730D4-04F4-4FC5-A677-E27D3B89E34D}" dt="2020-04-06T08:15:37.134" v="66"/>
        <pc:sldMkLst>
          <pc:docMk/>
          <pc:sldMk cId="1583638661" sldId="331"/>
        </pc:sldMkLst>
      </pc:sldChg>
      <pc:sldChg chg="add del modTransition">
        <pc:chgData name="Mitsuhashi Toshiharu" userId="d8f1e95312da3fa5" providerId="LiveId" clId="{958730D4-04F4-4FC5-A677-E27D3B89E34D}" dt="2020-04-06T08:15:37.134" v="66"/>
        <pc:sldMkLst>
          <pc:docMk/>
          <pc:sldMk cId="2627324279" sldId="332"/>
        </pc:sldMkLst>
      </pc:sldChg>
      <pc:sldChg chg="add del modTransition">
        <pc:chgData name="Mitsuhashi Toshiharu" userId="d8f1e95312da3fa5" providerId="LiveId" clId="{958730D4-04F4-4FC5-A677-E27D3B89E34D}" dt="2020-04-06T08:15:37.134" v="66"/>
        <pc:sldMkLst>
          <pc:docMk/>
          <pc:sldMk cId="1126098826" sldId="333"/>
        </pc:sldMkLst>
      </pc:sldChg>
      <pc:sldChg chg="modSp add del modTransition">
        <pc:chgData name="Mitsuhashi Toshiharu" userId="d8f1e95312da3fa5" providerId="LiveId" clId="{958730D4-04F4-4FC5-A677-E27D3B89E34D}" dt="2020-04-06T08:15:37.134" v="66"/>
        <pc:sldMkLst>
          <pc:docMk/>
          <pc:sldMk cId="629701799" sldId="334"/>
        </pc:sldMkLst>
        <pc:spChg chg="mod">
          <ac:chgData name="Mitsuhashi Toshiharu" userId="d8f1e95312da3fa5" providerId="LiveId" clId="{958730D4-04F4-4FC5-A677-E27D3B89E34D}" dt="2020-04-06T08:15:37.134" v="66"/>
          <ac:spMkLst>
            <pc:docMk/>
            <pc:sldMk cId="629701799" sldId="334"/>
            <ac:spMk id="21507" creationId="{00000000-0000-0000-0000-000000000000}"/>
          </ac:spMkLst>
        </pc:spChg>
      </pc:sldChg>
      <pc:sldChg chg="add del modTransition">
        <pc:chgData name="Mitsuhashi Toshiharu" userId="d8f1e95312da3fa5" providerId="LiveId" clId="{958730D4-04F4-4FC5-A677-E27D3B89E34D}" dt="2020-04-06T08:15:37.134" v="66"/>
        <pc:sldMkLst>
          <pc:docMk/>
          <pc:sldMk cId="1507233116" sldId="335"/>
        </pc:sldMkLst>
      </pc:sldChg>
      <pc:sldChg chg="add del modTransition">
        <pc:chgData name="Mitsuhashi Toshiharu" userId="d8f1e95312da3fa5" providerId="LiveId" clId="{958730D4-04F4-4FC5-A677-E27D3B89E34D}" dt="2020-04-06T08:15:37.134" v="66"/>
        <pc:sldMkLst>
          <pc:docMk/>
          <pc:sldMk cId="2832914390" sldId="336"/>
        </pc:sldMkLst>
      </pc:sldChg>
      <pc:sldChg chg="add del modTransition">
        <pc:chgData name="Mitsuhashi Toshiharu" userId="d8f1e95312da3fa5" providerId="LiveId" clId="{958730D4-04F4-4FC5-A677-E27D3B89E34D}" dt="2020-04-06T08:15:37.134" v="66"/>
        <pc:sldMkLst>
          <pc:docMk/>
          <pc:sldMk cId="1535855271" sldId="337"/>
        </pc:sldMkLst>
      </pc:sldChg>
      <pc:sldChg chg="add del modTransition">
        <pc:chgData name="Mitsuhashi Toshiharu" userId="d8f1e95312da3fa5" providerId="LiveId" clId="{958730D4-04F4-4FC5-A677-E27D3B89E34D}" dt="2020-04-06T08:15:37.134" v="66"/>
        <pc:sldMkLst>
          <pc:docMk/>
          <pc:sldMk cId="2779785552" sldId="338"/>
        </pc:sldMkLst>
      </pc:sldChg>
      <pc:sldChg chg="add del modTransition">
        <pc:chgData name="Mitsuhashi Toshiharu" userId="d8f1e95312da3fa5" providerId="LiveId" clId="{958730D4-04F4-4FC5-A677-E27D3B89E34D}" dt="2020-04-06T08:15:37.134" v="66"/>
        <pc:sldMkLst>
          <pc:docMk/>
          <pc:sldMk cId="1682198081" sldId="339"/>
        </pc:sldMkLst>
      </pc:sldChg>
      <pc:sldChg chg="add del modTransition">
        <pc:chgData name="Mitsuhashi Toshiharu" userId="d8f1e95312da3fa5" providerId="LiveId" clId="{958730D4-04F4-4FC5-A677-E27D3B89E34D}" dt="2020-04-06T08:15:37.134" v="66"/>
        <pc:sldMkLst>
          <pc:docMk/>
          <pc:sldMk cId="2479021937" sldId="340"/>
        </pc:sldMkLst>
      </pc:sldChg>
      <pc:sldChg chg="modSp add del modTransition">
        <pc:chgData name="Mitsuhashi Toshiharu" userId="d8f1e95312da3fa5" providerId="LiveId" clId="{958730D4-04F4-4FC5-A677-E27D3B89E34D}" dt="2020-04-06T08:15:37.134" v="66"/>
        <pc:sldMkLst>
          <pc:docMk/>
          <pc:sldMk cId="1953249395" sldId="341"/>
        </pc:sldMkLst>
        <pc:spChg chg="mod">
          <ac:chgData name="Mitsuhashi Toshiharu" userId="d8f1e95312da3fa5" providerId="LiveId" clId="{958730D4-04F4-4FC5-A677-E27D3B89E34D}" dt="2020-04-06T08:15:37.134" v="66"/>
          <ac:spMkLst>
            <pc:docMk/>
            <pc:sldMk cId="1953249395" sldId="341"/>
            <ac:spMk id="30723" creationId="{00000000-0000-0000-0000-000000000000}"/>
          </ac:spMkLst>
        </pc:spChg>
      </pc:sldChg>
      <pc:sldChg chg="modSp add del modTransition">
        <pc:chgData name="Mitsuhashi Toshiharu" userId="d8f1e95312da3fa5" providerId="LiveId" clId="{958730D4-04F4-4FC5-A677-E27D3B89E34D}" dt="2020-04-06T08:15:37.134" v="66"/>
        <pc:sldMkLst>
          <pc:docMk/>
          <pc:sldMk cId="3164570875" sldId="342"/>
        </pc:sldMkLst>
        <pc:spChg chg="mod">
          <ac:chgData name="Mitsuhashi Toshiharu" userId="d8f1e95312da3fa5" providerId="LiveId" clId="{958730D4-04F4-4FC5-A677-E27D3B89E34D}" dt="2020-04-06T08:15:37.134" v="66"/>
          <ac:spMkLst>
            <pc:docMk/>
            <pc:sldMk cId="3164570875" sldId="342"/>
            <ac:spMk id="33795" creationId="{00000000-0000-0000-0000-000000000000}"/>
          </ac:spMkLst>
        </pc:spChg>
      </pc:sldChg>
      <pc:sldChg chg="modSp add del modTransition">
        <pc:chgData name="Mitsuhashi Toshiharu" userId="d8f1e95312da3fa5" providerId="LiveId" clId="{958730D4-04F4-4FC5-A677-E27D3B89E34D}" dt="2020-04-06T08:15:37.134" v="66"/>
        <pc:sldMkLst>
          <pc:docMk/>
          <pc:sldMk cId="4126340989" sldId="344"/>
        </pc:sldMkLst>
        <pc:spChg chg="mod">
          <ac:chgData name="Mitsuhashi Toshiharu" userId="d8f1e95312da3fa5" providerId="LiveId" clId="{958730D4-04F4-4FC5-A677-E27D3B89E34D}" dt="2020-04-06T08:15:37.134" v="66"/>
          <ac:spMkLst>
            <pc:docMk/>
            <pc:sldMk cId="4126340989" sldId="344"/>
            <ac:spMk id="33795" creationId="{00000000-0000-0000-0000-000000000000}"/>
          </ac:spMkLst>
        </pc:spChg>
      </pc:sldChg>
      <pc:sldChg chg="add del modTransition">
        <pc:chgData name="Mitsuhashi Toshiharu" userId="d8f1e95312da3fa5" providerId="LiveId" clId="{958730D4-04F4-4FC5-A677-E27D3B89E34D}" dt="2020-04-06T08:15:37.134" v="66"/>
        <pc:sldMkLst>
          <pc:docMk/>
          <pc:sldMk cId="797304779" sldId="345"/>
        </pc:sldMkLst>
      </pc:sldChg>
      <pc:sldChg chg="add del modTransition">
        <pc:chgData name="Mitsuhashi Toshiharu" userId="d8f1e95312da3fa5" providerId="LiveId" clId="{958730D4-04F4-4FC5-A677-E27D3B89E34D}" dt="2020-04-06T08:15:37.134" v="66"/>
        <pc:sldMkLst>
          <pc:docMk/>
          <pc:sldMk cId="2372920203" sldId="346"/>
        </pc:sldMkLst>
      </pc:sldChg>
      <pc:sldChg chg="add del modTransition">
        <pc:chgData name="Mitsuhashi Toshiharu" userId="d8f1e95312da3fa5" providerId="LiveId" clId="{958730D4-04F4-4FC5-A677-E27D3B89E34D}" dt="2020-04-06T08:15:37.134" v="66"/>
        <pc:sldMkLst>
          <pc:docMk/>
          <pc:sldMk cId="2705228062" sldId="347"/>
        </pc:sldMkLst>
      </pc:sldChg>
      <pc:sldChg chg="add del modTransition">
        <pc:chgData name="Mitsuhashi Toshiharu" userId="d8f1e95312da3fa5" providerId="LiveId" clId="{958730D4-04F4-4FC5-A677-E27D3B89E34D}" dt="2020-04-06T08:15:37.134" v="66"/>
        <pc:sldMkLst>
          <pc:docMk/>
          <pc:sldMk cId="295862059" sldId="348"/>
        </pc:sldMkLst>
      </pc:sldChg>
      <pc:sldChg chg="modSp add del modTransition">
        <pc:chgData name="Mitsuhashi Toshiharu" userId="d8f1e95312da3fa5" providerId="LiveId" clId="{958730D4-04F4-4FC5-A677-E27D3B89E34D}" dt="2020-04-06T08:15:37.134" v="66"/>
        <pc:sldMkLst>
          <pc:docMk/>
          <pc:sldMk cId="2332902898" sldId="349"/>
        </pc:sldMkLst>
        <pc:spChg chg="mod">
          <ac:chgData name="Mitsuhashi Toshiharu" userId="d8f1e95312da3fa5" providerId="LiveId" clId="{958730D4-04F4-4FC5-A677-E27D3B89E34D}" dt="2020-04-06T08:15:37.134" v="66"/>
          <ac:spMkLst>
            <pc:docMk/>
            <pc:sldMk cId="2332902898" sldId="349"/>
            <ac:spMk id="37891" creationId="{00000000-0000-0000-0000-000000000000}"/>
          </ac:spMkLst>
        </pc:spChg>
      </pc:sldChg>
      <pc:sldChg chg="modSp add del modTransition">
        <pc:chgData name="Mitsuhashi Toshiharu" userId="d8f1e95312da3fa5" providerId="LiveId" clId="{958730D4-04F4-4FC5-A677-E27D3B89E34D}" dt="2020-04-06T08:15:37.134" v="66"/>
        <pc:sldMkLst>
          <pc:docMk/>
          <pc:sldMk cId="2814800281" sldId="350"/>
        </pc:sldMkLst>
        <pc:spChg chg="mod">
          <ac:chgData name="Mitsuhashi Toshiharu" userId="d8f1e95312da3fa5" providerId="LiveId" clId="{958730D4-04F4-4FC5-A677-E27D3B89E34D}" dt="2020-04-06T08:15:37.134" v="66"/>
          <ac:spMkLst>
            <pc:docMk/>
            <pc:sldMk cId="2814800281" sldId="350"/>
            <ac:spMk id="45059" creationId="{00000000-0000-0000-0000-000000000000}"/>
          </ac:spMkLst>
        </pc:spChg>
      </pc:sldChg>
      <pc:sldChg chg="add del modTransition">
        <pc:chgData name="Mitsuhashi Toshiharu" userId="d8f1e95312da3fa5" providerId="LiveId" clId="{958730D4-04F4-4FC5-A677-E27D3B89E34D}" dt="2020-04-06T08:15:37.134" v="66"/>
        <pc:sldMkLst>
          <pc:docMk/>
          <pc:sldMk cId="100692565" sldId="352"/>
        </pc:sldMkLst>
      </pc:sldChg>
      <pc:sldChg chg="add del modTransition">
        <pc:chgData name="Mitsuhashi Toshiharu" userId="d8f1e95312da3fa5" providerId="LiveId" clId="{958730D4-04F4-4FC5-A677-E27D3B89E34D}" dt="2020-04-06T08:15:37.134" v="66"/>
        <pc:sldMkLst>
          <pc:docMk/>
          <pc:sldMk cId="2306930718" sldId="353"/>
        </pc:sldMkLst>
      </pc:sldChg>
      <pc:sldChg chg="modSp add del modTransition">
        <pc:chgData name="Mitsuhashi Toshiharu" userId="d8f1e95312da3fa5" providerId="LiveId" clId="{958730D4-04F4-4FC5-A677-E27D3B89E34D}" dt="2020-04-06T08:15:37.134" v="66"/>
        <pc:sldMkLst>
          <pc:docMk/>
          <pc:sldMk cId="3071807315" sldId="358"/>
        </pc:sldMkLst>
        <pc:spChg chg="mod">
          <ac:chgData name="Mitsuhashi Toshiharu" userId="d8f1e95312da3fa5" providerId="LiveId" clId="{958730D4-04F4-4FC5-A677-E27D3B89E34D}" dt="2020-04-06T08:15:37.134" v="66"/>
          <ac:spMkLst>
            <pc:docMk/>
            <pc:sldMk cId="3071807315" sldId="358"/>
            <ac:spMk id="4098" creationId="{00000000-0000-0000-0000-000000000000}"/>
          </ac:spMkLst>
        </pc:spChg>
      </pc:sldChg>
      <pc:sldChg chg="add del modTransition">
        <pc:chgData name="Mitsuhashi Toshiharu" userId="d8f1e95312da3fa5" providerId="LiveId" clId="{958730D4-04F4-4FC5-A677-E27D3B89E34D}" dt="2020-04-06T08:15:37.134" v="66"/>
        <pc:sldMkLst>
          <pc:docMk/>
          <pc:sldMk cId="3659240357" sldId="361"/>
        </pc:sldMkLst>
      </pc:sldChg>
      <pc:sldChg chg="modSp add del modTransition">
        <pc:chgData name="Mitsuhashi Toshiharu" userId="d8f1e95312da3fa5" providerId="LiveId" clId="{958730D4-04F4-4FC5-A677-E27D3B89E34D}" dt="2020-04-06T08:15:37.134" v="66"/>
        <pc:sldMkLst>
          <pc:docMk/>
          <pc:sldMk cId="659414353" sldId="364"/>
        </pc:sldMkLst>
        <pc:spChg chg="mod">
          <ac:chgData name="Mitsuhashi Toshiharu" userId="d8f1e95312da3fa5" providerId="LiveId" clId="{958730D4-04F4-4FC5-A677-E27D3B89E34D}" dt="2020-04-06T08:15:37.134" v="66"/>
          <ac:spMkLst>
            <pc:docMk/>
            <pc:sldMk cId="659414353" sldId="364"/>
            <ac:spMk id="3" creationId="{00000000-0000-0000-0000-000000000000}"/>
          </ac:spMkLst>
        </pc:spChg>
      </pc:sldChg>
      <pc:sldChg chg="add del modTransition">
        <pc:chgData name="Mitsuhashi Toshiharu" userId="d8f1e95312da3fa5" providerId="LiveId" clId="{958730D4-04F4-4FC5-A677-E27D3B89E34D}" dt="2020-04-06T08:15:37.134" v="66"/>
        <pc:sldMkLst>
          <pc:docMk/>
          <pc:sldMk cId="2723683085" sldId="365"/>
        </pc:sldMkLst>
      </pc:sldChg>
      <pc:sldChg chg="modSp add del modTransition">
        <pc:chgData name="Mitsuhashi Toshiharu" userId="d8f1e95312da3fa5" providerId="LiveId" clId="{958730D4-04F4-4FC5-A677-E27D3B89E34D}" dt="2020-04-06T08:15:37.134" v="66"/>
        <pc:sldMkLst>
          <pc:docMk/>
          <pc:sldMk cId="2726879252" sldId="372"/>
        </pc:sldMkLst>
        <pc:spChg chg="mod">
          <ac:chgData name="Mitsuhashi Toshiharu" userId="d8f1e95312da3fa5" providerId="LiveId" clId="{958730D4-04F4-4FC5-A677-E27D3B89E34D}" dt="2020-04-06T08:15:37.134" v="66"/>
          <ac:spMkLst>
            <pc:docMk/>
            <pc:sldMk cId="2726879252" sldId="372"/>
            <ac:spMk id="2" creationId="{00000000-0000-0000-0000-000000000000}"/>
          </ac:spMkLst>
        </pc:spChg>
      </pc:sldChg>
      <pc:sldChg chg="modSp add del modTransition">
        <pc:chgData name="Mitsuhashi Toshiharu" userId="d8f1e95312da3fa5" providerId="LiveId" clId="{958730D4-04F4-4FC5-A677-E27D3B89E34D}" dt="2020-04-06T08:15:37.134" v="66"/>
        <pc:sldMkLst>
          <pc:docMk/>
          <pc:sldMk cId="17842711" sldId="373"/>
        </pc:sldMkLst>
        <pc:spChg chg="mod">
          <ac:chgData name="Mitsuhashi Toshiharu" userId="d8f1e95312da3fa5" providerId="LiveId" clId="{958730D4-04F4-4FC5-A677-E27D3B89E34D}" dt="2020-04-06T08:15:36.338" v="63" actId="2711"/>
          <ac:spMkLst>
            <pc:docMk/>
            <pc:sldMk cId="17842711" sldId="373"/>
            <ac:spMk id="2" creationId="{00000000-0000-0000-0000-000000000000}"/>
          </ac:spMkLst>
        </pc:spChg>
      </pc:sldChg>
      <pc:sldChg chg="add del modTransition">
        <pc:chgData name="Mitsuhashi Toshiharu" userId="d8f1e95312da3fa5" providerId="LiveId" clId="{958730D4-04F4-4FC5-A677-E27D3B89E34D}" dt="2020-04-06T08:15:37.134" v="66"/>
        <pc:sldMkLst>
          <pc:docMk/>
          <pc:sldMk cId="214129652" sldId="374"/>
        </pc:sldMkLst>
      </pc:sldChg>
      <pc:sldChg chg="add del modTransition">
        <pc:chgData name="Mitsuhashi Toshiharu" userId="d8f1e95312da3fa5" providerId="LiveId" clId="{958730D4-04F4-4FC5-A677-E27D3B89E34D}" dt="2020-04-06T08:15:37.134" v="66"/>
        <pc:sldMkLst>
          <pc:docMk/>
          <pc:sldMk cId="264215237" sldId="377"/>
        </pc:sldMkLst>
      </pc:sldChg>
      <pc:sldChg chg="modSp">
        <pc:chgData name="Mitsuhashi Toshiharu" userId="d8f1e95312da3fa5" providerId="LiveId" clId="{958730D4-04F4-4FC5-A677-E27D3B89E34D}" dt="2020-04-06T08:15:37.326" v="69" actId="27636"/>
        <pc:sldMkLst>
          <pc:docMk/>
          <pc:sldMk cId="4042610141" sldId="379"/>
        </pc:sldMkLst>
        <pc:spChg chg="mod">
          <ac:chgData name="Mitsuhashi Toshiharu" userId="d8f1e95312da3fa5" providerId="LiveId" clId="{958730D4-04F4-4FC5-A677-E27D3B89E34D}" dt="2020-04-06T08:15:37.325" v="68" actId="27636"/>
          <ac:spMkLst>
            <pc:docMk/>
            <pc:sldMk cId="4042610141" sldId="379"/>
            <ac:spMk id="5" creationId="{00000000-0000-0000-0000-000000000000}"/>
          </ac:spMkLst>
        </pc:spChg>
        <pc:spChg chg="mod">
          <ac:chgData name="Mitsuhashi Toshiharu" userId="d8f1e95312da3fa5" providerId="LiveId" clId="{958730D4-04F4-4FC5-A677-E27D3B89E34D}" dt="2020-04-06T08:15:37.326" v="69" actId="27636"/>
          <ac:spMkLst>
            <pc:docMk/>
            <pc:sldMk cId="4042610141" sldId="379"/>
            <ac:spMk id="7" creationId="{00000000-0000-0000-0000-000000000000}"/>
          </ac:spMkLst>
        </pc:spChg>
      </pc:sldChg>
      <pc:sldChg chg="modSp add del modTransition">
        <pc:chgData name="Mitsuhashi Toshiharu" userId="d8f1e95312da3fa5" providerId="LiveId" clId="{958730D4-04F4-4FC5-A677-E27D3B89E34D}" dt="2020-04-06T08:15:37.134" v="66"/>
        <pc:sldMkLst>
          <pc:docMk/>
          <pc:sldMk cId="1073500119" sldId="385"/>
        </pc:sldMkLst>
        <pc:spChg chg="mod">
          <ac:chgData name="Mitsuhashi Toshiharu" userId="d8f1e95312da3fa5" providerId="LiveId" clId="{958730D4-04F4-4FC5-A677-E27D3B89E34D}" dt="2020-04-06T08:15:37.134" v="66"/>
          <ac:spMkLst>
            <pc:docMk/>
            <pc:sldMk cId="1073500119" sldId="385"/>
            <ac:spMk id="3" creationId="{00000000-0000-0000-0000-000000000000}"/>
          </ac:spMkLst>
        </pc:spChg>
      </pc:sldChg>
      <pc:sldChg chg="add del">
        <pc:chgData name="Mitsuhashi Toshiharu" userId="d8f1e95312da3fa5" providerId="LiveId" clId="{958730D4-04F4-4FC5-A677-E27D3B89E34D}" dt="2020-04-06T08:15:37.157" v="67" actId="47"/>
        <pc:sldMkLst>
          <pc:docMk/>
          <pc:sldMk cId="1918716719" sldId="385"/>
        </pc:sldMkLst>
      </pc:sldChg>
      <pc:sldChg chg="modSp add del modTransition">
        <pc:chgData name="Mitsuhashi Toshiharu" userId="d8f1e95312da3fa5" providerId="LiveId" clId="{958730D4-04F4-4FC5-A677-E27D3B89E34D}" dt="2020-04-06T08:15:37.134" v="66"/>
        <pc:sldMkLst>
          <pc:docMk/>
          <pc:sldMk cId="3586096877" sldId="387"/>
        </pc:sldMkLst>
        <pc:spChg chg="mod">
          <ac:chgData name="Mitsuhashi Toshiharu" userId="d8f1e95312da3fa5" providerId="LiveId" clId="{958730D4-04F4-4FC5-A677-E27D3B89E34D}" dt="2020-04-06T08:15:37.134" v="66"/>
          <ac:spMkLst>
            <pc:docMk/>
            <pc:sldMk cId="3586096877" sldId="387"/>
            <ac:spMk id="44035" creationId="{00000000-0000-0000-0000-000000000000}"/>
          </ac:spMkLst>
        </pc:spChg>
      </pc:sldChg>
      <pc:sldChg chg="add del modTransition">
        <pc:chgData name="Mitsuhashi Toshiharu" userId="d8f1e95312da3fa5" providerId="LiveId" clId="{958730D4-04F4-4FC5-A677-E27D3B89E34D}" dt="2020-04-06T08:15:37.134" v="66"/>
        <pc:sldMkLst>
          <pc:docMk/>
          <pc:sldMk cId="2957434550" sldId="388"/>
        </pc:sldMkLst>
      </pc:sldChg>
      <pc:sldChg chg="modSp add del modTransition">
        <pc:chgData name="Mitsuhashi Toshiharu" userId="d8f1e95312da3fa5" providerId="LiveId" clId="{958730D4-04F4-4FC5-A677-E27D3B89E34D}" dt="2020-04-06T08:15:37.134" v="66"/>
        <pc:sldMkLst>
          <pc:docMk/>
          <pc:sldMk cId="1883179669" sldId="392"/>
        </pc:sldMkLst>
        <pc:spChg chg="mod">
          <ac:chgData name="Mitsuhashi Toshiharu" userId="d8f1e95312da3fa5" providerId="LiveId" clId="{958730D4-04F4-4FC5-A677-E27D3B89E34D}" dt="2020-04-06T08:15:37.134" v="66"/>
          <ac:spMkLst>
            <pc:docMk/>
            <pc:sldMk cId="1883179669" sldId="392"/>
            <ac:spMk id="3" creationId="{00000000-0000-0000-0000-000000000000}"/>
          </ac:spMkLst>
        </pc:spChg>
      </pc:sldChg>
      <pc:sldChg chg="add del modTransition">
        <pc:chgData name="Mitsuhashi Toshiharu" userId="d8f1e95312da3fa5" providerId="LiveId" clId="{958730D4-04F4-4FC5-A677-E27D3B89E34D}" dt="2020-04-06T08:15:37.134" v="66"/>
        <pc:sldMkLst>
          <pc:docMk/>
          <pc:sldMk cId="164333945" sldId="393"/>
        </pc:sldMkLst>
      </pc:sldChg>
      <pc:sldChg chg="add del modTransition">
        <pc:chgData name="Mitsuhashi Toshiharu" userId="d8f1e95312da3fa5" providerId="LiveId" clId="{958730D4-04F4-4FC5-A677-E27D3B89E34D}" dt="2020-04-06T08:15:37.134" v="66"/>
        <pc:sldMkLst>
          <pc:docMk/>
          <pc:sldMk cId="516268836" sldId="394"/>
        </pc:sldMkLst>
      </pc:sldChg>
      <pc:sldChg chg="add del modTransition">
        <pc:chgData name="Mitsuhashi Toshiharu" userId="d8f1e95312da3fa5" providerId="LiveId" clId="{958730D4-04F4-4FC5-A677-E27D3B89E34D}" dt="2020-04-06T08:15:37.134" v="66"/>
        <pc:sldMkLst>
          <pc:docMk/>
          <pc:sldMk cId="1024196585" sldId="395"/>
        </pc:sldMkLst>
      </pc:sldChg>
      <pc:sldChg chg="add del modTransition">
        <pc:chgData name="Mitsuhashi Toshiharu" userId="d8f1e95312da3fa5" providerId="LiveId" clId="{958730D4-04F4-4FC5-A677-E27D3B89E34D}" dt="2020-04-06T08:15:37.134" v="66"/>
        <pc:sldMkLst>
          <pc:docMk/>
          <pc:sldMk cId="3288816848" sldId="396"/>
        </pc:sldMkLst>
      </pc:sldChg>
      <pc:sldChg chg="add del modTransition">
        <pc:chgData name="Mitsuhashi Toshiharu" userId="d8f1e95312da3fa5" providerId="LiveId" clId="{958730D4-04F4-4FC5-A677-E27D3B89E34D}" dt="2020-04-06T08:15:37.134" v="66"/>
        <pc:sldMkLst>
          <pc:docMk/>
          <pc:sldMk cId="1769823011" sldId="397"/>
        </pc:sldMkLst>
      </pc:sldChg>
      <pc:sldChg chg="add del modTransition">
        <pc:chgData name="Mitsuhashi Toshiharu" userId="d8f1e95312da3fa5" providerId="LiveId" clId="{958730D4-04F4-4FC5-A677-E27D3B89E34D}" dt="2020-04-06T08:15:37.134" v="66"/>
        <pc:sldMkLst>
          <pc:docMk/>
          <pc:sldMk cId="4251650645" sldId="398"/>
        </pc:sldMkLst>
      </pc:sldChg>
      <pc:sldChg chg="modSp add del modTransition">
        <pc:chgData name="Mitsuhashi Toshiharu" userId="d8f1e95312da3fa5" providerId="LiveId" clId="{958730D4-04F4-4FC5-A677-E27D3B89E34D}" dt="2020-04-06T08:15:37.134" v="66"/>
        <pc:sldMkLst>
          <pc:docMk/>
          <pc:sldMk cId="463326264" sldId="399"/>
        </pc:sldMkLst>
        <pc:spChg chg="mod">
          <ac:chgData name="Mitsuhashi Toshiharu" userId="d8f1e95312da3fa5" providerId="LiveId" clId="{958730D4-04F4-4FC5-A677-E27D3B89E34D}" dt="2020-04-06T08:15:37.134" v="66"/>
          <ac:spMkLst>
            <pc:docMk/>
            <pc:sldMk cId="463326264" sldId="399"/>
            <ac:spMk id="52227" creationId="{00000000-0000-0000-0000-000000000000}"/>
          </ac:spMkLst>
        </pc:spChg>
      </pc:sldChg>
      <pc:sldChg chg="modSp add del modTransition">
        <pc:chgData name="Mitsuhashi Toshiharu" userId="d8f1e95312da3fa5" providerId="LiveId" clId="{958730D4-04F4-4FC5-A677-E27D3B89E34D}" dt="2020-04-06T08:15:37.134" v="66"/>
        <pc:sldMkLst>
          <pc:docMk/>
          <pc:sldMk cId="2351766272" sldId="400"/>
        </pc:sldMkLst>
        <pc:spChg chg="mod">
          <ac:chgData name="Mitsuhashi Toshiharu" userId="d8f1e95312da3fa5" providerId="LiveId" clId="{958730D4-04F4-4FC5-A677-E27D3B89E34D}" dt="2020-04-06T08:15:37.134" v="66"/>
          <ac:spMkLst>
            <pc:docMk/>
            <pc:sldMk cId="2351766272" sldId="400"/>
            <ac:spMk id="54274" creationId="{00000000-0000-0000-0000-000000000000}"/>
          </ac:spMkLst>
        </pc:spChg>
      </pc:sldChg>
      <pc:sldChg chg="modSp add del modTransition">
        <pc:chgData name="Mitsuhashi Toshiharu" userId="d8f1e95312da3fa5" providerId="LiveId" clId="{958730D4-04F4-4FC5-A677-E27D3B89E34D}" dt="2020-04-06T08:15:37.134" v="66"/>
        <pc:sldMkLst>
          <pc:docMk/>
          <pc:sldMk cId="374944049" sldId="401"/>
        </pc:sldMkLst>
        <pc:spChg chg="mod">
          <ac:chgData name="Mitsuhashi Toshiharu" userId="d8f1e95312da3fa5" providerId="LiveId" clId="{958730D4-04F4-4FC5-A677-E27D3B89E34D}" dt="2020-04-06T08:15:37.134" v="66"/>
          <ac:spMkLst>
            <pc:docMk/>
            <pc:sldMk cId="374944049" sldId="401"/>
            <ac:spMk id="54274" creationId="{00000000-0000-0000-0000-000000000000}"/>
          </ac:spMkLst>
        </pc:spChg>
        <pc:spChg chg="mod">
          <ac:chgData name="Mitsuhashi Toshiharu" userId="d8f1e95312da3fa5" providerId="LiveId" clId="{958730D4-04F4-4FC5-A677-E27D3B89E34D}" dt="2020-04-06T08:15:37.134" v="66"/>
          <ac:spMkLst>
            <pc:docMk/>
            <pc:sldMk cId="374944049" sldId="401"/>
            <ac:spMk id="54306" creationId="{00000000-0000-0000-0000-000000000000}"/>
          </ac:spMkLst>
        </pc:spChg>
      </pc:sldChg>
      <pc:sldChg chg="modSp add del modTransition">
        <pc:chgData name="Mitsuhashi Toshiharu" userId="d8f1e95312da3fa5" providerId="LiveId" clId="{958730D4-04F4-4FC5-A677-E27D3B89E34D}" dt="2020-04-06T08:15:37.134" v="66"/>
        <pc:sldMkLst>
          <pc:docMk/>
          <pc:sldMk cId="2888396182" sldId="402"/>
        </pc:sldMkLst>
        <pc:spChg chg="mod">
          <ac:chgData name="Mitsuhashi Toshiharu" userId="d8f1e95312da3fa5" providerId="LiveId" clId="{958730D4-04F4-4FC5-A677-E27D3B89E34D}" dt="2020-04-06T08:15:37.134" v="66"/>
          <ac:spMkLst>
            <pc:docMk/>
            <pc:sldMk cId="2888396182" sldId="402"/>
            <ac:spMk id="54274" creationId="{00000000-0000-0000-0000-000000000000}"/>
          </ac:spMkLst>
        </pc:spChg>
        <pc:spChg chg="mod">
          <ac:chgData name="Mitsuhashi Toshiharu" userId="d8f1e95312da3fa5" providerId="LiveId" clId="{958730D4-04F4-4FC5-A677-E27D3B89E34D}" dt="2020-04-06T08:15:37.134" v="66"/>
          <ac:spMkLst>
            <pc:docMk/>
            <pc:sldMk cId="2888396182" sldId="402"/>
            <ac:spMk id="54306" creationId="{00000000-0000-0000-0000-000000000000}"/>
          </ac:spMkLst>
        </pc:spChg>
      </pc:sldChg>
      <pc:sldChg chg="modSp add del modTransition">
        <pc:chgData name="Mitsuhashi Toshiharu" userId="d8f1e95312da3fa5" providerId="LiveId" clId="{958730D4-04F4-4FC5-A677-E27D3B89E34D}" dt="2020-04-06T08:15:37.134" v="66"/>
        <pc:sldMkLst>
          <pc:docMk/>
          <pc:sldMk cId="1531666694" sldId="403"/>
        </pc:sldMkLst>
        <pc:spChg chg="mod">
          <ac:chgData name="Mitsuhashi Toshiharu" userId="d8f1e95312da3fa5" providerId="LiveId" clId="{958730D4-04F4-4FC5-A677-E27D3B89E34D}" dt="2020-04-06T08:15:37.134" v="66"/>
          <ac:spMkLst>
            <pc:docMk/>
            <pc:sldMk cId="1531666694" sldId="403"/>
            <ac:spMk id="54274" creationId="{00000000-0000-0000-0000-000000000000}"/>
          </ac:spMkLst>
        </pc:spChg>
        <pc:spChg chg="mod">
          <ac:chgData name="Mitsuhashi Toshiharu" userId="d8f1e95312da3fa5" providerId="LiveId" clId="{958730D4-04F4-4FC5-A677-E27D3B89E34D}" dt="2020-04-06T08:15:37.134" v="66"/>
          <ac:spMkLst>
            <pc:docMk/>
            <pc:sldMk cId="1531666694" sldId="403"/>
            <ac:spMk id="54306" creationId="{00000000-0000-0000-0000-000000000000}"/>
          </ac:spMkLst>
        </pc:spChg>
      </pc:sldChg>
      <pc:sldChg chg="add del modTransition">
        <pc:chgData name="Mitsuhashi Toshiharu" userId="d8f1e95312da3fa5" providerId="LiveId" clId="{958730D4-04F4-4FC5-A677-E27D3B89E34D}" dt="2020-04-06T08:15:37.134" v="66"/>
        <pc:sldMkLst>
          <pc:docMk/>
          <pc:sldMk cId="4204957376" sldId="404"/>
        </pc:sldMkLst>
      </pc:sldChg>
      <pc:sldChg chg="add del modTransition">
        <pc:chgData name="Mitsuhashi Toshiharu" userId="d8f1e95312da3fa5" providerId="LiveId" clId="{958730D4-04F4-4FC5-A677-E27D3B89E34D}" dt="2020-04-06T08:15:37.134" v="66"/>
        <pc:sldMkLst>
          <pc:docMk/>
          <pc:sldMk cId="901252102" sldId="405"/>
        </pc:sldMkLst>
      </pc:sldChg>
      <pc:sldChg chg="add del modTransition">
        <pc:chgData name="Mitsuhashi Toshiharu" userId="d8f1e95312da3fa5" providerId="LiveId" clId="{958730D4-04F4-4FC5-A677-E27D3B89E34D}" dt="2020-04-06T08:15:37.134" v="66"/>
        <pc:sldMkLst>
          <pc:docMk/>
          <pc:sldMk cId="264502165" sldId="406"/>
        </pc:sldMkLst>
      </pc:sldChg>
      <pc:sldChg chg="modSp add del modTransition">
        <pc:chgData name="Mitsuhashi Toshiharu" userId="d8f1e95312da3fa5" providerId="LiveId" clId="{958730D4-04F4-4FC5-A677-E27D3B89E34D}" dt="2020-04-06T08:15:37.134" v="66"/>
        <pc:sldMkLst>
          <pc:docMk/>
          <pc:sldMk cId="3212585415" sldId="407"/>
        </pc:sldMkLst>
        <pc:spChg chg="mod">
          <ac:chgData name="Mitsuhashi Toshiharu" userId="d8f1e95312da3fa5" providerId="LiveId" clId="{958730D4-04F4-4FC5-A677-E27D3B89E34D}" dt="2020-04-06T08:15:37.134" v="66"/>
          <ac:spMkLst>
            <pc:docMk/>
            <pc:sldMk cId="3212585415" sldId="407"/>
            <ac:spMk id="2" creationId="{00000000-0000-0000-0000-000000000000}"/>
          </ac:spMkLst>
        </pc:spChg>
      </pc:sldChg>
      <pc:sldChg chg="add del modTransition">
        <pc:chgData name="Mitsuhashi Toshiharu" userId="d8f1e95312da3fa5" providerId="LiveId" clId="{958730D4-04F4-4FC5-A677-E27D3B89E34D}" dt="2020-04-06T08:15:37.134" v="66"/>
        <pc:sldMkLst>
          <pc:docMk/>
          <pc:sldMk cId="3749295555" sldId="408"/>
        </pc:sldMkLst>
      </pc:sldChg>
      <pc:sldChg chg="modSp add del modTransition">
        <pc:chgData name="Mitsuhashi Toshiharu" userId="d8f1e95312da3fa5" providerId="LiveId" clId="{958730D4-04F4-4FC5-A677-E27D3B89E34D}" dt="2020-04-06T08:15:37.134" v="66"/>
        <pc:sldMkLst>
          <pc:docMk/>
          <pc:sldMk cId="976931581" sldId="409"/>
        </pc:sldMkLst>
        <pc:spChg chg="mod">
          <ac:chgData name="Mitsuhashi Toshiharu" userId="d8f1e95312da3fa5" providerId="LiveId" clId="{958730D4-04F4-4FC5-A677-E27D3B89E34D}" dt="2020-04-06T08:15:37.134" v="66"/>
          <ac:spMkLst>
            <pc:docMk/>
            <pc:sldMk cId="976931581" sldId="409"/>
            <ac:spMk id="3" creationId="{00000000-0000-0000-0000-000000000000}"/>
          </ac:spMkLst>
        </pc:spChg>
      </pc:sldChg>
      <pc:sldChg chg="add del modTransition">
        <pc:chgData name="Mitsuhashi Toshiharu" userId="d8f1e95312da3fa5" providerId="LiveId" clId="{958730D4-04F4-4FC5-A677-E27D3B89E34D}" dt="2020-04-06T08:15:37.134" v="66"/>
        <pc:sldMkLst>
          <pc:docMk/>
          <pc:sldMk cId="1329439710" sldId="410"/>
        </pc:sldMkLst>
      </pc:sldChg>
      <pc:sldChg chg="modSp add del modTransition">
        <pc:chgData name="Mitsuhashi Toshiharu" userId="d8f1e95312da3fa5" providerId="LiveId" clId="{958730D4-04F4-4FC5-A677-E27D3B89E34D}" dt="2020-04-06T08:15:37.134" v="66"/>
        <pc:sldMkLst>
          <pc:docMk/>
          <pc:sldMk cId="2574090684" sldId="411"/>
        </pc:sldMkLst>
        <pc:spChg chg="mod">
          <ac:chgData name="Mitsuhashi Toshiharu" userId="d8f1e95312da3fa5" providerId="LiveId" clId="{958730D4-04F4-4FC5-A677-E27D3B89E34D}" dt="2020-04-06T08:15:37.134" v="66"/>
          <ac:spMkLst>
            <pc:docMk/>
            <pc:sldMk cId="2574090684" sldId="411"/>
            <ac:spMk id="3" creationId="{00000000-0000-0000-0000-000000000000}"/>
          </ac:spMkLst>
        </pc:spChg>
      </pc:sldChg>
      <pc:sldChg chg="modSp add del modTransition">
        <pc:chgData name="Mitsuhashi Toshiharu" userId="d8f1e95312da3fa5" providerId="LiveId" clId="{958730D4-04F4-4FC5-A677-E27D3B89E34D}" dt="2020-04-06T08:15:37.134" v="66"/>
        <pc:sldMkLst>
          <pc:docMk/>
          <pc:sldMk cId="2178448696" sldId="412"/>
        </pc:sldMkLst>
        <pc:spChg chg="mod">
          <ac:chgData name="Mitsuhashi Toshiharu" userId="d8f1e95312da3fa5" providerId="LiveId" clId="{958730D4-04F4-4FC5-A677-E27D3B89E34D}" dt="2020-04-06T08:15:37.134" v="66"/>
          <ac:spMkLst>
            <pc:docMk/>
            <pc:sldMk cId="2178448696" sldId="412"/>
            <ac:spMk id="3" creationId="{D1ADA13C-8D9A-4D29-916B-03604D9EA4B2}"/>
          </ac:spMkLst>
        </pc:spChg>
      </pc:sldChg>
      <pc:sldChg chg="add del modTransition">
        <pc:chgData name="Mitsuhashi Toshiharu" userId="d8f1e95312da3fa5" providerId="LiveId" clId="{958730D4-04F4-4FC5-A677-E27D3B89E34D}" dt="2020-04-06T08:15:37.134" v="66"/>
        <pc:sldMkLst>
          <pc:docMk/>
          <pc:sldMk cId="1694874294" sldId="413"/>
        </pc:sldMkLst>
      </pc:sldChg>
      <pc:sldChg chg="add del modTransition">
        <pc:chgData name="Mitsuhashi Toshiharu" userId="d8f1e95312da3fa5" providerId="LiveId" clId="{958730D4-04F4-4FC5-A677-E27D3B89E34D}" dt="2020-04-06T08:15:37.134" v="66"/>
        <pc:sldMkLst>
          <pc:docMk/>
          <pc:sldMk cId="439461014" sldId="414"/>
        </pc:sldMkLst>
      </pc:sldChg>
      <pc:sldChg chg="add del modTransition">
        <pc:chgData name="Mitsuhashi Toshiharu" userId="d8f1e95312da3fa5" providerId="LiveId" clId="{958730D4-04F4-4FC5-A677-E27D3B89E34D}" dt="2020-04-06T08:15:37.134" v="66"/>
        <pc:sldMkLst>
          <pc:docMk/>
          <pc:sldMk cId="3358185316" sldId="415"/>
        </pc:sldMkLst>
      </pc:sldChg>
      <pc:sldChg chg="add del modTransition">
        <pc:chgData name="Mitsuhashi Toshiharu" userId="d8f1e95312da3fa5" providerId="LiveId" clId="{958730D4-04F4-4FC5-A677-E27D3B89E34D}" dt="2020-04-06T08:15:37.134" v="66"/>
        <pc:sldMkLst>
          <pc:docMk/>
          <pc:sldMk cId="494449137" sldId="416"/>
        </pc:sldMkLst>
      </pc:sldChg>
      <pc:sldChg chg="add del modTransition">
        <pc:chgData name="Mitsuhashi Toshiharu" userId="d8f1e95312da3fa5" providerId="LiveId" clId="{958730D4-04F4-4FC5-A677-E27D3B89E34D}" dt="2020-04-06T08:15:37.134" v="66"/>
        <pc:sldMkLst>
          <pc:docMk/>
          <pc:sldMk cId="863526931" sldId="417"/>
        </pc:sldMkLst>
      </pc:sldChg>
      <pc:sldChg chg="add del modTransition">
        <pc:chgData name="Mitsuhashi Toshiharu" userId="d8f1e95312da3fa5" providerId="LiveId" clId="{958730D4-04F4-4FC5-A677-E27D3B89E34D}" dt="2020-04-06T08:15:37.134" v="66"/>
        <pc:sldMkLst>
          <pc:docMk/>
          <pc:sldMk cId="3665075602" sldId="418"/>
        </pc:sldMkLst>
      </pc:sldChg>
      <pc:sldChg chg="add del modTransition">
        <pc:chgData name="Mitsuhashi Toshiharu" userId="d8f1e95312da3fa5" providerId="LiveId" clId="{958730D4-04F4-4FC5-A677-E27D3B89E34D}" dt="2020-04-06T08:15:37.134" v="66"/>
        <pc:sldMkLst>
          <pc:docMk/>
          <pc:sldMk cId="4045113470" sldId="419"/>
        </pc:sldMkLst>
      </pc:sldChg>
      <pc:sldChg chg="add del modTransition">
        <pc:chgData name="Mitsuhashi Toshiharu" userId="d8f1e95312da3fa5" providerId="LiveId" clId="{958730D4-04F4-4FC5-A677-E27D3B89E34D}" dt="2020-04-06T08:15:37.134" v="66"/>
        <pc:sldMkLst>
          <pc:docMk/>
          <pc:sldMk cId="3268287808" sldId="420"/>
        </pc:sldMkLst>
      </pc:sldChg>
      <pc:sldChg chg="add del modTransition">
        <pc:chgData name="Mitsuhashi Toshiharu" userId="d8f1e95312da3fa5" providerId="LiveId" clId="{958730D4-04F4-4FC5-A677-E27D3B89E34D}" dt="2020-04-06T08:15:37.134" v="66"/>
        <pc:sldMkLst>
          <pc:docMk/>
          <pc:sldMk cId="3133465085" sldId="421"/>
        </pc:sldMkLst>
      </pc:sldChg>
      <pc:sldChg chg="modSp add del modTransition">
        <pc:chgData name="Mitsuhashi Toshiharu" userId="d8f1e95312da3fa5" providerId="LiveId" clId="{958730D4-04F4-4FC5-A677-E27D3B89E34D}" dt="2020-04-06T08:15:37.134" v="66"/>
        <pc:sldMkLst>
          <pc:docMk/>
          <pc:sldMk cId="2333942152" sldId="422"/>
        </pc:sldMkLst>
        <pc:spChg chg="mod">
          <ac:chgData name="Mitsuhashi Toshiharu" userId="d8f1e95312da3fa5" providerId="LiveId" clId="{958730D4-04F4-4FC5-A677-E27D3B89E34D}" dt="2020-04-06T08:15:37.134" v="66"/>
          <ac:spMkLst>
            <pc:docMk/>
            <pc:sldMk cId="2333942152" sldId="422"/>
            <ac:spMk id="52227" creationId="{00000000-0000-0000-0000-000000000000}"/>
          </ac:spMkLst>
        </pc:spChg>
      </pc:sldChg>
    </pc:docChg>
  </pc:docChgLst>
  <pc:docChgLst>
    <pc:chgData name="三橋利晴" userId="d8f1e95312da3fa5" providerId="LiveId" clId="{17124451-ED5B-41AF-B7DC-B97C875C2D69}"/>
    <pc:docChg chg="custSel addSld modSld sldOrd modMainMaster">
      <pc:chgData name="三橋利晴" userId="d8f1e95312da3fa5" providerId="LiveId" clId="{17124451-ED5B-41AF-B7DC-B97C875C2D69}" dt="2017-12-08T06:57:42.350" v="5" actId="478"/>
      <pc:docMkLst>
        <pc:docMk/>
      </pc:docMkLst>
      <pc:sldChg chg="addSp delSp modSp add ord modTransition">
        <pc:chgData name="三橋利晴" userId="d8f1e95312da3fa5" providerId="LiveId" clId="{17124451-ED5B-41AF-B7DC-B97C875C2D69}" dt="2017-12-08T06:57:42.350" v="5" actId="478"/>
        <pc:sldMkLst>
          <pc:docMk/>
          <pc:sldMk cId="1918716719" sldId="385"/>
        </pc:sldMkLst>
        <pc:spChg chg="del">
          <ac:chgData name="三橋利晴" userId="d8f1e95312da3fa5" providerId="LiveId" clId="{17124451-ED5B-41AF-B7DC-B97C875C2D69}" dt="2017-12-08T06:57:26.690" v="3"/>
          <ac:spMkLst>
            <pc:docMk/>
            <pc:sldMk cId="1918716719" sldId="385"/>
            <ac:spMk id="2" creationId="{B45F3F95-197B-4BDF-9BEF-32F5265B685B}"/>
          </ac:spMkLst>
        </pc:spChg>
        <pc:spChg chg="del">
          <ac:chgData name="三橋利晴" userId="d8f1e95312da3fa5" providerId="LiveId" clId="{17124451-ED5B-41AF-B7DC-B97C875C2D69}" dt="2017-12-08T06:57:26.690" v="3"/>
          <ac:spMkLst>
            <pc:docMk/>
            <pc:sldMk cId="1918716719" sldId="385"/>
            <ac:spMk id="3" creationId="{6AEF57CF-E282-422E-9954-15010510C8FE}"/>
          </ac:spMkLst>
        </pc:spChg>
        <pc:spChg chg="del">
          <ac:chgData name="三橋利晴" userId="d8f1e95312da3fa5" providerId="LiveId" clId="{17124451-ED5B-41AF-B7DC-B97C875C2D69}" dt="2017-12-08T06:57:42.350" v="5" actId="478"/>
          <ac:spMkLst>
            <pc:docMk/>
            <pc:sldMk cId="1918716719" sldId="385"/>
            <ac:spMk id="4" creationId="{B87F071F-1CA8-42CB-91C6-81AA97949012}"/>
          </ac:spMkLst>
        </pc:spChg>
        <pc:spChg chg="add mod">
          <ac:chgData name="三橋利晴" userId="d8f1e95312da3fa5" providerId="LiveId" clId="{17124451-ED5B-41AF-B7DC-B97C875C2D69}" dt="2017-12-08T06:57:26.690" v="3"/>
          <ac:spMkLst>
            <pc:docMk/>
            <pc:sldMk cId="1918716719" sldId="385"/>
            <ac:spMk id="5" creationId="{BD08D5EA-EF71-4A60-8DB2-FFBAF22F7CFB}"/>
          </ac:spMkLst>
        </pc:spChg>
        <pc:spChg chg="add mod">
          <ac:chgData name="三橋利晴" userId="d8f1e95312da3fa5" providerId="LiveId" clId="{17124451-ED5B-41AF-B7DC-B97C875C2D69}" dt="2017-12-08T06:57:26.690" v="3"/>
          <ac:spMkLst>
            <pc:docMk/>
            <pc:sldMk cId="1918716719" sldId="385"/>
            <ac:spMk id="6" creationId="{7C07CA8B-E7F7-4A03-B16E-CFF6ED1727D0}"/>
          </ac:spMkLst>
        </pc:spChg>
      </pc:sldChg>
      <pc:sldMasterChg chg="delSldLayout modSldLayout">
        <pc:chgData name="三橋利晴" userId="d8f1e95312da3fa5" providerId="LiveId" clId="{17124451-ED5B-41AF-B7DC-B97C875C2D69}" dt="2017-12-08T06:56:50.250" v="1" actId="2696"/>
        <pc:sldMasterMkLst>
          <pc:docMk/>
          <pc:sldMasterMk cId="3237343916" sldId="2147483648"/>
        </pc:sldMasterMkLst>
        <pc:sldLayoutChg chg="del modTransition">
          <pc:chgData name="三橋利晴" userId="d8f1e95312da3fa5" providerId="LiveId" clId="{17124451-ED5B-41AF-B7DC-B97C875C2D69}" dt="2017-12-08T06:56:50.250" v="1" actId="2696"/>
          <pc:sldLayoutMkLst>
            <pc:docMk/>
            <pc:sldMasterMk cId="3237343916" sldId="2147483648"/>
            <pc:sldLayoutMk cId="3257724837" sldId="214748366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31F5C4-6B49-4C86-A2DE-32A66D840886}" type="datetimeFigureOut">
              <a:rPr kumimoji="1" lang="ja-JP" altLang="en-US" smtClean="0"/>
              <a:pPr/>
              <a:t>2025/2/17</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96840A-D37F-4926-8E05-396A9738F0A7}" type="slidenum">
              <a:rPr kumimoji="1" lang="ja-JP" altLang="en-US" smtClean="0"/>
              <a:pPr/>
              <a:t>‹#›</a:t>
            </a:fld>
            <a:endParaRPr kumimoji="1" lang="ja-JP" altLang="en-US"/>
          </a:p>
        </p:txBody>
      </p:sp>
    </p:spTree>
    <p:extLst>
      <p:ext uri="{BB962C8B-B14F-4D97-AF65-F5344CB8AC3E}">
        <p14:creationId xmlns:p14="http://schemas.microsoft.com/office/powerpoint/2010/main" val="2083690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31E89-D484-4C32-AED5-D0DBDAB35374}" type="datetimeFigureOut">
              <a:rPr kumimoji="1" lang="ja-JP" altLang="en-US" smtClean="0"/>
              <a:pPr/>
              <a:t>2025/2/17</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82345-0678-4811-8ABF-8721649F7B14}" type="slidenum">
              <a:rPr kumimoji="1" lang="ja-JP" altLang="en-US" smtClean="0"/>
              <a:pPr/>
              <a:t>‹#›</a:t>
            </a:fld>
            <a:endParaRPr kumimoji="1" lang="ja-JP" altLang="en-US"/>
          </a:p>
        </p:txBody>
      </p:sp>
    </p:spTree>
    <p:extLst>
      <p:ext uri="{BB962C8B-B14F-4D97-AF65-F5344CB8AC3E}">
        <p14:creationId xmlns:p14="http://schemas.microsoft.com/office/powerpoint/2010/main" val="33944326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aseline="0" dirty="0"/>
          </a:p>
        </p:txBody>
      </p:sp>
      <p:sp>
        <p:nvSpPr>
          <p:cNvPr id="4" name="スライド番号プレースホルダー 3"/>
          <p:cNvSpPr>
            <a:spLocks noGrp="1"/>
          </p:cNvSpPr>
          <p:nvPr>
            <p:ph type="sldNum" sz="quarter" idx="10"/>
          </p:nvPr>
        </p:nvSpPr>
        <p:spPr/>
        <p:txBody>
          <a:bodyPr/>
          <a:lstStyle/>
          <a:p>
            <a:fld id="{E6D82345-0678-4811-8ABF-8721649F7B14}" type="slidenum">
              <a:rPr kumimoji="1" lang="ja-JP" altLang="en-US" smtClean="0"/>
              <a:pPr/>
              <a:t>1</a:t>
            </a:fld>
            <a:endParaRPr kumimoji="1" lang="ja-JP" altLang="en-US"/>
          </a:p>
        </p:txBody>
      </p:sp>
    </p:spTree>
    <p:extLst>
      <p:ext uri="{BB962C8B-B14F-4D97-AF65-F5344CB8AC3E}">
        <p14:creationId xmlns:p14="http://schemas.microsoft.com/office/powerpoint/2010/main" val="2894502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6D82345-0678-4811-8ABF-8721649F7B14}" type="slidenum">
              <a:rPr kumimoji="1" lang="ja-JP" altLang="en-US" smtClean="0"/>
              <a:pPr/>
              <a:t>51</a:t>
            </a:fld>
            <a:endParaRPr kumimoji="1" lang="ja-JP" altLang="en-US"/>
          </a:p>
        </p:txBody>
      </p:sp>
    </p:spTree>
    <p:extLst>
      <p:ext uri="{BB962C8B-B14F-4D97-AF65-F5344CB8AC3E}">
        <p14:creationId xmlns:p14="http://schemas.microsoft.com/office/powerpoint/2010/main" val="407802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30399"/>
            <a:ext cx="7772400" cy="1579563"/>
          </a:xfrm>
          <a:prstGeom prst="rect">
            <a:avLst/>
          </a:prstGeom>
        </p:spPr>
        <p:txBody>
          <a:bodyPr anchor="ctr"/>
          <a:lstStyle>
            <a:lvl1pPr algn="ctr">
              <a:defRPr sz="6000">
                <a:latin typeface="めい"/>
              </a:defRPr>
            </a:lvl1pPr>
          </a:lstStyle>
          <a:p>
            <a:endParaRPr lang="en-US" altLang="ja-JP" dirty="0"/>
          </a:p>
        </p:txBody>
      </p:sp>
      <p:sp>
        <p:nvSpPr>
          <p:cNvPr id="3" name="Subtitle 2"/>
          <p:cNvSpPr>
            <a:spLocks noGrp="1"/>
          </p:cNvSpPr>
          <p:nvPr>
            <p:ph type="subTitle" idx="1"/>
          </p:nvPr>
        </p:nvSpPr>
        <p:spPr>
          <a:xfrm>
            <a:off x="2541411" y="4516879"/>
            <a:ext cx="4061178" cy="832556"/>
          </a:xfrm>
          <a:prstGeom prst="rect">
            <a:avLst/>
          </a:prstGeo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425260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29052036-62B7-44AA-B804-4EBC50AFB6CB}" type="datetime1">
              <a:rPr kumimoji="1" lang="ja-JP" altLang="en-US" smtClean="0"/>
              <a:t>2025/2/17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96762987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D2C3CE1-2B3F-40ED-BA44-316F7B7E6A8E}" type="datetime1">
              <a:rPr kumimoji="1" lang="ja-JP" altLang="en-US" smtClean="0"/>
              <a:t>2025/2/17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400980212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FAB0511-3BAE-4C0D-9846-FED8829076A0}" type="datetime1">
              <a:rPr kumimoji="1" lang="ja-JP" altLang="en-US" smtClean="0"/>
              <a:t>2025/2/17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9904598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71601" y="1306482"/>
            <a:ext cx="7200800" cy="2482821"/>
          </a:xfrm>
          <a:noFill/>
          <a:ln>
            <a:noFill/>
          </a:ln>
        </p:spPr>
        <p:txBody>
          <a:bodyPr anchor="b">
            <a:noAutofit/>
          </a:bodyPr>
          <a:lstStyle>
            <a:lvl1pPr marL="0" indent="0" algn="l">
              <a:defRPr sz="6000">
                <a:solidFill>
                  <a:schemeClr val="accent1"/>
                </a:solidFill>
                <a:latin typeface="MigMix 1P" panose="020B0502020203020207" pitchFamily="50" charset="-128"/>
                <a:ea typeface="MigMix 1P" panose="020B0502020203020207" pitchFamily="50" charset="-128"/>
                <a:cs typeface="MigMix 1P" panose="020B0502020203020207"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971601" y="4869160"/>
            <a:ext cx="6480719" cy="720080"/>
          </a:xfrm>
        </p:spPr>
        <p:txBody>
          <a:bodyPr anchor="ctr"/>
          <a:lstStyle>
            <a:lvl1pPr marL="0" indent="0" algn="ctr">
              <a:lnSpc>
                <a:spcPct val="100000"/>
              </a:lnSpc>
              <a:buNone/>
              <a:defRPr>
                <a:solidFill>
                  <a:schemeClr val="tx1"/>
                </a:solidFill>
                <a:latin typeface="+mj-lt"/>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7" name="日付プレースホルダー 6"/>
          <p:cNvSpPr>
            <a:spLocks noGrp="1"/>
          </p:cNvSpPr>
          <p:nvPr>
            <p:ph type="dt" sz="half" idx="10"/>
          </p:nvPr>
        </p:nvSpPr>
        <p:spPr/>
        <p:txBody>
          <a:bodyPr/>
          <a:lstStyle/>
          <a:p>
            <a:fld id="{5ACB0D18-F9B8-491E-87F1-CE5B48199682}" type="datetime1">
              <a:rPr kumimoji="1" lang="ja-JP" altLang="en-US" smtClean="0"/>
              <a:t>2025/2/17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lvl1pPr>
              <a:defRPr>
                <a:solidFill>
                  <a:schemeClr val="accent1"/>
                </a:solidFill>
              </a:defRPr>
            </a:lvl1pPr>
          </a:lstStyle>
          <a:p>
            <a:r>
              <a:rPr lang="en-US" altLang="ja-JP"/>
              <a:t> </a:t>
            </a:r>
            <a:fld id="{8B45D110-FD8E-48BD-8825-CDFBF9D22CA3}" type="slidenum">
              <a:rPr lang="ja-JP" altLang="en-US" smtClean="0"/>
              <a:pPr/>
              <a:t>‹#›</a:t>
            </a:fld>
            <a:endParaRPr lang="ja-JP" altLang="en-US" dirty="0"/>
          </a:p>
        </p:txBody>
      </p:sp>
    </p:spTree>
    <p:extLst>
      <p:ext uri="{BB962C8B-B14F-4D97-AF65-F5344CB8AC3E}">
        <p14:creationId xmlns:p14="http://schemas.microsoft.com/office/powerpoint/2010/main" val="33522859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2">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00000"/>
          </a:xfrm>
          <a:solidFill>
            <a:schemeClr val="accent1"/>
          </a:solidFill>
          <a:ln w="19050">
            <a:solidFill>
              <a:schemeClr val="accent1"/>
            </a:solidFill>
          </a:ln>
        </p:spPr>
        <p:txBody>
          <a:bodyPr>
            <a:normAutofit/>
          </a:bodyPr>
          <a:lstStyle>
            <a:lvl1pPr marL="352425" indent="0" algn="l">
              <a:defRPr sz="3600">
                <a:solidFill>
                  <a:schemeClr val="bg1">
                    <a:lumMod val="95000"/>
                  </a:schemeClr>
                </a:solidFill>
                <a:latin typeface="MigMix 1P" panose="020B0502020203020207" pitchFamily="50" charset="-128"/>
                <a:ea typeface="MigMix 1P" panose="020B0502020203020207" pitchFamily="50" charset="-128"/>
                <a:cs typeface="MigMix 1P" panose="020B0502020203020207"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457200" y="1124744"/>
            <a:ext cx="8229600" cy="5001420"/>
          </a:xfrm>
        </p:spPr>
        <p:txBody>
          <a:bodyPr/>
          <a:lstStyle>
            <a:lvl1pPr marL="342900" indent="-342900">
              <a:spcBef>
                <a:spcPts val="0"/>
              </a:spcBef>
              <a:buClr>
                <a:schemeClr val="accent1"/>
              </a:buClr>
              <a:buFont typeface="Wingdings" panose="05000000000000000000" pitchFamily="2" charset="2"/>
              <a:buChar char="l"/>
              <a:defRPr/>
            </a:lvl1pPr>
            <a:lvl2pPr>
              <a:spcBef>
                <a:spcPts val="0"/>
              </a:spcBef>
              <a:defRPr/>
            </a:lvl2pPr>
            <a:lvl3pPr>
              <a:spcBef>
                <a:spcPts val="0"/>
              </a:spcBef>
              <a:defRPr/>
            </a:lvl3pPr>
            <a:lvl4pPr>
              <a:spcBef>
                <a:spcPts val="0"/>
              </a:spcBef>
              <a:defRPr/>
            </a:lvl4pPr>
            <a:lvl5pPr>
              <a:spcBef>
                <a:spcPts val="0"/>
              </a:spcBef>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35415627-CD82-4B27-8666-2328DE0D859F}" type="datetime1">
              <a:rPr kumimoji="1" lang="ja-JP" altLang="en-US" smtClean="0"/>
              <a:t>2025/2/17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a:xfrm>
            <a:off x="7092280" y="170963"/>
            <a:ext cx="1763688" cy="558074"/>
          </a:xfrm>
        </p:spPr>
        <p:txBody>
          <a:bodyPr/>
          <a:lstStyle/>
          <a:p>
            <a:r>
              <a:rPr lang="en-US" altLang="ja-JP" dirty="0"/>
              <a:t> </a:t>
            </a:r>
            <a:fld id="{8B45D110-FD8E-48BD-8825-CDFBF9D22CA3}" type="slidenum">
              <a:rPr lang="ja-JP" altLang="en-US" smtClean="0"/>
              <a:pPr/>
              <a:t>‹#›</a:t>
            </a:fld>
            <a:endParaRPr lang="ja-JP" altLang="en-US" dirty="0"/>
          </a:p>
        </p:txBody>
      </p:sp>
    </p:spTree>
    <p:extLst>
      <p:ext uri="{BB962C8B-B14F-4D97-AF65-F5344CB8AC3E}">
        <p14:creationId xmlns:p14="http://schemas.microsoft.com/office/powerpoint/2010/main" val="30551418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0" y="2528338"/>
            <a:ext cx="9143999" cy="1689148"/>
          </a:xfrm>
        </p:spPr>
        <p:txBody>
          <a:bodyPr anchor="ctr">
            <a:normAutofit/>
          </a:bodyPr>
          <a:lstStyle>
            <a:lvl1pPr marL="0" indent="0" algn="ctr">
              <a:defRPr sz="4000" b="1" cap="all"/>
            </a:lvl1p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1405" y="4394620"/>
            <a:ext cx="9165403" cy="89299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dirty="0"/>
              <a:t>マスター テキストの書式設定</a:t>
            </a:r>
          </a:p>
        </p:txBody>
      </p:sp>
      <p:sp>
        <p:nvSpPr>
          <p:cNvPr id="4" name="日付プレースホルダー 3"/>
          <p:cNvSpPr>
            <a:spLocks noGrp="1"/>
          </p:cNvSpPr>
          <p:nvPr>
            <p:ph type="dt" sz="half" idx="10"/>
          </p:nvPr>
        </p:nvSpPr>
        <p:spPr/>
        <p:txBody>
          <a:bodyPr/>
          <a:lstStyle/>
          <a:p>
            <a:fld id="{920D8ACB-AB4D-4C39-9F78-0816F17C8709}" type="datetime1">
              <a:rPr kumimoji="1" lang="ja-JP" altLang="en-US" smtClean="0"/>
              <a:t>2025/2/17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26354984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68C81659-6F60-4026-B1B8-B20FBEEE2829}" type="datetime1">
              <a:rPr kumimoji="1" lang="ja-JP" altLang="en-US" smtClean="0"/>
              <a:t>2025/2/17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318945903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a:solidFill>
            <a:schemeClr val="accent2"/>
          </a:solidFill>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buClr>
                <a:schemeClr val="accent2"/>
              </a:buCl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テキスト プレースホルダー 4"/>
          <p:cNvSpPr>
            <a:spLocks noGrp="1"/>
          </p:cNvSpPr>
          <p:nvPr>
            <p:ph type="body" sz="quarter" idx="3"/>
          </p:nvPr>
        </p:nvSpPr>
        <p:spPr>
          <a:xfrm>
            <a:off x="4645025" y="1535113"/>
            <a:ext cx="4041775" cy="639762"/>
          </a:xfrm>
          <a:solidFill>
            <a:schemeClr val="accent5"/>
          </a:solidFill>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buClr>
                <a:schemeClr val="accent5"/>
              </a:buCl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p:cNvSpPr>
            <a:spLocks noGrp="1"/>
          </p:cNvSpPr>
          <p:nvPr>
            <p:ph type="dt" sz="half" idx="10"/>
          </p:nvPr>
        </p:nvSpPr>
        <p:spPr/>
        <p:txBody>
          <a:bodyPr/>
          <a:lstStyle/>
          <a:p>
            <a:fld id="{9E87CF63-CDD7-4CF5-92A0-1894E1FFF265}" type="datetime1">
              <a:rPr kumimoji="1" lang="ja-JP" altLang="en-US" smtClean="0"/>
              <a:t>2025/2/17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a:xfrm>
            <a:off x="7092280" y="188640"/>
            <a:ext cx="1763688" cy="558074"/>
          </a:xfrm>
          <a:prstGeom prst="rect">
            <a:avLst/>
          </a:prstGeom>
        </p:spPr>
        <p:txBody>
          <a:bodyPr/>
          <a:lstStyle/>
          <a:p>
            <a:fld id="{8B45D110-FD8E-48BD-8825-CDFBF9D22CA3}" type="slidenum">
              <a:rPr kumimoji="1" lang="ja-JP" altLang="en-US" smtClean="0"/>
              <a:pPr/>
              <a:t>‹#›</a:t>
            </a:fld>
            <a:endParaRPr kumimoji="1" lang="ja-JP" altLang="en-US" dirty="0"/>
          </a:p>
        </p:txBody>
      </p:sp>
    </p:spTree>
    <p:extLst>
      <p:ext uri="{BB962C8B-B14F-4D97-AF65-F5344CB8AC3E}">
        <p14:creationId xmlns:p14="http://schemas.microsoft.com/office/powerpoint/2010/main" val="32972145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9144000" cy="900000"/>
          </a:xfrm>
        </p:spPr>
        <p:txBody>
          <a:bodyPr>
            <a:normAutofit/>
          </a:bodyPr>
          <a:lstStyle>
            <a:lvl1pPr algn="l">
              <a:defRPr sz="3600"/>
            </a:lvl1pPr>
          </a:lstStyle>
          <a:p>
            <a:r>
              <a:rPr kumimoji="1" lang="ja-JP" altLang="en-US" dirty="0"/>
              <a:t>マスター タイトルの書式設定</a:t>
            </a:r>
          </a:p>
        </p:txBody>
      </p:sp>
      <p:sp>
        <p:nvSpPr>
          <p:cNvPr id="9" name="日付プレースホルダー 8"/>
          <p:cNvSpPr>
            <a:spLocks noGrp="1"/>
          </p:cNvSpPr>
          <p:nvPr>
            <p:ph type="dt" sz="half" idx="10"/>
          </p:nvPr>
        </p:nvSpPr>
        <p:spPr/>
        <p:txBody>
          <a:bodyPr/>
          <a:lstStyle/>
          <a:p>
            <a:fld id="{EA0CEDE9-A572-415E-9CD4-C908CC9EE3CA}" type="datetime1">
              <a:rPr kumimoji="1" lang="ja-JP" altLang="en-US" smtClean="0"/>
              <a:t>2025/2/17</a:t>
            </a:fld>
            <a:endParaRPr kumimoji="1" lang="ja-JP" altLang="en-US"/>
          </a:p>
        </p:txBody>
      </p:sp>
      <p:sp>
        <p:nvSpPr>
          <p:cNvPr id="10" name="フッター プレースホルダー 9"/>
          <p:cNvSpPr>
            <a:spLocks noGrp="1"/>
          </p:cNvSpPr>
          <p:nvPr>
            <p:ph type="ftr" sz="quarter" idx="11"/>
          </p:nvPr>
        </p:nvSpPr>
        <p:spPr/>
        <p:txBody>
          <a:bodyPr/>
          <a:lstStyle/>
          <a:p>
            <a:endParaRPr kumimoji="1" lang="ja-JP" altLang="en-US" dirty="0"/>
          </a:p>
        </p:txBody>
      </p:sp>
      <p:sp>
        <p:nvSpPr>
          <p:cNvPr id="12" name="スライド番号プレースホルダー 11"/>
          <p:cNvSpPr>
            <a:spLocks noGrp="1"/>
          </p:cNvSpPr>
          <p:nvPr>
            <p:ph type="sldNum" sz="quarter" idx="12"/>
          </p:nvPr>
        </p:nvSpPr>
        <p:spPr>
          <a:xfrm>
            <a:off x="7092280" y="170963"/>
            <a:ext cx="1763688" cy="558074"/>
          </a:xfrm>
        </p:spPr>
        <p:txBody>
          <a:bodyPr/>
          <a:lstStyle/>
          <a:p>
            <a:r>
              <a:rPr lang="en-US" altLang="ja-JP" dirty="0"/>
              <a:t> </a:t>
            </a:r>
            <a:fld id="{8B45D110-FD8E-48BD-8825-CDFBF9D22CA3}" type="slidenum">
              <a:rPr lang="ja-JP" altLang="en-US" smtClean="0"/>
              <a:pPr/>
              <a:t>‹#›</a:t>
            </a:fld>
            <a:endParaRPr lang="ja-JP" altLang="en-US" dirty="0"/>
          </a:p>
        </p:txBody>
      </p:sp>
    </p:spTree>
    <p:extLst>
      <p:ext uri="{BB962C8B-B14F-4D97-AF65-F5344CB8AC3E}">
        <p14:creationId xmlns:p14="http://schemas.microsoft.com/office/powerpoint/2010/main" val="282437649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6382EAA-E99D-4483-8B7F-5B89CAD29522}" type="datetime1">
              <a:rPr kumimoji="1" lang="ja-JP" altLang="en-US" smtClean="0"/>
              <a:t>2025/2/17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86515874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947BDF5E-5570-4F76-9183-A7D0DF2B735C}" type="datetime1">
              <a:rPr kumimoji="1" lang="ja-JP" altLang="en-US" smtClean="0"/>
              <a:t>2025/2/17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a:xfrm>
            <a:off x="8605926" y="6309320"/>
            <a:ext cx="440914" cy="432049"/>
          </a:xfrm>
          <a:prstGeom prst="rect">
            <a:avLst/>
          </a:prstGeom>
        </p:spPr>
        <p:txBody>
          <a:bodyPr/>
          <a:lstStyle/>
          <a:p>
            <a:fld id="{8B45D110-FD8E-48BD-8825-CDFBF9D22CA3}" type="slidenum">
              <a:rPr kumimoji="1" lang="ja-JP" altLang="en-US" smtClean="0"/>
              <a:pPr/>
              <a:t>‹#›</a:t>
            </a:fld>
            <a:endParaRPr kumimoji="1" lang="ja-JP" altLang="en-US"/>
          </a:p>
        </p:txBody>
      </p:sp>
    </p:spTree>
    <p:extLst>
      <p:ext uri="{BB962C8B-B14F-4D97-AF65-F5344CB8AC3E}">
        <p14:creationId xmlns:p14="http://schemas.microsoft.com/office/powerpoint/2010/main" val="256526001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 name="図 5"/>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092477" y="257091"/>
            <a:ext cx="754673" cy="11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805775"/>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rtl="0" eaLnBrk="0" fontAlgn="base" hangingPunct="0">
        <a:lnSpc>
          <a:spcPct val="90000"/>
        </a:lnSpc>
        <a:spcBef>
          <a:spcPct val="0"/>
        </a:spcBef>
        <a:spcAft>
          <a:spcPct val="0"/>
        </a:spcAft>
        <a:defRPr kumimoji="1"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2pPr>
      <a:lvl3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3pPr>
      <a:lvl4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4pPr>
      <a:lvl5pPr algn="l" rtl="0" eaLnBrk="0" fontAlgn="base" hangingPunct="0">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5pPr>
      <a:lvl6pPr marL="457200" algn="l" rtl="0" fontAlgn="base">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6pPr>
      <a:lvl7pPr marL="914400" algn="l" rtl="0" fontAlgn="base">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7pPr>
      <a:lvl8pPr marL="1371600" algn="l" rtl="0" fontAlgn="base">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8pPr>
      <a:lvl9pPr marL="1828800" algn="l" rtl="0" fontAlgn="base">
        <a:lnSpc>
          <a:spcPct val="90000"/>
        </a:lnSpc>
        <a:spcBef>
          <a:spcPct val="0"/>
        </a:spcBef>
        <a:spcAft>
          <a:spcPct val="0"/>
        </a:spcAft>
        <a:defRPr kumimoji="1" sz="4400">
          <a:solidFill>
            <a:schemeClr val="tx1"/>
          </a:solidFill>
          <a:latin typeface="Calibri Light" panose="020F0302020204030204" pitchFamily="34" charset="0"/>
          <a:ea typeface="ＭＳ Ｐゴシック" panose="020B0600070205080204" pitchFamily="50" charset="-128"/>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kumimoji="1"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kumimoji="1"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kumimoji="1"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0" y="-1"/>
            <a:ext cx="9144000" cy="901338"/>
          </a:xfrm>
          <a:prstGeom prst="rect">
            <a:avLst/>
          </a:prstGeom>
          <a:solidFill>
            <a:schemeClr val="accent1"/>
          </a:solidFill>
          <a:ln w="19050">
            <a:solidFill>
              <a:schemeClr val="accent1"/>
            </a:solidFill>
          </a:ln>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457200" y="1124744"/>
            <a:ext cx="8229600" cy="523160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B0D18-F9B8-491E-87F1-CE5B48199682}" type="datetime1">
              <a:rPr kumimoji="1" lang="ja-JP" altLang="en-US" smtClean="0"/>
              <a:t>2025/2/17</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12" name="スライド番号プレースホルダー 5"/>
          <p:cNvSpPr>
            <a:spLocks noGrp="1"/>
          </p:cNvSpPr>
          <p:nvPr>
            <p:ph type="sldNum" sz="quarter" idx="4"/>
          </p:nvPr>
        </p:nvSpPr>
        <p:spPr>
          <a:xfrm>
            <a:off x="7092280" y="175930"/>
            <a:ext cx="1763688" cy="558074"/>
          </a:xfrm>
          <a:prstGeom prst="rect">
            <a:avLst/>
          </a:prstGeom>
          <a:noFill/>
          <a:ln w="19050">
            <a:noFill/>
          </a:ln>
        </p:spPr>
        <p:txBody>
          <a:bodyPr anchor="ctr"/>
          <a:lstStyle>
            <a:lvl1pPr algn="r">
              <a:defRPr sz="4000">
                <a:solidFill>
                  <a:schemeClr val="bg1">
                    <a:lumMod val="95000"/>
                  </a:schemeClr>
                </a:solidFill>
                <a:latin typeface="Impact" panose="020B0806030902050204" pitchFamily="34" charset="0"/>
              </a:defRPr>
            </a:lvl1pPr>
          </a:lstStyle>
          <a:p>
            <a:r>
              <a:rPr lang="en-US" altLang="ja-JP" dirty="0"/>
              <a:t> </a:t>
            </a:r>
            <a:fld id="{8B45D110-FD8E-48BD-8825-CDFBF9D22CA3}" type="slidenum">
              <a:rPr lang="ja-JP" altLang="en-US" smtClean="0"/>
              <a:pPr/>
              <a:t>‹#›</a:t>
            </a:fld>
            <a:endParaRPr lang="ja-JP" altLang="en-US" dirty="0"/>
          </a:p>
        </p:txBody>
      </p:sp>
    </p:spTree>
    <p:extLst>
      <p:ext uri="{BB962C8B-B14F-4D97-AF65-F5344CB8AC3E}">
        <p14:creationId xmlns:p14="http://schemas.microsoft.com/office/powerpoint/2010/main" val="3237343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55600" indent="0" algn="l" defTabSz="914400" rtl="0" eaLnBrk="1" latinLnBrk="0" hangingPunct="1">
        <a:spcBef>
          <a:spcPct val="0"/>
        </a:spcBef>
        <a:buNone/>
        <a:defRPr kumimoji="1" sz="3600" b="1" kern="1200">
          <a:solidFill>
            <a:schemeClr val="bg1">
              <a:lumMod val="95000"/>
            </a:schemeClr>
          </a:solidFill>
          <a:latin typeface="+mj-lt"/>
          <a:ea typeface="+mj-ea"/>
          <a:cs typeface="+mj-cs"/>
        </a:defRPr>
      </a:lvl1pPr>
    </p:titleStyle>
    <p:bodyStyle>
      <a:lvl1pPr marL="355600" indent="-355600" algn="l" defTabSz="914400" rtl="0" eaLnBrk="1" latinLnBrk="0" hangingPunct="1">
        <a:lnSpc>
          <a:spcPct val="150000"/>
        </a:lnSpc>
        <a:spcBef>
          <a:spcPts val="0"/>
        </a:spcBef>
        <a:spcAft>
          <a:spcPts val="0"/>
        </a:spcAft>
        <a:buClr>
          <a:schemeClr val="accent1"/>
        </a:buClr>
        <a:buFont typeface="Wingdings" panose="05000000000000000000" pitchFamily="2" charset="2"/>
        <a:buChar char="l"/>
        <a:defRPr kumimoji="1" sz="3200" kern="1200">
          <a:solidFill>
            <a:schemeClr val="tx1"/>
          </a:solidFill>
          <a:latin typeface="+mn-lt"/>
          <a:ea typeface="+mn-ea"/>
          <a:cs typeface="+mn-cs"/>
        </a:defRPr>
      </a:lvl1pPr>
      <a:lvl2pPr marL="723900" indent="-368300" algn="l" defTabSz="914400" rtl="0" eaLnBrk="1" latinLnBrk="0" hangingPunct="1">
        <a:lnSpc>
          <a:spcPct val="150000"/>
        </a:lnSpc>
        <a:spcBef>
          <a:spcPts val="0"/>
        </a:spcBef>
        <a:spcAft>
          <a:spcPts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lnSpc>
          <a:spcPct val="150000"/>
        </a:lnSpc>
        <a:spcBef>
          <a:spcPts val="0"/>
        </a:spcBef>
        <a:spcAft>
          <a:spcPts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lnSpc>
          <a:spcPct val="150000"/>
        </a:lnSpc>
        <a:spcBef>
          <a:spcPts val="0"/>
        </a:spcBef>
        <a:spcAft>
          <a:spcPts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lnSpc>
          <a:spcPct val="150000"/>
        </a:lnSpc>
        <a:spcBef>
          <a:spcPts val="0"/>
        </a:spcBef>
        <a:spcAft>
          <a:spcPts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タイトル 16"/>
          <p:cNvSpPr>
            <a:spLocks noGrp="1"/>
          </p:cNvSpPr>
          <p:nvPr>
            <p:ph type="ctrTitle"/>
          </p:nvPr>
        </p:nvSpPr>
        <p:spPr>
          <a:xfrm>
            <a:off x="426368" y="1291149"/>
            <a:ext cx="8291264" cy="2498154"/>
          </a:xfrm>
        </p:spPr>
        <p:txBody>
          <a:bodyPr/>
          <a:lstStyle/>
          <a:p>
            <a:pPr algn="ctr"/>
            <a:br>
              <a:rPr lang="en-US" altLang="ja-JP" sz="6600" dirty="0">
                <a:latin typeface="メイリオ" panose="020B0604030504040204" pitchFamily="50" charset="-128"/>
                <a:ea typeface="メイリオ" panose="020B0604030504040204" pitchFamily="50" charset="-128"/>
              </a:rPr>
            </a:br>
            <a:br>
              <a:rPr lang="en-US" altLang="ja-JP" sz="6600" dirty="0">
                <a:latin typeface="メイリオ" panose="020B0604030504040204" pitchFamily="50" charset="-128"/>
                <a:ea typeface="メイリオ" panose="020B0604030504040204" pitchFamily="50" charset="-128"/>
              </a:rPr>
            </a:br>
            <a:r>
              <a:rPr lang="en-US" altLang="ja-JP" sz="4800" dirty="0">
                <a:latin typeface="メイリオ" panose="020B0604030504040204" pitchFamily="50" charset="-128"/>
                <a:ea typeface="メイリオ" panose="020B0604030504040204" pitchFamily="50" charset="-128"/>
              </a:rPr>
              <a:t>Stata</a:t>
            </a:r>
            <a:r>
              <a:rPr lang="ja-JP" altLang="en-US" sz="4800" dirty="0">
                <a:latin typeface="メイリオ" panose="020B0604030504040204" pitchFamily="50" charset="-128"/>
                <a:ea typeface="メイリオ" panose="020B0604030504040204" pitchFamily="50" charset="-128"/>
              </a:rPr>
              <a:t>操作入門</a:t>
            </a:r>
            <a:br>
              <a:rPr lang="en-US" altLang="ja-JP" sz="6600" dirty="0">
                <a:latin typeface="メイリオ" panose="020B0604030504040204" pitchFamily="50" charset="-128"/>
                <a:ea typeface="メイリオ" panose="020B0604030504040204" pitchFamily="50" charset="-128"/>
              </a:rPr>
            </a:br>
            <a:r>
              <a:rPr lang="en-US" altLang="ja-JP" sz="6600" dirty="0">
                <a:latin typeface="メイリオ" panose="020B0604030504040204" pitchFamily="50" charset="-128"/>
                <a:ea typeface="メイリオ" panose="020B0604030504040204" pitchFamily="50" charset="-128"/>
              </a:rPr>
              <a:t>#6. </a:t>
            </a:r>
            <a:r>
              <a:rPr lang="ja-JP" altLang="en-US" sz="4400" dirty="0">
                <a:latin typeface="メイリオ" panose="020B0604030504040204" pitchFamily="50" charset="-128"/>
                <a:ea typeface="メイリオ" panose="020B0604030504040204" pitchFamily="50" charset="-128"/>
              </a:rPr>
              <a:t>ロジスティック回帰分析</a:t>
            </a:r>
            <a:endParaRPr lang="ja-JP" altLang="en-US" sz="4400" b="0" spc="-300" dirty="0">
              <a:latin typeface="メイリオ" panose="020B0604030504040204" pitchFamily="50" charset="-128"/>
              <a:ea typeface="メイリオ" panose="020B0604030504040204" pitchFamily="50" charset="-128"/>
            </a:endParaRPr>
          </a:p>
        </p:txBody>
      </p:sp>
      <p:sp>
        <p:nvSpPr>
          <p:cNvPr id="25" name="サブタイトル 22"/>
          <p:cNvSpPr txBox="1">
            <a:spLocks/>
          </p:cNvSpPr>
          <p:nvPr/>
        </p:nvSpPr>
        <p:spPr>
          <a:xfrm>
            <a:off x="457200" y="6190478"/>
            <a:ext cx="8291264"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lumMod val="85000"/>
                    <a:lumOff val="15000"/>
                  </a:schemeClr>
                </a:solidFill>
                <a:latin typeface="+mn-ea"/>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endParaRPr lang="ja-JP" altLang="en-US" dirty="0"/>
          </a:p>
        </p:txBody>
      </p:sp>
      <p:sp>
        <p:nvSpPr>
          <p:cNvPr id="27" name="サブタイトル 22"/>
          <p:cNvSpPr txBox="1">
            <a:spLocks/>
          </p:cNvSpPr>
          <p:nvPr/>
        </p:nvSpPr>
        <p:spPr>
          <a:xfrm>
            <a:off x="2423924" y="6190478"/>
            <a:ext cx="8291264"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kumimoji="1" sz="3200" kern="1200">
                <a:solidFill>
                  <a:schemeClr val="tx1">
                    <a:lumMod val="85000"/>
                    <a:lumOff val="15000"/>
                  </a:schemeClr>
                </a:solidFill>
                <a:latin typeface="+mn-ea"/>
                <a:ea typeface="+mn-ea"/>
                <a:cs typeface="+mn-cs"/>
              </a:defRPr>
            </a:lvl1pPr>
            <a:lvl2pPr marL="457200" indent="0" algn="ctr" defTabSz="914400" rtl="0" eaLnBrk="1" latinLnBrk="0" hangingPunct="1">
              <a:spcBef>
                <a:spcPct val="20000"/>
              </a:spcBef>
              <a:buFont typeface="Arial" panose="020B0604020202020204" pitchFamily="34" charset="0"/>
              <a:buNone/>
              <a:defRPr kumimoji="1"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kumimoji="1"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kumimoji="1" sz="2000" kern="1200">
                <a:solidFill>
                  <a:schemeClr val="tx1">
                    <a:tint val="75000"/>
                  </a:schemeClr>
                </a:solidFill>
                <a:latin typeface="+mn-lt"/>
                <a:ea typeface="+mn-ea"/>
                <a:cs typeface="+mn-cs"/>
              </a:defRPr>
            </a:lvl9pPr>
          </a:lstStyle>
          <a:p>
            <a:endParaRPr lang="ja-JP" altLang="en-US" dirty="0"/>
          </a:p>
        </p:txBody>
      </p:sp>
      <p:grpSp>
        <p:nvGrpSpPr>
          <p:cNvPr id="5" name="グループ化 4"/>
          <p:cNvGrpSpPr/>
          <p:nvPr/>
        </p:nvGrpSpPr>
        <p:grpSpPr>
          <a:xfrm>
            <a:off x="6284836" y="3973223"/>
            <a:ext cx="1958900" cy="717237"/>
            <a:chOff x="3884283" y="3754713"/>
            <a:chExt cx="1958900" cy="717237"/>
          </a:xfrm>
        </p:grpSpPr>
        <p:sp>
          <p:nvSpPr>
            <p:cNvPr id="26" name="円/楕円 25"/>
            <p:cNvSpPr/>
            <p:nvPr/>
          </p:nvSpPr>
          <p:spPr>
            <a:xfrm>
              <a:off x="3884283" y="3754713"/>
              <a:ext cx="717237" cy="717237"/>
            </a:xfrm>
            <a:prstGeom prst="ellipse">
              <a:avLst/>
            </a:prstGeom>
            <a:solidFill>
              <a:schemeClr val="accent3"/>
            </a:solidFill>
            <a:ln w="19050" cap="sq">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bg1">
                    <a:lumMod val="95000"/>
                  </a:schemeClr>
                </a:solidFill>
                <a:latin typeface="MigMix 1P" panose="020B0502020203020207" pitchFamily="50" charset="-128"/>
                <a:ea typeface="MigMix 1P" panose="020B0502020203020207" pitchFamily="50" charset="-128"/>
                <a:cs typeface="MigMix 1P" panose="020B0502020203020207" pitchFamily="50" charset="-128"/>
              </a:endParaRPr>
            </a:p>
          </p:txBody>
        </p:sp>
        <p:sp>
          <p:nvSpPr>
            <p:cNvPr id="30" name="テキスト ボックス 29"/>
            <p:cNvSpPr txBox="1"/>
            <p:nvPr/>
          </p:nvSpPr>
          <p:spPr>
            <a:xfrm>
              <a:off x="3950573" y="3851721"/>
              <a:ext cx="598242" cy="523220"/>
            </a:xfrm>
            <a:prstGeom prst="rect">
              <a:avLst/>
            </a:prstGeom>
            <a:noFill/>
          </p:spPr>
          <p:txBody>
            <a:bodyPr wrap="none" rtlCol="0">
              <a:spAutoFit/>
            </a:bodyPr>
            <a:lstStyle/>
            <a:p>
              <a:pPr algn="ctr"/>
              <a:r>
                <a:rPr lang="en-US" altLang="ja-JP" sz="2800" b="1" dirty="0"/>
                <a:t>51</a:t>
              </a:r>
              <a:endParaRPr kumimoji="1" lang="ja-JP" altLang="en-US" sz="2800" b="1" dirty="0"/>
            </a:p>
          </p:txBody>
        </p:sp>
        <p:sp>
          <p:nvSpPr>
            <p:cNvPr id="34" name="テキスト ボックス 33"/>
            <p:cNvSpPr txBox="1"/>
            <p:nvPr/>
          </p:nvSpPr>
          <p:spPr>
            <a:xfrm>
              <a:off x="4640994" y="3851721"/>
              <a:ext cx="1202189" cy="523220"/>
            </a:xfrm>
            <a:prstGeom prst="rect">
              <a:avLst/>
            </a:prstGeom>
            <a:noFill/>
          </p:spPr>
          <p:txBody>
            <a:bodyPr wrap="none" rtlCol="0">
              <a:spAutoFit/>
            </a:bodyPr>
            <a:lstStyle/>
            <a:p>
              <a:r>
                <a:rPr lang="en-US" altLang="ja-JP" sz="2800" dirty="0"/>
                <a:t>PAGES</a:t>
              </a:r>
              <a:endParaRPr kumimoji="1" lang="ja-JP" altLang="en-US" sz="2800" dirty="0"/>
            </a:p>
          </p:txBody>
        </p:sp>
      </p:grpSp>
      <p:grpSp>
        <p:nvGrpSpPr>
          <p:cNvPr id="49" name="グループ化 48"/>
          <p:cNvGrpSpPr/>
          <p:nvPr/>
        </p:nvGrpSpPr>
        <p:grpSpPr>
          <a:xfrm>
            <a:off x="7264287" y="4874381"/>
            <a:ext cx="1879713" cy="714859"/>
            <a:chOff x="7264286" y="4874381"/>
            <a:chExt cx="1879713" cy="714859"/>
          </a:xfrm>
        </p:grpSpPr>
        <p:sp>
          <p:nvSpPr>
            <p:cNvPr id="44" name="正方形/長方形 43"/>
            <p:cNvSpPr/>
            <p:nvPr/>
          </p:nvSpPr>
          <p:spPr>
            <a:xfrm>
              <a:off x="7633180" y="4874381"/>
              <a:ext cx="1510819" cy="714859"/>
            </a:xfrm>
            <a:prstGeom prst="rect">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3600" spc="300" dirty="0">
                <a:solidFill>
                  <a:schemeClr val="bg1">
                    <a:lumMod val="95000"/>
                  </a:schemeClr>
                </a:solidFill>
                <a:latin typeface="Impact" panose="020B0806030902050204" pitchFamily="34" charset="0"/>
              </a:endParaRPr>
            </a:p>
          </p:txBody>
        </p:sp>
        <p:sp>
          <p:nvSpPr>
            <p:cNvPr id="45" name="直角三角形 44"/>
            <p:cNvSpPr/>
            <p:nvPr/>
          </p:nvSpPr>
          <p:spPr>
            <a:xfrm rot="16200000">
              <a:off x="7259081" y="5215139"/>
              <a:ext cx="379306" cy="368895"/>
            </a:xfrm>
            <a:prstGeom prst="rtTriangle">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48" name="直角三角形 47"/>
            <p:cNvSpPr/>
            <p:nvPr/>
          </p:nvSpPr>
          <p:spPr>
            <a:xfrm rot="10800000">
              <a:off x="7264286" y="4878469"/>
              <a:ext cx="374634" cy="367381"/>
            </a:xfrm>
            <a:prstGeom prst="rtTriangle">
              <a:avLst/>
            </a:prstGeom>
            <a:solidFill>
              <a:schemeClr val="accent1"/>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grpSp>
      <p:sp>
        <p:nvSpPr>
          <p:cNvPr id="54" name="サブタイトル 53"/>
          <p:cNvSpPr>
            <a:spLocks noGrp="1"/>
          </p:cNvSpPr>
          <p:nvPr>
            <p:ph type="subTitle" idx="1"/>
          </p:nvPr>
        </p:nvSpPr>
        <p:spPr>
          <a:xfrm>
            <a:off x="971600" y="4874381"/>
            <a:ext cx="5710929" cy="730459"/>
          </a:xfrm>
        </p:spPr>
        <p:txBody>
          <a:bodyPr anchor="ctr">
            <a:normAutofit/>
          </a:bodyPr>
          <a:lstStyle/>
          <a:p>
            <a:pPr algn="l"/>
            <a:r>
              <a:rPr kumimoji="1" lang="ja-JP" altLang="en-US" sz="2800" b="1" dirty="0">
                <a:solidFill>
                  <a:schemeClr val="accent1"/>
                </a:solidFill>
                <a:latin typeface="+mj-lt"/>
              </a:rPr>
              <a:t>三橋利晴｜</a:t>
            </a:r>
            <a:r>
              <a:rPr kumimoji="1" lang="en-US" altLang="ja-JP" sz="2800" b="1" dirty="0">
                <a:solidFill>
                  <a:schemeClr val="accent1"/>
                </a:solidFill>
                <a:latin typeface="+mj-lt"/>
              </a:rPr>
              <a:t>Toshiharu Mitsuhashi</a:t>
            </a:r>
            <a:endParaRPr kumimoji="1" lang="ja-JP" altLang="en-US" sz="2800" b="1" dirty="0">
              <a:solidFill>
                <a:schemeClr val="accent1"/>
              </a:solidFill>
              <a:latin typeface="+mj-lt"/>
            </a:endParaRPr>
          </a:p>
        </p:txBody>
      </p:sp>
      <p:sp>
        <p:nvSpPr>
          <p:cNvPr id="31" name="テキスト ボックス 30"/>
          <p:cNvSpPr txBox="1"/>
          <p:nvPr/>
        </p:nvSpPr>
        <p:spPr>
          <a:xfrm>
            <a:off x="3512897" y="1633340"/>
            <a:ext cx="184730" cy="646331"/>
          </a:xfrm>
          <a:prstGeom prst="rect">
            <a:avLst/>
          </a:prstGeom>
          <a:noFill/>
        </p:spPr>
        <p:txBody>
          <a:bodyPr wrap="none" rtlCol="0">
            <a:spAutoFit/>
          </a:bodyPr>
          <a:lstStyle/>
          <a:p>
            <a:pPr algn="ctr"/>
            <a:endParaRPr kumimoji="1" lang="ja-JP" altLang="en-US" sz="3600" b="1" dirty="0">
              <a:solidFill>
                <a:schemeClr val="bg1"/>
              </a:solidFill>
            </a:endParaRPr>
          </a:p>
        </p:txBody>
      </p:sp>
      <p:sp>
        <p:nvSpPr>
          <p:cNvPr id="4" name="テキスト ボックス 3"/>
          <p:cNvSpPr txBox="1"/>
          <p:nvPr/>
        </p:nvSpPr>
        <p:spPr>
          <a:xfrm>
            <a:off x="971600" y="5825822"/>
            <a:ext cx="5724644" cy="461665"/>
          </a:xfrm>
          <a:prstGeom prst="rect">
            <a:avLst/>
          </a:prstGeom>
          <a:noFill/>
        </p:spPr>
        <p:txBody>
          <a:bodyPr wrap="none" rtlCol="0">
            <a:spAutoFit/>
          </a:bodyPr>
          <a:lstStyle/>
          <a:p>
            <a:r>
              <a:rPr kumimoji="1" lang="ja-JP" altLang="en-US" sz="2400" dirty="0">
                <a:solidFill>
                  <a:srgbClr val="4D4D4D"/>
                </a:solidFill>
              </a:rPr>
              <a:t>岡山大学病院　新医療研究開発センター</a:t>
            </a:r>
          </a:p>
        </p:txBody>
      </p:sp>
    </p:spTree>
    <p:extLst>
      <p:ext uri="{BB962C8B-B14F-4D97-AF65-F5344CB8AC3E}">
        <p14:creationId xmlns:p14="http://schemas.microsoft.com/office/powerpoint/2010/main" val="141408675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ED212C-3657-4D0A-B64B-D969928CBFF7}"/>
              </a:ext>
            </a:extLst>
          </p:cNvPr>
          <p:cNvSpPr>
            <a:spLocks noGrp="1"/>
          </p:cNvSpPr>
          <p:nvPr>
            <p:ph type="title"/>
          </p:nvPr>
        </p:nvSpPr>
        <p:spPr/>
        <p:txBody>
          <a:bodyPr/>
          <a:lstStyle/>
          <a:p>
            <a:r>
              <a:rPr kumimoji="1" lang="ja-JP" altLang="en-US" dirty="0"/>
              <a:t>ロジスティック回帰分析</a:t>
            </a:r>
          </a:p>
        </p:txBody>
      </p:sp>
      <p:sp>
        <p:nvSpPr>
          <p:cNvPr id="3" name="コンテンツ プレースホルダー 2">
            <a:extLst>
              <a:ext uri="{FF2B5EF4-FFF2-40B4-BE49-F238E27FC236}">
                <a16:creationId xmlns:a16="http://schemas.microsoft.com/office/drawing/2014/main" id="{FAFE6EAB-91DF-43E0-91AD-CB3C89BBDA4E}"/>
              </a:ext>
            </a:extLst>
          </p:cNvPr>
          <p:cNvSpPr>
            <a:spLocks noGrp="1"/>
          </p:cNvSpPr>
          <p:nvPr>
            <p:ph idx="1"/>
          </p:nvPr>
        </p:nvSpPr>
        <p:spPr/>
        <p:txBody>
          <a:bodyPr>
            <a:normAutofit lnSpcReduction="10000"/>
          </a:bodyPr>
          <a:lstStyle/>
          <a:p>
            <a:r>
              <a:rPr kumimoji="1" lang="ja-JP" altLang="en-US" dirty="0"/>
              <a:t>線形回帰分析を行うことができない。</a:t>
            </a:r>
            <a:endParaRPr kumimoji="1" lang="en-US" altLang="ja-JP" dirty="0"/>
          </a:p>
          <a:p>
            <a:r>
              <a:rPr kumimoji="1" lang="ja-JP" altLang="en-US" dirty="0"/>
              <a:t>線形回帰分析の応答変数は、</a:t>
            </a:r>
            <a:br>
              <a:rPr kumimoji="1" lang="en-US" altLang="ja-JP" dirty="0"/>
            </a:br>
            <a:r>
              <a:rPr kumimoji="1" lang="ja-JP" altLang="en-US" dirty="0"/>
              <a:t>左辺の変動と右辺の変動が同じ。</a:t>
            </a:r>
            <a:endParaRPr kumimoji="1" lang="en-US" altLang="ja-JP" dirty="0"/>
          </a:p>
          <a:p>
            <a:r>
              <a:rPr kumimoji="1" lang="ja-JP" altLang="en-US" dirty="0"/>
              <a:t>左辺</a:t>
            </a:r>
            <a:r>
              <a:rPr kumimoji="1" lang="en-US" altLang="ja-JP" dirty="0"/>
              <a:t>=3000</a:t>
            </a:r>
            <a:r>
              <a:rPr kumimoji="1" lang="ja-JP" altLang="en-US" dirty="0"/>
              <a:t>の時、右辺</a:t>
            </a:r>
            <a:r>
              <a:rPr kumimoji="1" lang="en-US" altLang="ja-JP" dirty="0"/>
              <a:t>=3000</a:t>
            </a:r>
            <a:r>
              <a:rPr kumimoji="1" lang="ja-JP" altLang="en-US" dirty="0"/>
              <a:t>になる</a:t>
            </a:r>
            <a:endParaRPr kumimoji="1" lang="en-US" altLang="ja-JP" dirty="0"/>
          </a:p>
          <a:p>
            <a:endParaRPr lang="en-US" altLang="ja-JP" dirty="0"/>
          </a:p>
          <a:p>
            <a:endParaRPr kumimoji="1" lang="en-US" altLang="ja-JP" dirty="0"/>
          </a:p>
          <a:p>
            <a:r>
              <a:rPr kumimoji="1" lang="ja-JP" altLang="en-US" dirty="0"/>
              <a:t>しかし、応答変数</a:t>
            </a:r>
            <a:r>
              <a:rPr kumimoji="1" lang="en-US" altLang="ja-JP" b="1" dirty="0">
                <a:solidFill>
                  <a:schemeClr val="accent1"/>
                </a:solidFill>
              </a:rPr>
              <a:t>low</a:t>
            </a:r>
            <a:r>
              <a:rPr kumimoji="1" lang="ja-JP" altLang="en-US" dirty="0"/>
              <a:t>は</a:t>
            </a:r>
            <a:r>
              <a:rPr kumimoji="1" lang="en-US" altLang="ja-JP" b="1" dirty="0">
                <a:solidFill>
                  <a:schemeClr val="accent2"/>
                </a:solidFill>
              </a:rPr>
              <a:t>0</a:t>
            </a:r>
            <a:r>
              <a:rPr kumimoji="1" lang="ja-JP" altLang="en-US" dirty="0"/>
              <a:t>か</a:t>
            </a:r>
            <a:r>
              <a:rPr kumimoji="1" lang="en-US" altLang="ja-JP" b="1" dirty="0">
                <a:solidFill>
                  <a:schemeClr val="accent2"/>
                </a:solidFill>
              </a:rPr>
              <a:t>1</a:t>
            </a:r>
            <a:r>
              <a:rPr kumimoji="1" lang="ja-JP" altLang="en-US" dirty="0"/>
              <a:t>しか値がない。</a:t>
            </a:r>
            <a:endParaRPr kumimoji="1" lang="en-US" altLang="ja-JP" dirty="0"/>
          </a:p>
        </p:txBody>
      </p:sp>
      <p:sp>
        <p:nvSpPr>
          <p:cNvPr id="4" name="スライド番号プレースホルダー 3">
            <a:extLst>
              <a:ext uri="{FF2B5EF4-FFF2-40B4-BE49-F238E27FC236}">
                <a16:creationId xmlns:a16="http://schemas.microsoft.com/office/drawing/2014/main" id="{85D3C279-539D-496C-9741-FE929A159DCF}"/>
              </a:ext>
            </a:extLst>
          </p:cNvPr>
          <p:cNvSpPr>
            <a:spLocks noGrp="1"/>
          </p:cNvSpPr>
          <p:nvPr>
            <p:ph type="sldNum" sz="quarter" idx="12"/>
          </p:nvPr>
        </p:nvSpPr>
        <p:spPr/>
        <p:txBody>
          <a:bodyPr/>
          <a:lstStyle/>
          <a:p>
            <a:r>
              <a:rPr lang="en-US" altLang="ja-JP"/>
              <a:t> </a:t>
            </a:r>
            <a:fld id="{8B45D110-FD8E-48BD-8825-CDFBF9D22CA3}" type="slidenum">
              <a:rPr lang="ja-JP" altLang="en-US" smtClean="0"/>
              <a:pPr/>
              <a:t>10</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332F0BA-B17A-45EB-ABC0-4FAE6E4ED26B}"/>
                  </a:ext>
                </a:extLst>
              </p:cNvPr>
              <p:cNvSpPr txBox="1"/>
              <p:nvPr/>
            </p:nvSpPr>
            <p:spPr>
              <a:xfrm>
                <a:off x="827584" y="4077072"/>
                <a:ext cx="5199244" cy="4537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rgbClr val="4D4D4D"/>
                          </a:solidFill>
                          <a:latin typeface="Cambria Math" panose="02040503050406030204" pitchFamily="18" charset="0"/>
                        </a:rPr>
                        <m:t>𝑏𝑤𝑡</m:t>
                      </m:r>
                      <m:r>
                        <a:rPr kumimoji="1" lang="en-US" altLang="ja-JP" sz="280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0</m:t>
                              </m:r>
                            </m:sub>
                          </m:sSub>
                        </m:e>
                      </m:acc>
                      <m:r>
                        <a:rPr kumimoji="1" lang="en-US" altLang="ja-JP" sz="2800" b="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1</m:t>
                              </m:r>
                            </m:sub>
                          </m:sSub>
                        </m:e>
                      </m:acc>
                      <m:r>
                        <a:rPr kumimoji="1" lang="en-US" altLang="ja-JP" sz="2800" b="0" i="1" smtClean="0">
                          <a:solidFill>
                            <a:srgbClr val="4D4D4D"/>
                          </a:solidFill>
                          <a:latin typeface="Cambria Math" panose="02040503050406030204" pitchFamily="18" charset="0"/>
                        </a:rPr>
                        <m:t>𝑙𝑤𝑡</m:t>
                      </m:r>
                      <m:r>
                        <a:rPr kumimoji="1" lang="en-US" altLang="ja-JP" sz="2800" b="0" i="1" smtClean="0">
                          <a:solidFill>
                            <a:srgbClr val="4D4D4D"/>
                          </a:solidFill>
                          <a:latin typeface="Cambria Math" panose="02040503050406030204" pitchFamily="18" charset="0"/>
                        </a:rPr>
                        <m:t>_</m:t>
                      </m:r>
                      <m:r>
                        <a:rPr kumimoji="1" lang="en-US" altLang="ja-JP" sz="2800" b="0" i="1" smtClean="0">
                          <a:solidFill>
                            <a:srgbClr val="4D4D4D"/>
                          </a:solidFill>
                          <a:latin typeface="Cambria Math" panose="02040503050406030204" pitchFamily="18" charset="0"/>
                        </a:rPr>
                        <m:t>𝑘𝑔</m:t>
                      </m:r>
                      <m:r>
                        <a:rPr kumimoji="1" lang="en-US" altLang="ja-JP" sz="2800" b="0" i="1" smtClean="0">
                          <a:solidFill>
                            <a:srgbClr val="4D4D4D"/>
                          </a:solidFill>
                          <a:latin typeface="Cambria Math" panose="02040503050406030204" pitchFamily="18" charset="0"/>
                        </a:rPr>
                        <m:t>+</m:t>
                      </m:r>
                      <m:r>
                        <a:rPr kumimoji="1" lang="en-US" altLang="ja-JP" sz="2800" b="0" i="1" smtClean="0">
                          <a:solidFill>
                            <a:srgbClr val="4D4D4D"/>
                          </a:solidFill>
                          <a:latin typeface="Cambria Math" panose="02040503050406030204" pitchFamily="18" charset="0"/>
                        </a:rPr>
                        <m:t>𝑟𝑒𝑠𝑖𝑑𝑢𝑎𝑙</m:t>
                      </m:r>
                    </m:oMath>
                  </m:oMathPara>
                </a14:m>
                <a:endParaRPr kumimoji="1" lang="ja-JP" altLang="en-US" sz="2800" dirty="0">
                  <a:solidFill>
                    <a:srgbClr val="4D4D4D"/>
                  </a:solidFill>
                </a:endParaRPr>
              </a:p>
            </p:txBody>
          </p:sp>
        </mc:Choice>
        <mc:Fallback xmlns="">
          <p:sp>
            <p:nvSpPr>
              <p:cNvPr id="5" name="テキスト ボックス 4">
                <a:extLst>
                  <a:ext uri="{FF2B5EF4-FFF2-40B4-BE49-F238E27FC236}">
                    <a16:creationId xmlns:a16="http://schemas.microsoft.com/office/drawing/2014/main" id="{A332F0BA-B17A-45EB-ABC0-4FAE6E4ED26B}"/>
                  </a:ext>
                </a:extLst>
              </p:cNvPr>
              <p:cNvSpPr txBox="1">
                <a:spLocks noRot="1" noChangeAspect="1" noMove="1" noResize="1" noEditPoints="1" noAdjustHandles="1" noChangeArrowheads="1" noChangeShapeType="1" noTextEdit="1"/>
              </p:cNvSpPr>
              <p:nvPr/>
            </p:nvSpPr>
            <p:spPr>
              <a:xfrm>
                <a:off x="827584" y="4077072"/>
                <a:ext cx="5199244" cy="453714"/>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4522594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6E2205-09E1-45C5-9729-2AC812857AC2}"/>
              </a:ext>
            </a:extLst>
          </p:cNvPr>
          <p:cNvSpPr>
            <a:spLocks noGrp="1"/>
          </p:cNvSpPr>
          <p:nvPr>
            <p:ph type="title"/>
          </p:nvPr>
        </p:nvSpPr>
        <p:spPr/>
        <p:txBody>
          <a:bodyPr/>
          <a:lstStyle/>
          <a:p>
            <a:r>
              <a:rPr kumimoji="1" lang="ja-JP" altLang="en-US" dirty="0"/>
              <a:t>ロジスティック回帰分析</a:t>
            </a:r>
          </a:p>
        </p:txBody>
      </p:sp>
      <p:sp>
        <p:nvSpPr>
          <p:cNvPr id="3" name="コンテンツ プレースホルダー 2">
            <a:extLst>
              <a:ext uri="{FF2B5EF4-FFF2-40B4-BE49-F238E27FC236}">
                <a16:creationId xmlns:a16="http://schemas.microsoft.com/office/drawing/2014/main" id="{30E7CD02-FE7D-4563-B03B-1DA235A12AE5}"/>
              </a:ext>
            </a:extLst>
          </p:cNvPr>
          <p:cNvSpPr>
            <a:spLocks noGrp="1"/>
          </p:cNvSpPr>
          <p:nvPr>
            <p:ph idx="1"/>
          </p:nvPr>
        </p:nvSpPr>
        <p:spPr/>
        <p:txBody>
          <a:bodyPr anchor="ctr"/>
          <a:lstStyle/>
          <a:p>
            <a:pPr marL="0" indent="0">
              <a:buNone/>
            </a:pPr>
            <a:r>
              <a:rPr lang="en-US" altLang="ja-JP" b="1" dirty="0" err="1">
                <a:solidFill>
                  <a:schemeClr val="accent1"/>
                </a:solidFill>
              </a:rPr>
              <a:t>bwt</a:t>
            </a:r>
            <a:r>
              <a:rPr lang="ja-JP" altLang="en-US" dirty="0"/>
              <a:t>のような連続変数ではなく、</a:t>
            </a:r>
            <a:br>
              <a:rPr lang="en-US" altLang="ja-JP" dirty="0"/>
            </a:br>
            <a:r>
              <a:rPr lang="en-US" altLang="ja-JP" b="1" dirty="0">
                <a:solidFill>
                  <a:schemeClr val="accent1"/>
                </a:solidFill>
              </a:rPr>
              <a:t> low </a:t>
            </a:r>
            <a:r>
              <a:rPr lang="ja-JP" altLang="en-US" dirty="0"/>
              <a:t>のような二値変数である場合には、</a:t>
            </a:r>
            <a:br>
              <a:rPr lang="en-US" altLang="ja-JP" dirty="0"/>
            </a:br>
            <a:r>
              <a:rPr lang="ja-JP" altLang="en-US" b="1" dirty="0">
                <a:solidFill>
                  <a:schemeClr val="accent5"/>
                </a:solidFill>
              </a:rPr>
              <a:t>ロジスティック回帰分析</a:t>
            </a:r>
            <a:r>
              <a:rPr lang="ja-JP" altLang="en-US" dirty="0"/>
              <a:t>が用いられます。</a:t>
            </a:r>
          </a:p>
        </p:txBody>
      </p:sp>
      <p:sp>
        <p:nvSpPr>
          <p:cNvPr id="4" name="スライド番号プレースホルダー 3">
            <a:extLst>
              <a:ext uri="{FF2B5EF4-FFF2-40B4-BE49-F238E27FC236}">
                <a16:creationId xmlns:a16="http://schemas.microsoft.com/office/drawing/2014/main" id="{DD62C577-D72B-4888-9626-382D97D6D383}"/>
              </a:ext>
            </a:extLst>
          </p:cNvPr>
          <p:cNvSpPr>
            <a:spLocks noGrp="1"/>
          </p:cNvSpPr>
          <p:nvPr>
            <p:ph type="sldNum" sz="quarter" idx="12"/>
          </p:nvPr>
        </p:nvSpPr>
        <p:spPr/>
        <p:txBody>
          <a:bodyPr/>
          <a:lstStyle/>
          <a:p>
            <a:r>
              <a:rPr lang="en-US" altLang="ja-JP"/>
              <a:t> </a:t>
            </a:r>
            <a:fld id="{8B45D110-FD8E-48BD-8825-CDFBF9D22CA3}" type="slidenum">
              <a:rPr lang="ja-JP" altLang="en-US" smtClean="0"/>
              <a:pPr/>
              <a:t>11</a:t>
            </a:fld>
            <a:endParaRPr lang="ja-JP" altLang="en-US" dirty="0"/>
          </a:p>
        </p:txBody>
      </p:sp>
    </p:spTree>
    <p:extLst>
      <p:ext uri="{BB962C8B-B14F-4D97-AF65-F5344CB8AC3E}">
        <p14:creationId xmlns:p14="http://schemas.microsoft.com/office/powerpoint/2010/main" val="10822236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36259F-6025-40E6-A36A-D5542C262793}"/>
              </a:ext>
            </a:extLst>
          </p:cNvPr>
          <p:cNvSpPr>
            <a:spLocks noGrp="1"/>
          </p:cNvSpPr>
          <p:nvPr>
            <p:ph type="title"/>
          </p:nvPr>
        </p:nvSpPr>
        <p:spPr/>
        <p:txBody>
          <a:bodyPr/>
          <a:lstStyle/>
          <a:p>
            <a:r>
              <a:rPr kumimoji="1" lang="ja-JP" altLang="en-US" dirty="0"/>
              <a:t>ロジスティック回帰分析</a:t>
            </a:r>
          </a:p>
        </p:txBody>
      </p:sp>
      <p:sp>
        <p:nvSpPr>
          <p:cNvPr id="4" name="スライド番号プレースホルダー 3">
            <a:extLst>
              <a:ext uri="{FF2B5EF4-FFF2-40B4-BE49-F238E27FC236}">
                <a16:creationId xmlns:a16="http://schemas.microsoft.com/office/drawing/2014/main" id="{3CD6DF26-3BA1-43F4-9FEB-798CBACF7742}"/>
              </a:ext>
            </a:extLst>
          </p:cNvPr>
          <p:cNvSpPr>
            <a:spLocks noGrp="1"/>
          </p:cNvSpPr>
          <p:nvPr>
            <p:ph type="sldNum" sz="quarter" idx="12"/>
          </p:nvPr>
        </p:nvSpPr>
        <p:spPr/>
        <p:txBody>
          <a:bodyPr/>
          <a:lstStyle/>
          <a:p>
            <a:r>
              <a:rPr lang="en-US" altLang="ja-JP"/>
              <a:t> </a:t>
            </a:r>
            <a:fld id="{8B45D110-FD8E-48BD-8825-CDFBF9D22CA3}" type="slidenum">
              <a:rPr lang="ja-JP" altLang="en-US" smtClean="0"/>
              <a:pPr/>
              <a:t>12</a:t>
            </a:fld>
            <a:endParaRPr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DE0C4F2-EC5D-4517-80FC-BA7B97C5CA14}"/>
                  </a:ext>
                </a:extLst>
              </p:cNvPr>
              <p:cNvSpPr txBox="1"/>
              <p:nvPr/>
            </p:nvSpPr>
            <p:spPr>
              <a:xfrm>
                <a:off x="971600" y="2480934"/>
                <a:ext cx="5199244" cy="4537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rgbClr val="4D4D4D"/>
                          </a:solidFill>
                          <a:latin typeface="Cambria Math" panose="02040503050406030204" pitchFamily="18" charset="0"/>
                        </a:rPr>
                        <m:t>𝑏𝑤𝑡</m:t>
                      </m:r>
                      <m:r>
                        <a:rPr kumimoji="1" lang="en-US" altLang="ja-JP" sz="280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0</m:t>
                              </m:r>
                            </m:sub>
                          </m:sSub>
                        </m:e>
                      </m:acc>
                      <m:r>
                        <a:rPr kumimoji="1" lang="en-US" altLang="ja-JP" sz="2800" b="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1</m:t>
                              </m:r>
                            </m:sub>
                          </m:sSub>
                        </m:e>
                      </m:acc>
                      <m:r>
                        <a:rPr kumimoji="1" lang="en-US" altLang="ja-JP" sz="2800" b="0" i="1" smtClean="0">
                          <a:solidFill>
                            <a:srgbClr val="4D4D4D"/>
                          </a:solidFill>
                          <a:latin typeface="Cambria Math" panose="02040503050406030204" pitchFamily="18" charset="0"/>
                        </a:rPr>
                        <m:t>𝑙𝑤𝑡</m:t>
                      </m:r>
                      <m:r>
                        <a:rPr kumimoji="1" lang="en-US" altLang="ja-JP" sz="2800" b="0" i="1" smtClean="0">
                          <a:solidFill>
                            <a:srgbClr val="4D4D4D"/>
                          </a:solidFill>
                          <a:latin typeface="Cambria Math" panose="02040503050406030204" pitchFamily="18" charset="0"/>
                        </a:rPr>
                        <m:t>_</m:t>
                      </m:r>
                      <m:r>
                        <a:rPr kumimoji="1" lang="en-US" altLang="ja-JP" sz="2800" b="0" i="1" smtClean="0">
                          <a:solidFill>
                            <a:srgbClr val="4D4D4D"/>
                          </a:solidFill>
                          <a:latin typeface="Cambria Math" panose="02040503050406030204" pitchFamily="18" charset="0"/>
                        </a:rPr>
                        <m:t>𝑘𝑔</m:t>
                      </m:r>
                      <m:r>
                        <a:rPr kumimoji="1" lang="en-US" altLang="ja-JP" sz="2800" b="0" i="1" smtClean="0">
                          <a:solidFill>
                            <a:srgbClr val="4D4D4D"/>
                          </a:solidFill>
                          <a:latin typeface="Cambria Math" panose="02040503050406030204" pitchFamily="18" charset="0"/>
                        </a:rPr>
                        <m:t>+</m:t>
                      </m:r>
                      <m:r>
                        <a:rPr kumimoji="1" lang="en-US" altLang="ja-JP" sz="2800" b="0" i="1" smtClean="0">
                          <a:solidFill>
                            <a:srgbClr val="4D4D4D"/>
                          </a:solidFill>
                          <a:latin typeface="Cambria Math" panose="02040503050406030204" pitchFamily="18" charset="0"/>
                        </a:rPr>
                        <m:t>𝑟𝑒𝑠𝑖𝑑𝑢𝑎𝑙</m:t>
                      </m:r>
                    </m:oMath>
                  </m:oMathPara>
                </a14:m>
                <a:endParaRPr kumimoji="1" lang="ja-JP" altLang="en-US" sz="2800" dirty="0">
                  <a:solidFill>
                    <a:srgbClr val="4D4D4D"/>
                  </a:solidFill>
                </a:endParaRPr>
              </a:p>
            </p:txBody>
          </p:sp>
        </mc:Choice>
        <mc:Fallback xmlns="">
          <p:sp>
            <p:nvSpPr>
              <p:cNvPr id="5" name="テキスト ボックス 4">
                <a:extLst>
                  <a:ext uri="{FF2B5EF4-FFF2-40B4-BE49-F238E27FC236}">
                    <a16:creationId xmlns:a16="http://schemas.microsoft.com/office/drawing/2014/main" id="{3DE0C4F2-EC5D-4517-80FC-BA7B97C5CA14}"/>
                  </a:ext>
                </a:extLst>
              </p:cNvPr>
              <p:cNvSpPr txBox="1">
                <a:spLocks noRot="1" noChangeAspect="1" noMove="1" noResize="1" noEditPoints="1" noAdjustHandles="1" noChangeArrowheads="1" noChangeShapeType="1" noTextEdit="1"/>
              </p:cNvSpPr>
              <p:nvPr/>
            </p:nvSpPr>
            <p:spPr>
              <a:xfrm>
                <a:off x="971600" y="2480934"/>
                <a:ext cx="5199244" cy="4537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8324205-8C62-4025-89EC-9F9EC823356D}"/>
                  </a:ext>
                </a:extLst>
              </p:cNvPr>
              <p:cNvSpPr txBox="1"/>
              <p:nvPr/>
            </p:nvSpPr>
            <p:spPr>
              <a:xfrm>
                <a:off x="971600" y="4803756"/>
                <a:ext cx="8017259" cy="9611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rgbClr val="4D4D4D"/>
                          </a:solidFill>
                          <a:latin typeface="Cambria Math" panose="02040503050406030204" pitchFamily="18" charset="0"/>
                        </a:rPr>
                        <m:t>𝑙𝑜𝑔</m:t>
                      </m:r>
                      <m:d>
                        <m:dPr>
                          <m:begChr m:val="{"/>
                          <m:endChr m:val="}"/>
                          <m:ctrlPr>
                            <a:rPr kumimoji="1" lang="en-US" altLang="ja-JP" sz="2800" b="0" i="1" smtClean="0">
                              <a:solidFill>
                                <a:srgbClr val="4D4D4D"/>
                              </a:solidFill>
                              <a:latin typeface="Cambria Math" panose="02040503050406030204" pitchFamily="18" charset="0"/>
                            </a:rPr>
                          </m:ctrlPr>
                        </m:dPr>
                        <m:e>
                          <m:f>
                            <m:fPr>
                              <m:ctrlPr>
                                <a:rPr kumimoji="1" lang="en-US" altLang="ja-JP" sz="2800" b="0" i="1" smtClean="0">
                                  <a:solidFill>
                                    <a:srgbClr val="4D4D4D"/>
                                  </a:solidFill>
                                  <a:latin typeface="Cambria Math" panose="02040503050406030204" pitchFamily="18" charset="0"/>
                                </a:rPr>
                              </m:ctrlPr>
                            </m:fPr>
                            <m:num>
                              <m:r>
                                <m:rPr>
                                  <m:sty m:val="p"/>
                                </m:rPr>
                                <a:rPr kumimoji="1" lang="en-US" altLang="ja-JP" sz="2800" b="0" i="0" smtClean="0">
                                  <a:solidFill>
                                    <a:srgbClr val="4D4D4D"/>
                                  </a:solidFill>
                                  <a:latin typeface="Cambria Math" panose="02040503050406030204" pitchFamily="18" charset="0"/>
                                </a:rPr>
                                <m:t>Pr</m:t>
                              </m:r>
                              <m:r>
                                <a:rPr kumimoji="1" lang="en-US" altLang="ja-JP" sz="2800" b="0" i="1" smtClean="0">
                                  <a:solidFill>
                                    <a:srgbClr val="4D4D4D"/>
                                  </a:solidFill>
                                  <a:latin typeface="Cambria Math" panose="02040503050406030204" pitchFamily="18" charset="0"/>
                                </a:rPr>
                                <m:t>⁡(</m:t>
                              </m:r>
                              <m:r>
                                <a:rPr kumimoji="1" lang="en-US" altLang="ja-JP" sz="2800" b="0" i="1" smtClean="0">
                                  <a:solidFill>
                                    <a:srgbClr val="4D4D4D"/>
                                  </a:solidFill>
                                  <a:latin typeface="Cambria Math" panose="02040503050406030204" pitchFamily="18" charset="0"/>
                                </a:rPr>
                                <m:t>𝑙𝑜𝑤</m:t>
                              </m:r>
                              <m:r>
                                <a:rPr kumimoji="1" lang="en-US" altLang="ja-JP" sz="2800" b="0" i="1" smtClean="0">
                                  <a:solidFill>
                                    <a:srgbClr val="4D4D4D"/>
                                  </a:solidFill>
                                  <a:latin typeface="Cambria Math" panose="02040503050406030204" pitchFamily="18" charset="0"/>
                                </a:rPr>
                                <m:t>=1)</m:t>
                              </m:r>
                            </m:num>
                            <m:den>
                              <m:r>
                                <a:rPr kumimoji="1" lang="en-US" altLang="ja-JP" sz="2800" b="0" i="1" smtClean="0">
                                  <a:solidFill>
                                    <a:srgbClr val="4D4D4D"/>
                                  </a:solidFill>
                                  <a:latin typeface="Cambria Math" panose="02040503050406030204" pitchFamily="18" charset="0"/>
                                </a:rPr>
                                <m:t>1−</m:t>
                              </m:r>
                              <m:r>
                                <m:rPr>
                                  <m:sty m:val="p"/>
                                </m:rPr>
                                <a:rPr kumimoji="1" lang="en-US" altLang="ja-JP" sz="2800" b="0" i="0" smtClean="0">
                                  <a:solidFill>
                                    <a:srgbClr val="4D4D4D"/>
                                  </a:solidFill>
                                  <a:latin typeface="Cambria Math" panose="02040503050406030204" pitchFamily="18" charset="0"/>
                                </a:rPr>
                                <m:t>Pr</m:t>
                              </m:r>
                              <m:r>
                                <a:rPr kumimoji="1" lang="en-US" altLang="ja-JP" sz="2800" b="0" i="0" smtClean="0">
                                  <a:solidFill>
                                    <a:srgbClr val="4D4D4D"/>
                                  </a:solidFill>
                                  <a:latin typeface="Cambria Math" panose="02040503050406030204" pitchFamily="18" charset="0"/>
                                </a:rPr>
                                <m:t>(</m:t>
                              </m:r>
                              <m:r>
                                <a:rPr lang="en-US" altLang="ja-JP" sz="2800" i="1">
                                  <a:solidFill>
                                    <a:srgbClr val="4D4D4D"/>
                                  </a:solidFill>
                                  <a:latin typeface="Cambria Math" panose="02040503050406030204" pitchFamily="18" charset="0"/>
                                </a:rPr>
                                <m:t>𝑙𝑜𝑤</m:t>
                              </m:r>
                              <m:r>
                                <a:rPr lang="en-US" altLang="ja-JP" sz="2800" i="1">
                                  <a:solidFill>
                                    <a:srgbClr val="4D4D4D"/>
                                  </a:solidFill>
                                  <a:latin typeface="Cambria Math" panose="02040503050406030204" pitchFamily="18" charset="0"/>
                                </a:rPr>
                                <m:t>=1</m:t>
                              </m:r>
                              <m:r>
                                <a:rPr kumimoji="1" lang="en-US" altLang="ja-JP" sz="2800" b="0" i="0" smtClean="0">
                                  <a:solidFill>
                                    <a:srgbClr val="4D4D4D"/>
                                  </a:solidFill>
                                  <a:latin typeface="Cambria Math" panose="02040503050406030204" pitchFamily="18" charset="0"/>
                                </a:rPr>
                                <m:t>)</m:t>
                              </m:r>
                            </m:den>
                          </m:f>
                        </m:e>
                      </m:d>
                      <m:r>
                        <a:rPr kumimoji="1" lang="en-US" altLang="ja-JP" sz="280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0</m:t>
                              </m:r>
                            </m:sub>
                          </m:sSub>
                        </m:e>
                      </m:acc>
                      <m:r>
                        <a:rPr kumimoji="1" lang="en-US" altLang="ja-JP" sz="2800" b="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1</m:t>
                              </m:r>
                            </m:sub>
                          </m:sSub>
                        </m:e>
                      </m:acc>
                      <m:r>
                        <a:rPr kumimoji="1" lang="en-US" altLang="ja-JP" sz="2800" b="0" i="1" smtClean="0">
                          <a:solidFill>
                            <a:srgbClr val="4D4D4D"/>
                          </a:solidFill>
                          <a:latin typeface="Cambria Math" panose="02040503050406030204" pitchFamily="18" charset="0"/>
                        </a:rPr>
                        <m:t>𝑠𝑚𝑜𝑘𝑒</m:t>
                      </m:r>
                      <m:r>
                        <a:rPr kumimoji="1" lang="en-US" altLang="ja-JP" sz="2800" b="0" i="1" smtClean="0">
                          <a:solidFill>
                            <a:srgbClr val="4D4D4D"/>
                          </a:solidFill>
                          <a:latin typeface="Cambria Math" panose="02040503050406030204" pitchFamily="18" charset="0"/>
                        </a:rPr>
                        <m:t>+</m:t>
                      </m:r>
                      <m:r>
                        <a:rPr kumimoji="1" lang="en-US" altLang="ja-JP" sz="2800" b="0" i="1" smtClean="0">
                          <a:solidFill>
                            <a:srgbClr val="4D4D4D"/>
                          </a:solidFill>
                          <a:latin typeface="Cambria Math" panose="02040503050406030204" pitchFamily="18" charset="0"/>
                        </a:rPr>
                        <m:t>𝑟𝑒𝑠𝑖𝑑𝑢𝑎𝑙</m:t>
                      </m:r>
                    </m:oMath>
                  </m:oMathPara>
                </a14:m>
                <a:endParaRPr kumimoji="1" lang="ja-JP" altLang="en-US" sz="2800" dirty="0">
                  <a:solidFill>
                    <a:srgbClr val="4D4D4D"/>
                  </a:solidFill>
                </a:endParaRPr>
              </a:p>
            </p:txBody>
          </p:sp>
        </mc:Choice>
        <mc:Fallback xmlns="">
          <p:sp>
            <p:nvSpPr>
              <p:cNvPr id="6" name="テキスト ボックス 5">
                <a:extLst>
                  <a:ext uri="{FF2B5EF4-FFF2-40B4-BE49-F238E27FC236}">
                    <a16:creationId xmlns:a16="http://schemas.microsoft.com/office/drawing/2014/main" id="{A8324205-8C62-4025-89EC-9F9EC823356D}"/>
                  </a:ext>
                </a:extLst>
              </p:cNvPr>
              <p:cNvSpPr txBox="1">
                <a:spLocks noRot="1" noChangeAspect="1" noMove="1" noResize="1" noEditPoints="1" noAdjustHandles="1" noChangeArrowheads="1" noChangeShapeType="1" noTextEdit="1"/>
              </p:cNvSpPr>
              <p:nvPr/>
            </p:nvSpPr>
            <p:spPr>
              <a:xfrm>
                <a:off x="971600" y="4803756"/>
                <a:ext cx="8017259" cy="961161"/>
              </a:xfrm>
              <a:prstGeom prst="rect">
                <a:avLst/>
              </a:prstGeom>
              <a:blipFill>
                <a:blip r:embed="rId3"/>
                <a:stretch>
                  <a:fillRect/>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2E164F30-12DD-4E4B-9EC8-588076101D0B}"/>
              </a:ext>
            </a:extLst>
          </p:cNvPr>
          <p:cNvSpPr/>
          <p:nvPr/>
        </p:nvSpPr>
        <p:spPr>
          <a:xfrm>
            <a:off x="395096" y="1502855"/>
            <a:ext cx="2880320" cy="648072"/>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a:solidFill>
                  <a:schemeClr val="accent1"/>
                </a:solidFill>
              </a:rPr>
              <a:t>線形回帰分析の式</a:t>
            </a:r>
          </a:p>
        </p:txBody>
      </p:sp>
      <p:sp>
        <p:nvSpPr>
          <p:cNvPr id="8" name="正方形/長方形 7">
            <a:extLst>
              <a:ext uri="{FF2B5EF4-FFF2-40B4-BE49-F238E27FC236}">
                <a16:creationId xmlns:a16="http://schemas.microsoft.com/office/drawing/2014/main" id="{489B7A64-9E0F-429A-9791-18CE95B38020}"/>
              </a:ext>
            </a:extLst>
          </p:cNvPr>
          <p:cNvSpPr/>
          <p:nvPr/>
        </p:nvSpPr>
        <p:spPr>
          <a:xfrm>
            <a:off x="395096" y="3545166"/>
            <a:ext cx="4392928" cy="648072"/>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a:solidFill>
                  <a:schemeClr val="accent1"/>
                </a:solidFill>
              </a:rPr>
              <a:t>ロジスティック回帰分析の式</a:t>
            </a:r>
          </a:p>
        </p:txBody>
      </p:sp>
    </p:spTree>
    <p:extLst>
      <p:ext uri="{BB962C8B-B14F-4D97-AF65-F5344CB8AC3E}">
        <p14:creationId xmlns:p14="http://schemas.microsoft.com/office/powerpoint/2010/main" val="271707397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36259F-6025-40E6-A36A-D5542C262793}"/>
              </a:ext>
            </a:extLst>
          </p:cNvPr>
          <p:cNvSpPr>
            <a:spLocks noGrp="1"/>
          </p:cNvSpPr>
          <p:nvPr>
            <p:ph type="title"/>
          </p:nvPr>
        </p:nvSpPr>
        <p:spPr/>
        <p:txBody>
          <a:bodyPr/>
          <a:lstStyle/>
          <a:p>
            <a:r>
              <a:rPr kumimoji="1" lang="ja-JP" altLang="en-US" dirty="0"/>
              <a:t>ロジスティック回帰分析</a:t>
            </a:r>
          </a:p>
        </p:txBody>
      </p:sp>
      <p:sp>
        <p:nvSpPr>
          <p:cNvPr id="4" name="スライド番号プレースホルダー 3">
            <a:extLst>
              <a:ext uri="{FF2B5EF4-FFF2-40B4-BE49-F238E27FC236}">
                <a16:creationId xmlns:a16="http://schemas.microsoft.com/office/drawing/2014/main" id="{3CD6DF26-3BA1-43F4-9FEB-798CBACF7742}"/>
              </a:ext>
            </a:extLst>
          </p:cNvPr>
          <p:cNvSpPr>
            <a:spLocks noGrp="1"/>
          </p:cNvSpPr>
          <p:nvPr>
            <p:ph type="sldNum" sz="quarter" idx="12"/>
          </p:nvPr>
        </p:nvSpPr>
        <p:spPr/>
        <p:txBody>
          <a:bodyPr/>
          <a:lstStyle/>
          <a:p>
            <a:r>
              <a:rPr lang="en-US" altLang="ja-JP"/>
              <a:t> </a:t>
            </a:r>
            <a:fld id="{8B45D110-FD8E-48BD-8825-CDFBF9D22CA3}" type="slidenum">
              <a:rPr lang="ja-JP" altLang="en-US" smtClean="0"/>
              <a:pPr/>
              <a:t>13</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8324205-8C62-4025-89EC-9F9EC823356D}"/>
                  </a:ext>
                </a:extLst>
              </p:cNvPr>
              <p:cNvSpPr txBox="1"/>
              <p:nvPr/>
            </p:nvSpPr>
            <p:spPr>
              <a:xfrm>
                <a:off x="971600" y="2527350"/>
                <a:ext cx="8017259" cy="9611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rgbClr val="4D4D4D"/>
                          </a:solidFill>
                          <a:latin typeface="Cambria Math" panose="02040503050406030204" pitchFamily="18" charset="0"/>
                        </a:rPr>
                        <m:t>𝑙𝑜𝑔</m:t>
                      </m:r>
                      <m:d>
                        <m:dPr>
                          <m:begChr m:val="{"/>
                          <m:endChr m:val="}"/>
                          <m:ctrlPr>
                            <a:rPr kumimoji="1" lang="en-US" altLang="ja-JP" sz="2800" b="0" i="1" smtClean="0">
                              <a:solidFill>
                                <a:srgbClr val="4D4D4D"/>
                              </a:solidFill>
                              <a:latin typeface="Cambria Math" panose="02040503050406030204" pitchFamily="18" charset="0"/>
                            </a:rPr>
                          </m:ctrlPr>
                        </m:dPr>
                        <m:e>
                          <m:f>
                            <m:fPr>
                              <m:ctrlPr>
                                <a:rPr kumimoji="1" lang="en-US" altLang="ja-JP" sz="2800" b="0" i="1" smtClean="0">
                                  <a:solidFill>
                                    <a:srgbClr val="4D4D4D"/>
                                  </a:solidFill>
                                  <a:latin typeface="Cambria Math" panose="02040503050406030204" pitchFamily="18" charset="0"/>
                                </a:rPr>
                              </m:ctrlPr>
                            </m:fPr>
                            <m:num>
                              <m:r>
                                <m:rPr>
                                  <m:sty m:val="p"/>
                                </m:rPr>
                                <a:rPr kumimoji="1" lang="en-US" altLang="ja-JP" sz="2800" b="0" i="0" smtClean="0">
                                  <a:solidFill>
                                    <a:srgbClr val="4D4D4D"/>
                                  </a:solidFill>
                                  <a:latin typeface="Cambria Math" panose="02040503050406030204" pitchFamily="18" charset="0"/>
                                </a:rPr>
                                <m:t>Pr</m:t>
                              </m:r>
                              <m:r>
                                <a:rPr kumimoji="1" lang="en-US" altLang="ja-JP" sz="2800" b="0" i="1" smtClean="0">
                                  <a:solidFill>
                                    <a:srgbClr val="4D4D4D"/>
                                  </a:solidFill>
                                  <a:latin typeface="Cambria Math" panose="02040503050406030204" pitchFamily="18" charset="0"/>
                                </a:rPr>
                                <m:t>⁡(</m:t>
                              </m:r>
                              <m:r>
                                <a:rPr kumimoji="1" lang="en-US" altLang="ja-JP" sz="2800" b="0" i="1" smtClean="0">
                                  <a:solidFill>
                                    <a:srgbClr val="4D4D4D"/>
                                  </a:solidFill>
                                  <a:latin typeface="Cambria Math" panose="02040503050406030204" pitchFamily="18" charset="0"/>
                                </a:rPr>
                                <m:t>𝑙𝑜𝑤</m:t>
                              </m:r>
                              <m:r>
                                <a:rPr kumimoji="1" lang="en-US" altLang="ja-JP" sz="2800" b="0" i="1" smtClean="0">
                                  <a:solidFill>
                                    <a:srgbClr val="4D4D4D"/>
                                  </a:solidFill>
                                  <a:latin typeface="Cambria Math" panose="02040503050406030204" pitchFamily="18" charset="0"/>
                                </a:rPr>
                                <m:t>=1)</m:t>
                              </m:r>
                            </m:num>
                            <m:den>
                              <m:r>
                                <a:rPr kumimoji="1" lang="en-US" altLang="ja-JP" sz="2800" b="0" i="1" smtClean="0">
                                  <a:solidFill>
                                    <a:srgbClr val="4D4D4D"/>
                                  </a:solidFill>
                                  <a:latin typeface="Cambria Math" panose="02040503050406030204" pitchFamily="18" charset="0"/>
                                </a:rPr>
                                <m:t>1−</m:t>
                              </m:r>
                              <m:r>
                                <m:rPr>
                                  <m:sty m:val="p"/>
                                </m:rPr>
                                <a:rPr kumimoji="1" lang="en-US" altLang="ja-JP" sz="2800" b="0" i="0" smtClean="0">
                                  <a:solidFill>
                                    <a:srgbClr val="4D4D4D"/>
                                  </a:solidFill>
                                  <a:latin typeface="Cambria Math" panose="02040503050406030204" pitchFamily="18" charset="0"/>
                                </a:rPr>
                                <m:t>Pr</m:t>
                              </m:r>
                              <m:r>
                                <a:rPr kumimoji="1" lang="en-US" altLang="ja-JP" sz="2800" b="0" i="0" smtClean="0">
                                  <a:solidFill>
                                    <a:srgbClr val="4D4D4D"/>
                                  </a:solidFill>
                                  <a:latin typeface="Cambria Math" panose="02040503050406030204" pitchFamily="18" charset="0"/>
                                </a:rPr>
                                <m:t>(</m:t>
                              </m:r>
                              <m:r>
                                <a:rPr lang="en-US" altLang="ja-JP" sz="2800" i="1">
                                  <a:solidFill>
                                    <a:srgbClr val="4D4D4D"/>
                                  </a:solidFill>
                                  <a:latin typeface="Cambria Math" panose="02040503050406030204" pitchFamily="18" charset="0"/>
                                </a:rPr>
                                <m:t>𝑙𝑜𝑤</m:t>
                              </m:r>
                              <m:r>
                                <a:rPr lang="en-US" altLang="ja-JP" sz="2800" i="1">
                                  <a:solidFill>
                                    <a:srgbClr val="4D4D4D"/>
                                  </a:solidFill>
                                  <a:latin typeface="Cambria Math" panose="02040503050406030204" pitchFamily="18" charset="0"/>
                                </a:rPr>
                                <m:t>=1</m:t>
                              </m:r>
                              <m:r>
                                <a:rPr kumimoji="1" lang="en-US" altLang="ja-JP" sz="2800" b="0" i="0" smtClean="0">
                                  <a:solidFill>
                                    <a:srgbClr val="4D4D4D"/>
                                  </a:solidFill>
                                  <a:latin typeface="Cambria Math" panose="02040503050406030204" pitchFamily="18" charset="0"/>
                                </a:rPr>
                                <m:t>)</m:t>
                              </m:r>
                            </m:den>
                          </m:f>
                        </m:e>
                      </m:d>
                      <m:r>
                        <a:rPr kumimoji="1" lang="en-US" altLang="ja-JP" sz="280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0</m:t>
                              </m:r>
                            </m:sub>
                          </m:sSub>
                        </m:e>
                      </m:acc>
                      <m:r>
                        <a:rPr kumimoji="1" lang="en-US" altLang="ja-JP" sz="2800" b="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1</m:t>
                              </m:r>
                            </m:sub>
                          </m:sSub>
                        </m:e>
                      </m:acc>
                      <m:r>
                        <a:rPr kumimoji="1" lang="en-US" altLang="ja-JP" sz="2800" b="0" i="1" smtClean="0">
                          <a:solidFill>
                            <a:srgbClr val="4D4D4D"/>
                          </a:solidFill>
                          <a:latin typeface="Cambria Math" panose="02040503050406030204" pitchFamily="18" charset="0"/>
                        </a:rPr>
                        <m:t>𝑠𝑚𝑜𝑘𝑒</m:t>
                      </m:r>
                      <m:r>
                        <a:rPr kumimoji="1" lang="en-US" altLang="ja-JP" sz="2800" b="0" i="1" smtClean="0">
                          <a:solidFill>
                            <a:srgbClr val="4D4D4D"/>
                          </a:solidFill>
                          <a:latin typeface="Cambria Math" panose="02040503050406030204" pitchFamily="18" charset="0"/>
                        </a:rPr>
                        <m:t>+</m:t>
                      </m:r>
                      <m:r>
                        <a:rPr kumimoji="1" lang="en-US" altLang="ja-JP" sz="2800" b="0" i="1" smtClean="0">
                          <a:solidFill>
                            <a:srgbClr val="4D4D4D"/>
                          </a:solidFill>
                          <a:latin typeface="Cambria Math" panose="02040503050406030204" pitchFamily="18" charset="0"/>
                        </a:rPr>
                        <m:t>𝑟𝑒𝑠𝑖𝑑𝑢𝑎𝑙</m:t>
                      </m:r>
                    </m:oMath>
                  </m:oMathPara>
                </a14:m>
                <a:endParaRPr kumimoji="1" lang="ja-JP" altLang="en-US" sz="2800" dirty="0">
                  <a:solidFill>
                    <a:srgbClr val="4D4D4D"/>
                  </a:solidFill>
                </a:endParaRPr>
              </a:p>
            </p:txBody>
          </p:sp>
        </mc:Choice>
        <mc:Fallback xmlns="">
          <p:sp>
            <p:nvSpPr>
              <p:cNvPr id="6" name="テキスト ボックス 5">
                <a:extLst>
                  <a:ext uri="{FF2B5EF4-FFF2-40B4-BE49-F238E27FC236}">
                    <a16:creationId xmlns:a16="http://schemas.microsoft.com/office/drawing/2014/main" id="{A8324205-8C62-4025-89EC-9F9EC823356D}"/>
                  </a:ext>
                </a:extLst>
              </p:cNvPr>
              <p:cNvSpPr txBox="1">
                <a:spLocks noRot="1" noChangeAspect="1" noMove="1" noResize="1" noEditPoints="1" noAdjustHandles="1" noChangeArrowheads="1" noChangeShapeType="1" noTextEdit="1"/>
              </p:cNvSpPr>
              <p:nvPr/>
            </p:nvSpPr>
            <p:spPr>
              <a:xfrm>
                <a:off x="971600" y="2527350"/>
                <a:ext cx="8017259" cy="961161"/>
              </a:xfrm>
              <a:prstGeom prst="rect">
                <a:avLst/>
              </a:prstGeom>
              <a:blipFill>
                <a:blip r:embed="rId2"/>
                <a:stretch>
                  <a:fillRect/>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489B7A64-9E0F-429A-9791-18CE95B38020}"/>
              </a:ext>
            </a:extLst>
          </p:cNvPr>
          <p:cNvSpPr/>
          <p:nvPr/>
        </p:nvSpPr>
        <p:spPr>
          <a:xfrm>
            <a:off x="395096" y="1268760"/>
            <a:ext cx="4392928" cy="648072"/>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a:solidFill>
                  <a:schemeClr val="accent1"/>
                </a:solidFill>
              </a:rPr>
              <a:t>ロジスティック回帰分析の式</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7BC6D3-C087-497C-A648-A77BEA6A1554}"/>
                  </a:ext>
                </a:extLst>
              </p:cNvPr>
              <p:cNvSpPr txBox="1"/>
              <p:nvPr/>
            </p:nvSpPr>
            <p:spPr>
              <a:xfrm>
                <a:off x="971599" y="4142124"/>
                <a:ext cx="7509300" cy="4537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rgbClr val="4D4D4D"/>
                          </a:solidFill>
                          <a:latin typeface="Cambria Math" panose="02040503050406030204" pitchFamily="18" charset="0"/>
                        </a:rPr>
                        <m:t>𝑙𝑜𝑔𝑖𝑡</m:t>
                      </m:r>
                      <m:d>
                        <m:dPr>
                          <m:begChr m:val="{"/>
                          <m:endChr m:val="}"/>
                          <m:ctrlPr>
                            <a:rPr kumimoji="1" lang="en-US" altLang="ja-JP" sz="2800" b="0" i="1" smtClean="0">
                              <a:solidFill>
                                <a:srgbClr val="4D4D4D"/>
                              </a:solidFill>
                              <a:latin typeface="Cambria Math" panose="02040503050406030204" pitchFamily="18" charset="0"/>
                            </a:rPr>
                          </m:ctrlPr>
                        </m:dPr>
                        <m:e>
                          <m:r>
                            <m:rPr>
                              <m:sty m:val="p"/>
                            </m:rPr>
                            <a:rPr lang="en-US" altLang="ja-JP" sz="2800">
                              <a:solidFill>
                                <a:srgbClr val="4D4D4D"/>
                              </a:solidFill>
                              <a:latin typeface="Cambria Math" panose="02040503050406030204" pitchFamily="18" charset="0"/>
                            </a:rPr>
                            <m:t>Pr</m:t>
                          </m:r>
                          <m:r>
                            <a:rPr lang="en-US" altLang="ja-JP" sz="2800" i="1">
                              <a:solidFill>
                                <a:srgbClr val="4D4D4D"/>
                              </a:solidFill>
                              <a:latin typeface="Cambria Math" panose="02040503050406030204" pitchFamily="18" charset="0"/>
                            </a:rPr>
                            <m:t>⁡(</m:t>
                          </m:r>
                          <m:r>
                            <a:rPr lang="en-US" altLang="ja-JP" sz="2800" i="1">
                              <a:solidFill>
                                <a:srgbClr val="4D4D4D"/>
                              </a:solidFill>
                              <a:latin typeface="Cambria Math" panose="02040503050406030204" pitchFamily="18" charset="0"/>
                            </a:rPr>
                            <m:t>𝑙𝑜𝑤</m:t>
                          </m:r>
                          <m:r>
                            <a:rPr lang="en-US" altLang="ja-JP" sz="2800" i="1">
                              <a:solidFill>
                                <a:srgbClr val="4D4D4D"/>
                              </a:solidFill>
                              <a:latin typeface="Cambria Math" panose="02040503050406030204" pitchFamily="18" charset="0"/>
                            </a:rPr>
                            <m:t>=1)</m:t>
                          </m:r>
                        </m:e>
                      </m:d>
                      <m:r>
                        <a:rPr kumimoji="1" lang="en-US" altLang="ja-JP" sz="280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0</m:t>
                              </m:r>
                            </m:sub>
                          </m:sSub>
                        </m:e>
                      </m:acc>
                      <m:r>
                        <a:rPr kumimoji="1" lang="en-US" altLang="ja-JP" sz="2800" b="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1</m:t>
                              </m:r>
                            </m:sub>
                          </m:sSub>
                        </m:e>
                      </m:acc>
                      <m:r>
                        <a:rPr kumimoji="1" lang="en-US" altLang="ja-JP" sz="2800" b="0" i="1" smtClean="0">
                          <a:solidFill>
                            <a:srgbClr val="4D4D4D"/>
                          </a:solidFill>
                          <a:latin typeface="Cambria Math" panose="02040503050406030204" pitchFamily="18" charset="0"/>
                        </a:rPr>
                        <m:t>𝑠𝑚𝑜𝑘𝑒</m:t>
                      </m:r>
                      <m:r>
                        <a:rPr kumimoji="1" lang="en-US" altLang="ja-JP" sz="2800" b="0" i="1" smtClean="0">
                          <a:solidFill>
                            <a:srgbClr val="4D4D4D"/>
                          </a:solidFill>
                          <a:latin typeface="Cambria Math" panose="02040503050406030204" pitchFamily="18" charset="0"/>
                        </a:rPr>
                        <m:t>+</m:t>
                      </m:r>
                      <m:r>
                        <a:rPr kumimoji="1" lang="en-US" altLang="ja-JP" sz="2800" b="0" i="1" smtClean="0">
                          <a:solidFill>
                            <a:srgbClr val="4D4D4D"/>
                          </a:solidFill>
                          <a:latin typeface="Cambria Math" panose="02040503050406030204" pitchFamily="18" charset="0"/>
                        </a:rPr>
                        <m:t>𝑟𝑒𝑠𝑖𝑑𝑢𝑎𝑙</m:t>
                      </m:r>
                    </m:oMath>
                  </m:oMathPara>
                </a14:m>
                <a:endParaRPr kumimoji="1" lang="ja-JP" altLang="en-US" sz="2800" dirty="0">
                  <a:solidFill>
                    <a:srgbClr val="4D4D4D"/>
                  </a:solidFill>
                </a:endParaRPr>
              </a:p>
            </p:txBody>
          </p:sp>
        </mc:Choice>
        <mc:Fallback xmlns="">
          <p:sp>
            <p:nvSpPr>
              <p:cNvPr id="9" name="テキスト ボックス 8">
                <a:extLst>
                  <a:ext uri="{FF2B5EF4-FFF2-40B4-BE49-F238E27FC236}">
                    <a16:creationId xmlns:a16="http://schemas.microsoft.com/office/drawing/2014/main" id="{857BC6D3-C087-497C-A648-A77BEA6A1554}"/>
                  </a:ext>
                </a:extLst>
              </p:cNvPr>
              <p:cNvSpPr txBox="1">
                <a:spLocks noRot="1" noChangeAspect="1" noMove="1" noResize="1" noEditPoints="1" noAdjustHandles="1" noChangeArrowheads="1" noChangeShapeType="1" noTextEdit="1"/>
              </p:cNvSpPr>
              <p:nvPr/>
            </p:nvSpPr>
            <p:spPr>
              <a:xfrm>
                <a:off x="971599" y="4142124"/>
                <a:ext cx="7509300" cy="453714"/>
              </a:xfrm>
              <a:prstGeom prst="rect">
                <a:avLst/>
              </a:prstGeom>
              <a:blipFill>
                <a:blip r:embed="rId3"/>
                <a:stretch>
                  <a:fillRect/>
                </a:stretch>
              </a:blipFill>
            </p:spPr>
            <p:txBody>
              <a:bodyPr/>
              <a:lstStyle/>
              <a:p>
                <a:r>
                  <a:rPr lang="ja-JP" altLang="en-US">
                    <a:noFill/>
                  </a:rPr>
                  <a:t> </a:t>
                </a:r>
              </a:p>
            </p:txBody>
          </p:sp>
        </mc:Fallback>
      </mc:AlternateContent>
      <p:sp>
        <p:nvSpPr>
          <p:cNvPr id="3" name="左中かっこ 2">
            <a:extLst>
              <a:ext uri="{FF2B5EF4-FFF2-40B4-BE49-F238E27FC236}">
                <a16:creationId xmlns:a16="http://schemas.microsoft.com/office/drawing/2014/main" id="{FC360EB1-8769-4074-9310-76DA2ECF1C75}"/>
              </a:ext>
            </a:extLst>
          </p:cNvPr>
          <p:cNvSpPr/>
          <p:nvPr/>
        </p:nvSpPr>
        <p:spPr>
          <a:xfrm rot="16200000">
            <a:off x="2339751" y="3443444"/>
            <a:ext cx="288032" cy="3024337"/>
          </a:xfrm>
          <a:prstGeom prst="leftBrac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38930BD-7EEF-47A1-8820-937F84402072}"/>
              </a:ext>
            </a:extLst>
          </p:cNvPr>
          <p:cNvSpPr txBox="1"/>
          <p:nvPr/>
        </p:nvSpPr>
        <p:spPr>
          <a:xfrm>
            <a:off x="1115615" y="5315387"/>
            <a:ext cx="2736304" cy="523220"/>
          </a:xfrm>
          <a:prstGeom prst="rect">
            <a:avLst/>
          </a:prstGeom>
          <a:noFill/>
        </p:spPr>
        <p:txBody>
          <a:bodyPr wrap="square" rtlCol="0">
            <a:spAutoFit/>
          </a:bodyPr>
          <a:lstStyle/>
          <a:p>
            <a:pPr algn="ctr"/>
            <a:r>
              <a:rPr kumimoji="1" lang="ja-JP" altLang="en-US" sz="2800" dirty="0">
                <a:solidFill>
                  <a:srgbClr val="4D4D4D"/>
                </a:solidFill>
              </a:rPr>
              <a:t>ロジット関数</a:t>
            </a:r>
          </a:p>
        </p:txBody>
      </p:sp>
    </p:spTree>
    <p:extLst>
      <p:ext uri="{BB962C8B-B14F-4D97-AF65-F5344CB8AC3E}">
        <p14:creationId xmlns:p14="http://schemas.microsoft.com/office/powerpoint/2010/main" val="235537976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36259F-6025-40E6-A36A-D5542C262793}"/>
              </a:ext>
            </a:extLst>
          </p:cNvPr>
          <p:cNvSpPr>
            <a:spLocks noGrp="1"/>
          </p:cNvSpPr>
          <p:nvPr>
            <p:ph type="title"/>
          </p:nvPr>
        </p:nvSpPr>
        <p:spPr/>
        <p:txBody>
          <a:bodyPr/>
          <a:lstStyle/>
          <a:p>
            <a:r>
              <a:rPr kumimoji="1" lang="ja-JP" altLang="en-US" dirty="0"/>
              <a:t>ロジスティック回帰分析</a:t>
            </a:r>
          </a:p>
        </p:txBody>
      </p:sp>
      <p:sp>
        <p:nvSpPr>
          <p:cNvPr id="4" name="スライド番号プレースホルダー 3">
            <a:extLst>
              <a:ext uri="{FF2B5EF4-FFF2-40B4-BE49-F238E27FC236}">
                <a16:creationId xmlns:a16="http://schemas.microsoft.com/office/drawing/2014/main" id="{3CD6DF26-3BA1-43F4-9FEB-798CBACF7742}"/>
              </a:ext>
            </a:extLst>
          </p:cNvPr>
          <p:cNvSpPr>
            <a:spLocks noGrp="1"/>
          </p:cNvSpPr>
          <p:nvPr>
            <p:ph type="sldNum" sz="quarter" idx="12"/>
          </p:nvPr>
        </p:nvSpPr>
        <p:spPr/>
        <p:txBody>
          <a:bodyPr/>
          <a:lstStyle/>
          <a:p>
            <a:r>
              <a:rPr lang="en-US" altLang="ja-JP"/>
              <a:t> </a:t>
            </a:r>
            <a:fld id="{8B45D110-FD8E-48BD-8825-CDFBF9D22CA3}" type="slidenum">
              <a:rPr lang="ja-JP" altLang="en-US" smtClean="0"/>
              <a:pPr/>
              <a:t>14</a:t>
            </a:fld>
            <a:endParaRPr lang="ja-JP" altLang="en-US" dirty="0"/>
          </a:p>
        </p:txBody>
      </p:sp>
      <p:sp>
        <p:nvSpPr>
          <p:cNvPr id="8" name="正方形/長方形 7">
            <a:extLst>
              <a:ext uri="{FF2B5EF4-FFF2-40B4-BE49-F238E27FC236}">
                <a16:creationId xmlns:a16="http://schemas.microsoft.com/office/drawing/2014/main" id="{489B7A64-9E0F-429A-9791-18CE95B38020}"/>
              </a:ext>
            </a:extLst>
          </p:cNvPr>
          <p:cNvSpPr/>
          <p:nvPr/>
        </p:nvSpPr>
        <p:spPr>
          <a:xfrm>
            <a:off x="395096" y="1268760"/>
            <a:ext cx="4392928" cy="648072"/>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a:solidFill>
                  <a:schemeClr val="accent1"/>
                </a:solidFill>
              </a:rPr>
              <a:t>ロジスティック回帰分析の式</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7BC6D3-C087-497C-A648-A77BEA6A1554}"/>
                  </a:ext>
                </a:extLst>
              </p:cNvPr>
              <p:cNvSpPr txBox="1"/>
              <p:nvPr/>
            </p:nvSpPr>
            <p:spPr>
              <a:xfrm>
                <a:off x="971599" y="2759262"/>
                <a:ext cx="7509300" cy="4537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rgbClr val="4D4D4D"/>
                          </a:solidFill>
                          <a:latin typeface="Cambria Math" panose="02040503050406030204" pitchFamily="18" charset="0"/>
                        </a:rPr>
                        <m:t>𝑙𝑜𝑔𝑖𝑡</m:t>
                      </m:r>
                      <m:d>
                        <m:dPr>
                          <m:begChr m:val="{"/>
                          <m:endChr m:val="}"/>
                          <m:ctrlPr>
                            <a:rPr kumimoji="1" lang="en-US" altLang="ja-JP" sz="2800" b="0" i="1" smtClean="0">
                              <a:solidFill>
                                <a:srgbClr val="4D4D4D"/>
                              </a:solidFill>
                              <a:latin typeface="Cambria Math" panose="02040503050406030204" pitchFamily="18" charset="0"/>
                            </a:rPr>
                          </m:ctrlPr>
                        </m:dPr>
                        <m:e>
                          <m:r>
                            <m:rPr>
                              <m:sty m:val="p"/>
                            </m:rPr>
                            <a:rPr lang="en-US" altLang="ja-JP" sz="2800">
                              <a:solidFill>
                                <a:srgbClr val="4D4D4D"/>
                              </a:solidFill>
                              <a:latin typeface="Cambria Math" panose="02040503050406030204" pitchFamily="18" charset="0"/>
                            </a:rPr>
                            <m:t>Pr</m:t>
                          </m:r>
                          <m:r>
                            <a:rPr lang="en-US" altLang="ja-JP" sz="2800" i="1">
                              <a:solidFill>
                                <a:srgbClr val="4D4D4D"/>
                              </a:solidFill>
                              <a:latin typeface="Cambria Math" panose="02040503050406030204" pitchFamily="18" charset="0"/>
                            </a:rPr>
                            <m:t>⁡(</m:t>
                          </m:r>
                          <m:r>
                            <a:rPr lang="en-US" altLang="ja-JP" sz="2800" i="1">
                              <a:solidFill>
                                <a:srgbClr val="4D4D4D"/>
                              </a:solidFill>
                              <a:latin typeface="Cambria Math" panose="02040503050406030204" pitchFamily="18" charset="0"/>
                            </a:rPr>
                            <m:t>𝑙𝑜𝑤</m:t>
                          </m:r>
                          <m:r>
                            <a:rPr lang="en-US" altLang="ja-JP" sz="2800" i="1">
                              <a:solidFill>
                                <a:srgbClr val="4D4D4D"/>
                              </a:solidFill>
                              <a:latin typeface="Cambria Math" panose="02040503050406030204" pitchFamily="18" charset="0"/>
                            </a:rPr>
                            <m:t>=1)</m:t>
                          </m:r>
                        </m:e>
                      </m:d>
                      <m:r>
                        <a:rPr kumimoji="1" lang="en-US" altLang="ja-JP" sz="280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0</m:t>
                              </m:r>
                            </m:sub>
                          </m:sSub>
                        </m:e>
                      </m:acc>
                      <m:r>
                        <a:rPr kumimoji="1" lang="en-US" altLang="ja-JP" sz="2800" b="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1</m:t>
                              </m:r>
                            </m:sub>
                          </m:sSub>
                        </m:e>
                      </m:acc>
                      <m:r>
                        <a:rPr kumimoji="1" lang="en-US" altLang="ja-JP" sz="2800" b="0" i="1" smtClean="0">
                          <a:solidFill>
                            <a:srgbClr val="4D4D4D"/>
                          </a:solidFill>
                          <a:latin typeface="Cambria Math" panose="02040503050406030204" pitchFamily="18" charset="0"/>
                        </a:rPr>
                        <m:t>𝑠𝑚𝑜𝑘𝑒</m:t>
                      </m:r>
                      <m:r>
                        <a:rPr kumimoji="1" lang="en-US" altLang="ja-JP" sz="2800" b="0" i="1" smtClean="0">
                          <a:solidFill>
                            <a:srgbClr val="4D4D4D"/>
                          </a:solidFill>
                          <a:latin typeface="Cambria Math" panose="02040503050406030204" pitchFamily="18" charset="0"/>
                        </a:rPr>
                        <m:t>+</m:t>
                      </m:r>
                      <m:r>
                        <a:rPr kumimoji="1" lang="en-US" altLang="ja-JP" sz="2800" b="0" i="1" smtClean="0">
                          <a:solidFill>
                            <a:srgbClr val="4D4D4D"/>
                          </a:solidFill>
                          <a:latin typeface="Cambria Math" panose="02040503050406030204" pitchFamily="18" charset="0"/>
                        </a:rPr>
                        <m:t>𝑟𝑒𝑠𝑖𝑑𝑢𝑎𝑙</m:t>
                      </m:r>
                    </m:oMath>
                  </m:oMathPara>
                </a14:m>
                <a:endParaRPr kumimoji="1" lang="ja-JP" altLang="en-US" sz="2800" dirty="0">
                  <a:solidFill>
                    <a:srgbClr val="4D4D4D"/>
                  </a:solidFill>
                </a:endParaRPr>
              </a:p>
            </p:txBody>
          </p:sp>
        </mc:Choice>
        <mc:Fallback xmlns="">
          <p:sp>
            <p:nvSpPr>
              <p:cNvPr id="9" name="テキスト ボックス 8">
                <a:extLst>
                  <a:ext uri="{FF2B5EF4-FFF2-40B4-BE49-F238E27FC236}">
                    <a16:creationId xmlns:a16="http://schemas.microsoft.com/office/drawing/2014/main" id="{857BC6D3-C087-497C-A648-A77BEA6A1554}"/>
                  </a:ext>
                </a:extLst>
              </p:cNvPr>
              <p:cNvSpPr txBox="1">
                <a:spLocks noRot="1" noChangeAspect="1" noMove="1" noResize="1" noEditPoints="1" noAdjustHandles="1" noChangeArrowheads="1" noChangeShapeType="1" noTextEdit="1"/>
              </p:cNvSpPr>
              <p:nvPr/>
            </p:nvSpPr>
            <p:spPr>
              <a:xfrm>
                <a:off x="971599" y="2759262"/>
                <a:ext cx="7509300" cy="453714"/>
              </a:xfrm>
              <a:prstGeom prst="rect">
                <a:avLst/>
              </a:prstGeom>
              <a:blipFill>
                <a:blip r:embed="rId2"/>
                <a:stretch>
                  <a:fillRect/>
                </a:stretch>
              </a:blipFill>
            </p:spPr>
            <p:txBody>
              <a:bodyPr/>
              <a:lstStyle/>
              <a:p>
                <a:r>
                  <a:rPr lang="ja-JP" altLang="en-US">
                    <a:noFill/>
                  </a:rPr>
                  <a:t> </a:t>
                </a:r>
              </a:p>
            </p:txBody>
          </p:sp>
        </mc:Fallback>
      </mc:AlternateContent>
      <p:sp>
        <p:nvSpPr>
          <p:cNvPr id="3" name="左中かっこ 2">
            <a:extLst>
              <a:ext uri="{FF2B5EF4-FFF2-40B4-BE49-F238E27FC236}">
                <a16:creationId xmlns:a16="http://schemas.microsoft.com/office/drawing/2014/main" id="{FC360EB1-8769-4074-9310-76DA2ECF1C75}"/>
              </a:ext>
            </a:extLst>
          </p:cNvPr>
          <p:cNvSpPr/>
          <p:nvPr/>
        </p:nvSpPr>
        <p:spPr>
          <a:xfrm rot="16200000">
            <a:off x="3632928" y="3687322"/>
            <a:ext cx="288032" cy="1734134"/>
          </a:xfrm>
          <a:prstGeom prst="leftBrac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38930BD-7EEF-47A1-8820-937F84402072}"/>
              </a:ext>
            </a:extLst>
          </p:cNvPr>
          <p:cNvSpPr txBox="1"/>
          <p:nvPr/>
        </p:nvSpPr>
        <p:spPr>
          <a:xfrm>
            <a:off x="1868731" y="4924407"/>
            <a:ext cx="3816426" cy="954107"/>
          </a:xfrm>
          <a:prstGeom prst="rect">
            <a:avLst/>
          </a:prstGeom>
          <a:noFill/>
        </p:spPr>
        <p:txBody>
          <a:bodyPr wrap="square" rtlCol="0">
            <a:spAutoFit/>
          </a:bodyPr>
          <a:lstStyle/>
          <a:p>
            <a:pPr algn="ctr"/>
            <a:r>
              <a:rPr kumimoji="1" lang="ja-JP" altLang="en-US" sz="2800" dirty="0">
                <a:solidFill>
                  <a:srgbClr val="4D4D4D"/>
                </a:solidFill>
              </a:rPr>
              <a:t>喫煙なしに対する</a:t>
            </a:r>
            <a:br>
              <a:rPr kumimoji="1" lang="en-US" altLang="ja-JP" sz="2800" dirty="0">
                <a:solidFill>
                  <a:srgbClr val="4D4D4D"/>
                </a:solidFill>
              </a:rPr>
            </a:br>
            <a:r>
              <a:rPr kumimoji="1" lang="ja-JP" altLang="en-US" sz="2800" dirty="0">
                <a:solidFill>
                  <a:srgbClr val="4D4D4D"/>
                </a:solidFill>
              </a:rPr>
              <a:t>喫煙ありのオッズ比</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4B9C61B-54DE-42AF-BD51-F19922074B6D}"/>
                  </a:ext>
                </a:extLst>
              </p:cNvPr>
              <p:cNvSpPr txBox="1"/>
              <p:nvPr/>
            </p:nvSpPr>
            <p:spPr>
              <a:xfrm>
                <a:off x="1115615" y="3828549"/>
                <a:ext cx="3643562" cy="456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i="1" smtClean="0">
                          <a:solidFill>
                            <a:srgbClr val="4D4D4D"/>
                          </a:solidFill>
                          <a:latin typeface="Cambria Math" panose="02040503050406030204" pitchFamily="18" charset="0"/>
                        </a:rPr>
                        <m:t>⁡</m:t>
                      </m:r>
                      <m:r>
                        <a:rPr lang="en-US" altLang="ja-JP" sz="2800" i="1" smtClean="0">
                          <a:solidFill>
                            <a:srgbClr val="4D4D4D"/>
                          </a:solidFill>
                          <a:latin typeface="Cambria Math" panose="02040503050406030204" pitchFamily="18" charset="0"/>
                        </a:rPr>
                        <m:t>𝑒𝑥𝑝</m:t>
                      </m:r>
                      <m:r>
                        <a:rPr lang="en-US" altLang="ja-JP" sz="2800" i="1" smtClean="0">
                          <a:solidFill>
                            <a:srgbClr val="4D4D4D"/>
                          </a:solidFill>
                          <a:latin typeface="Cambria Math" panose="02040503050406030204" pitchFamily="18" charset="0"/>
                        </a:rPr>
                        <m:t>(</m:t>
                      </m:r>
                      <m:acc>
                        <m:accPr>
                          <m:chr m:val="̂"/>
                          <m:ctrlPr>
                            <a:rPr lang="en-US" altLang="ja-JP" sz="2800" i="1">
                              <a:solidFill>
                                <a:srgbClr val="4D4D4D"/>
                              </a:solidFill>
                              <a:latin typeface="Cambria Math" panose="02040503050406030204" pitchFamily="18" charset="0"/>
                            </a:rPr>
                          </m:ctrlPr>
                        </m:accPr>
                        <m:e>
                          <m:sSub>
                            <m:sSubPr>
                              <m:ctrlPr>
                                <a:rPr lang="en-US" altLang="ja-JP" sz="2800" i="1">
                                  <a:solidFill>
                                    <a:srgbClr val="4D4D4D"/>
                                  </a:solidFill>
                                  <a:latin typeface="Cambria Math" panose="02040503050406030204" pitchFamily="18" charset="0"/>
                                </a:rPr>
                              </m:ctrlPr>
                            </m:sSubPr>
                            <m:e>
                              <m:r>
                                <a:rPr lang="ja-JP" altLang="en-US" sz="2800" i="1">
                                  <a:solidFill>
                                    <a:srgbClr val="4D4D4D"/>
                                  </a:solidFill>
                                  <a:latin typeface="Cambria Math" panose="02040503050406030204" pitchFamily="18" charset="0"/>
                                </a:rPr>
                                <m:t>𝛽</m:t>
                              </m:r>
                            </m:e>
                            <m:sub>
                              <m:r>
                                <a:rPr lang="en-US" altLang="ja-JP" sz="2800" i="1">
                                  <a:solidFill>
                                    <a:srgbClr val="4D4D4D"/>
                                  </a:solidFill>
                                  <a:latin typeface="Cambria Math" panose="02040503050406030204" pitchFamily="18" charset="0"/>
                                </a:rPr>
                                <m:t>1</m:t>
                              </m:r>
                            </m:sub>
                          </m:sSub>
                          <m:r>
                            <a:rPr lang="en-US" altLang="ja-JP" sz="2800" i="1">
                              <a:solidFill>
                                <a:srgbClr val="4D4D4D"/>
                              </a:solidFill>
                              <a:latin typeface="Cambria Math" panose="02040503050406030204" pitchFamily="18" charset="0"/>
                            </a:rPr>
                            <m:t>)</m:t>
                          </m:r>
                        </m:e>
                      </m:acc>
                      <m:r>
                        <a:rPr lang="en-US" altLang="ja-JP" sz="2800" b="0" i="1" smtClean="0">
                          <a:solidFill>
                            <a:srgbClr val="4D4D4D"/>
                          </a:solidFill>
                          <a:latin typeface="Cambria Math" panose="02040503050406030204" pitchFamily="18" charset="0"/>
                        </a:rPr>
                        <m:t>=</m:t>
                      </m:r>
                      <m:r>
                        <a:rPr lang="en-US" altLang="ja-JP" sz="2800" b="0" i="1" smtClean="0">
                          <a:solidFill>
                            <a:srgbClr val="4D4D4D"/>
                          </a:solidFill>
                          <a:latin typeface="Cambria Math" panose="02040503050406030204" pitchFamily="18" charset="0"/>
                        </a:rPr>
                        <m:t>𝑂𝑑𝑑𝑠</m:t>
                      </m:r>
                      <m:r>
                        <a:rPr lang="en-US" altLang="ja-JP" sz="2800" b="0" i="1" smtClean="0">
                          <a:solidFill>
                            <a:srgbClr val="4D4D4D"/>
                          </a:solidFill>
                          <a:latin typeface="Cambria Math" panose="02040503050406030204" pitchFamily="18" charset="0"/>
                        </a:rPr>
                        <m:t> </m:t>
                      </m:r>
                      <m:r>
                        <a:rPr lang="en-US" altLang="ja-JP" sz="2800" b="0" i="1" smtClean="0">
                          <a:solidFill>
                            <a:srgbClr val="4D4D4D"/>
                          </a:solidFill>
                          <a:latin typeface="Cambria Math" panose="02040503050406030204" pitchFamily="18" charset="0"/>
                        </a:rPr>
                        <m:t>𝑅𝑎𝑡𝑖𝑜</m:t>
                      </m:r>
                    </m:oMath>
                  </m:oMathPara>
                </a14:m>
                <a:endParaRPr kumimoji="1" lang="ja-JP" altLang="en-US" sz="2800" dirty="0">
                  <a:solidFill>
                    <a:srgbClr val="4D4D4D"/>
                  </a:solidFill>
                </a:endParaRPr>
              </a:p>
            </p:txBody>
          </p:sp>
        </mc:Choice>
        <mc:Fallback xmlns="">
          <p:sp>
            <p:nvSpPr>
              <p:cNvPr id="11" name="テキスト ボックス 10">
                <a:extLst>
                  <a:ext uri="{FF2B5EF4-FFF2-40B4-BE49-F238E27FC236}">
                    <a16:creationId xmlns:a16="http://schemas.microsoft.com/office/drawing/2014/main" id="{C4B9C61B-54DE-42AF-BD51-F19922074B6D}"/>
                  </a:ext>
                </a:extLst>
              </p:cNvPr>
              <p:cNvSpPr txBox="1">
                <a:spLocks noRot="1" noChangeAspect="1" noMove="1" noResize="1" noEditPoints="1" noAdjustHandles="1" noChangeArrowheads="1" noChangeShapeType="1" noTextEdit="1"/>
              </p:cNvSpPr>
              <p:nvPr/>
            </p:nvSpPr>
            <p:spPr>
              <a:xfrm>
                <a:off x="1115615" y="3828549"/>
                <a:ext cx="3643562" cy="4561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1234776-DA46-4911-83C4-60DF01FBEA8D}"/>
                  </a:ext>
                </a:extLst>
              </p:cNvPr>
              <p:cNvSpPr txBox="1"/>
              <p:nvPr/>
            </p:nvSpPr>
            <p:spPr>
              <a:xfrm>
                <a:off x="6834774" y="6183834"/>
                <a:ext cx="202119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rgbClr val="4D4D4D"/>
                          </a:solidFill>
                          <a:latin typeface="Cambria Math" panose="02040503050406030204" pitchFamily="18" charset="0"/>
                        </a:rPr>
                        <m:t>𝑒𝑥𝑝</m:t>
                      </m:r>
                      <m:r>
                        <a:rPr kumimoji="1" lang="en-US" altLang="ja-JP" sz="2800" b="0" i="1" smtClean="0">
                          <a:solidFill>
                            <a:srgbClr val="4D4D4D"/>
                          </a:solidFill>
                          <a:latin typeface="Cambria Math" panose="02040503050406030204" pitchFamily="18" charset="0"/>
                        </a:rPr>
                        <m:t>(</m:t>
                      </m:r>
                      <m:r>
                        <a:rPr kumimoji="1" lang="en-US" altLang="ja-JP" sz="2800" b="0" i="1" smtClean="0">
                          <a:solidFill>
                            <a:srgbClr val="4D4D4D"/>
                          </a:solidFill>
                          <a:latin typeface="Cambria Math" panose="02040503050406030204" pitchFamily="18" charset="0"/>
                        </a:rPr>
                        <m:t>𝑥</m:t>
                      </m:r>
                      <m:r>
                        <a:rPr kumimoji="1" lang="en-US" altLang="ja-JP" sz="2800" b="0" i="1" smtClean="0">
                          <a:solidFill>
                            <a:srgbClr val="4D4D4D"/>
                          </a:solidFill>
                          <a:latin typeface="Cambria Math" panose="02040503050406030204" pitchFamily="18" charset="0"/>
                        </a:rPr>
                        <m:t>)=</m:t>
                      </m:r>
                      <m:sSup>
                        <m:sSupPr>
                          <m:ctrlPr>
                            <a:rPr kumimoji="1" lang="en-US" altLang="ja-JP" sz="2800" i="1" smtClean="0">
                              <a:solidFill>
                                <a:srgbClr val="4D4D4D"/>
                              </a:solidFill>
                              <a:latin typeface="Cambria Math" panose="02040503050406030204" pitchFamily="18" charset="0"/>
                            </a:rPr>
                          </m:ctrlPr>
                        </m:sSupPr>
                        <m:e>
                          <m:r>
                            <a:rPr kumimoji="1" lang="en-US" altLang="ja-JP" sz="2800" b="0" i="1" smtClean="0">
                              <a:solidFill>
                                <a:srgbClr val="4D4D4D"/>
                              </a:solidFill>
                              <a:latin typeface="Cambria Math" panose="02040503050406030204" pitchFamily="18" charset="0"/>
                            </a:rPr>
                            <m:t>𝑒</m:t>
                          </m:r>
                        </m:e>
                        <m:sup>
                          <m:r>
                            <a:rPr kumimoji="1" lang="en-US" altLang="ja-JP" sz="2800" b="0" i="1" smtClean="0">
                              <a:solidFill>
                                <a:srgbClr val="4D4D4D"/>
                              </a:solidFill>
                              <a:latin typeface="Cambria Math" panose="02040503050406030204" pitchFamily="18" charset="0"/>
                            </a:rPr>
                            <m:t>𝑥</m:t>
                          </m:r>
                        </m:sup>
                      </m:sSup>
                    </m:oMath>
                  </m:oMathPara>
                </a14:m>
                <a:endParaRPr kumimoji="1" lang="ja-JP" altLang="en-US" sz="2800" dirty="0">
                  <a:solidFill>
                    <a:srgbClr val="4D4D4D"/>
                  </a:solidFill>
                </a:endParaRPr>
              </a:p>
            </p:txBody>
          </p:sp>
        </mc:Choice>
        <mc:Fallback xmlns="">
          <p:sp>
            <p:nvSpPr>
              <p:cNvPr id="12" name="テキスト ボックス 11">
                <a:extLst>
                  <a:ext uri="{FF2B5EF4-FFF2-40B4-BE49-F238E27FC236}">
                    <a16:creationId xmlns:a16="http://schemas.microsoft.com/office/drawing/2014/main" id="{C1234776-DA46-4911-83C4-60DF01FBEA8D}"/>
                  </a:ext>
                </a:extLst>
              </p:cNvPr>
              <p:cNvSpPr txBox="1">
                <a:spLocks noRot="1" noChangeAspect="1" noMove="1" noResize="1" noEditPoints="1" noAdjustHandles="1" noChangeArrowheads="1" noChangeShapeType="1" noTextEdit="1"/>
              </p:cNvSpPr>
              <p:nvPr/>
            </p:nvSpPr>
            <p:spPr>
              <a:xfrm>
                <a:off x="6834774" y="6183834"/>
                <a:ext cx="2021194" cy="430887"/>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6260268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A5C3A-AB31-405C-AE25-C035ADC7E79C}"/>
              </a:ext>
            </a:extLst>
          </p:cNvPr>
          <p:cNvSpPr>
            <a:spLocks noGrp="1"/>
          </p:cNvSpPr>
          <p:nvPr>
            <p:ph type="title"/>
          </p:nvPr>
        </p:nvSpPr>
        <p:spPr/>
        <p:txBody>
          <a:bodyPr/>
          <a:lstStyle/>
          <a:p>
            <a:r>
              <a:rPr lang="ja-JP" altLang="en-US" dirty="0"/>
              <a:t>ロジスティック回帰分析のコマンド</a:t>
            </a:r>
            <a:endParaRPr kumimoji="1" lang="ja-JP" altLang="en-US" dirty="0"/>
          </a:p>
        </p:txBody>
      </p:sp>
      <p:sp>
        <p:nvSpPr>
          <p:cNvPr id="4" name="スライド番号プレースホルダー 3">
            <a:extLst>
              <a:ext uri="{FF2B5EF4-FFF2-40B4-BE49-F238E27FC236}">
                <a16:creationId xmlns:a16="http://schemas.microsoft.com/office/drawing/2014/main" id="{88049A92-3CD3-4761-BB13-0959AFB279D8}"/>
              </a:ext>
            </a:extLst>
          </p:cNvPr>
          <p:cNvSpPr>
            <a:spLocks noGrp="1"/>
          </p:cNvSpPr>
          <p:nvPr>
            <p:ph type="sldNum" sz="quarter" idx="12"/>
          </p:nvPr>
        </p:nvSpPr>
        <p:spPr/>
        <p:txBody>
          <a:bodyPr/>
          <a:lstStyle/>
          <a:p>
            <a:r>
              <a:rPr lang="en-US" altLang="ja-JP"/>
              <a:t> </a:t>
            </a:r>
            <a:fld id="{8B45D110-FD8E-48BD-8825-CDFBF9D22CA3}" type="slidenum">
              <a:rPr lang="ja-JP" altLang="en-US" smtClean="0"/>
              <a:pPr/>
              <a:t>15</a:t>
            </a:fld>
            <a:endParaRPr lang="ja-JP" altLang="en-US" dirty="0"/>
          </a:p>
        </p:txBody>
      </p:sp>
      <p:grpSp>
        <p:nvGrpSpPr>
          <p:cNvPr id="5" name="グループ化 4">
            <a:extLst>
              <a:ext uri="{FF2B5EF4-FFF2-40B4-BE49-F238E27FC236}">
                <a16:creationId xmlns:a16="http://schemas.microsoft.com/office/drawing/2014/main" id="{EEA1482E-6F04-47EA-B6D4-4EF89FB2C956}"/>
              </a:ext>
            </a:extLst>
          </p:cNvPr>
          <p:cNvGrpSpPr/>
          <p:nvPr/>
        </p:nvGrpSpPr>
        <p:grpSpPr>
          <a:xfrm>
            <a:off x="2591780" y="4130252"/>
            <a:ext cx="3960440" cy="1020778"/>
            <a:chOff x="2771800" y="3351861"/>
            <a:chExt cx="3960440" cy="1020778"/>
          </a:xfrm>
        </p:grpSpPr>
        <p:sp>
          <p:nvSpPr>
            <p:cNvPr id="6" name="左中かっこ 5">
              <a:extLst>
                <a:ext uri="{FF2B5EF4-FFF2-40B4-BE49-F238E27FC236}">
                  <a16:creationId xmlns:a16="http://schemas.microsoft.com/office/drawing/2014/main" id="{1092B559-B647-4C63-A782-6DD95185C8AB}"/>
                </a:ext>
              </a:extLst>
            </p:cNvPr>
            <p:cNvSpPr/>
            <p:nvPr/>
          </p:nvSpPr>
          <p:spPr>
            <a:xfrm rot="16200000">
              <a:off x="5256076" y="2667785"/>
              <a:ext cx="288032" cy="1656184"/>
            </a:xfrm>
            <a:prstGeom prst="leftBrac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B576CD87-DF90-4B4A-BBC1-AC40291FA22B}"/>
                </a:ext>
              </a:extLst>
            </p:cNvPr>
            <p:cNvSpPr txBox="1"/>
            <p:nvPr/>
          </p:nvSpPr>
          <p:spPr>
            <a:xfrm>
              <a:off x="2771800" y="3972529"/>
              <a:ext cx="3960440" cy="400110"/>
            </a:xfrm>
            <a:prstGeom prst="rect">
              <a:avLst/>
            </a:prstGeom>
            <a:noFill/>
          </p:spPr>
          <p:txBody>
            <a:bodyPr wrap="square" rtlCol="0">
              <a:spAutoFit/>
            </a:bodyPr>
            <a:lstStyle/>
            <a:p>
              <a:pPr algn="ctr"/>
              <a:r>
                <a:rPr kumimoji="1" lang="ja-JP" altLang="en-US" sz="2000" dirty="0">
                  <a:solidFill>
                    <a:srgbClr val="4D4D4D"/>
                  </a:solidFill>
                </a:rPr>
                <a:t>後で示す様に複数あっても良い。</a:t>
              </a:r>
            </a:p>
          </p:txBody>
        </p:sp>
      </p:grpSp>
      <p:grpSp>
        <p:nvGrpSpPr>
          <p:cNvPr id="8" name="グループ化 7">
            <a:extLst>
              <a:ext uri="{FF2B5EF4-FFF2-40B4-BE49-F238E27FC236}">
                <a16:creationId xmlns:a16="http://schemas.microsoft.com/office/drawing/2014/main" id="{B8A19CCB-D744-44DE-B49C-5ABEF36952AC}"/>
              </a:ext>
            </a:extLst>
          </p:cNvPr>
          <p:cNvGrpSpPr/>
          <p:nvPr/>
        </p:nvGrpSpPr>
        <p:grpSpPr>
          <a:xfrm>
            <a:off x="3923928" y="2175935"/>
            <a:ext cx="3960440" cy="945773"/>
            <a:chOff x="4463988" y="1670407"/>
            <a:chExt cx="3960440" cy="945773"/>
          </a:xfrm>
        </p:grpSpPr>
        <p:sp>
          <p:nvSpPr>
            <p:cNvPr id="9" name="左中かっこ 8">
              <a:extLst>
                <a:ext uri="{FF2B5EF4-FFF2-40B4-BE49-F238E27FC236}">
                  <a16:creationId xmlns:a16="http://schemas.microsoft.com/office/drawing/2014/main" id="{F021A459-F974-4DD2-AE8F-480AEA9F7214}"/>
                </a:ext>
              </a:extLst>
            </p:cNvPr>
            <p:cNvSpPr/>
            <p:nvPr/>
          </p:nvSpPr>
          <p:spPr>
            <a:xfrm rot="5400000">
              <a:off x="6930262" y="1734082"/>
              <a:ext cx="324036" cy="1440160"/>
            </a:xfrm>
            <a:prstGeom prst="leftBrac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1BD4373A-722D-4039-A87D-5377C320FC95}"/>
                </a:ext>
              </a:extLst>
            </p:cNvPr>
            <p:cNvSpPr txBox="1"/>
            <p:nvPr/>
          </p:nvSpPr>
          <p:spPr>
            <a:xfrm>
              <a:off x="4463988" y="1670407"/>
              <a:ext cx="3960440" cy="400110"/>
            </a:xfrm>
            <a:prstGeom prst="rect">
              <a:avLst/>
            </a:prstGeom>
            <a:noFill/>
          </p:spPr>
          <p:txBody>
            <a:bodyPr wrap="square" rtlCol="0">
              <a:spAutoFit/>
            </a:bodyPr>
            <a:lstStyle/>
            <a:p>
              <a:pPr algn="ctr"/>
              <a:r>
                <a:rPr kumimoji="1" lang="ja-JP" altLang="en-US" sz="2000" dirty="0">
                  <a:solidFill>
                    <a:srgbClr val="4D4D4D"/>
                  </a:solidFill>
                </a:rPr>
                <a:t>解析対象を限定するときに使う。</a:t>
              </a:r>
            </a:p>
          </p:txBody>
        </p:sp>
      </p:grpSp>
      <p:sp>
        <p:nvSpPr>
          <p:cNvPr id="11" name="正方形/長方形 10">
            <a:extLst>
              <a:ext uri="{FF2B5EF4-FFF2-40B4-BE49-F238E27FC236}">
                <a16:creationId xmlns:a16="http://schemas.microsoft.com/office/drawing/2014/main" id="{55DA2429-2FB0-4A88-9A18-2C9D1A860676}"/>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en-US" altLang="ja-JP" b="1" dirty="0">
                <a:solidFill>
                  <a:schemeClr val="accent1"/>
                </a:solidFill>
              </a:rPr>
              <a:t>or</a:t>
            </a:r>
            <a:r>
              <a:rPr lang="ja-JP" altLang="en-US" dirty="0"/>
              <a:t>オプションがなければ、結果を </a:t>
            </a:r>
            <a:r>
              <a:rPr lang="en-US" altLang="ja-JP" dirty="0"/>
              <a:t>β </a:t>
            </a:r>
            <a:r>
              <a:rPr lang="ja-JP" altLang="en-US" dirty="0"/>
              <a:t>のままで示します。</a:t>
            </a:r>
            <a:endParaRPr lang="en-US" altLang="ja-JP" dirty="0"/>
          </a:p>
        </p:txBody>
      </p:sp>
      <p:pic>
        <p:nvPicPr>
          <p:cNvPr id="12" name="Picture 2" descr="talk icon">
            <a:extLst>
              <a:ext uri="{FF2B5EF4-FFF2-40B4-BE49-F238E27FC236}">
                <a16:creationId xmlns:a16="http://schemas.microsoft.com/office/drawing/2014/main" id="{24B50ECC-9F9F-4A18-BF62-951C9CD8D4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グループ化 12">
            <a:extLst>
              <a:ext uri="{FF2B5EF4-FFF2-40B4-BE49-F238E27FC236}">
                <a16:creationId xmlns:a16="http://schemas.microsoft.com/office/drawing/2014/main" id="{6AD73130-591B-4C0B-AC91-2EF280B5C535}"/>
              </a:ext>
            </a:extLst>
          </p:cNvPr>
          <p:cNvGrpSpPr/>
          <p:nvPr/>
        </p:nvGrpSpPr>
        <p:grpSpPr>
          <a:xfrm>
            <a:off x="6572672" y="4095500"/>
            <a:ext cx="2327430" cy="1209418"/>
            <a:chOff x="3957210" y="3351861"/>
            <a:chExt cx="2327430" cy="1209418"/>
          </a:xfrm>
        </p:grpSpPr>
        <p:sp>
          <p:nvSpPr>
            <p:cNvPr id="14" name="左中かっこ 13">
              <a:extLst>
                <a:ext uri="{FF2B5EF4-FFF2-40B4-BE49-F238E27FC236}">
                  <a16:creationId xmlns:a16="http://schemas.microsoft.com/office/drawing/2014/main" id="{4C69FCB9-44E6-4606-A4D2-B97D9F26D534}"/>
                </a:ext>
              </a:extLst>
            </p:cNvPr>
            <p:cNvSpPr/>
            <p:nvPr/>
          </p:nvSpPr>
          <p:spPr>
            <a:xfrm rot="16200000">
              <a:off x="4933986" y="3169895"/>
              <a:ext cx="224961" cy="588894"/>
            </a:xfrm>
            <a:prstGeom prst="leftBrac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2C916B0E-F26D-40BF-BFB2-80D8A3D9621E}"/>
                </a:ext>
              </a:extLst>
            </p:cNvPr>
            <p:cNvSpPr txBox="1"/>
            <p:nvPr/>
          </p:nvSpPr>
          <p:spPr>
            <a:xfrm>
              <a:off x="3957210" y="3853393"/>
              <a:ext cx="2327430" cy="707886"/>
            </a:xfrm>
            <a:prstGeom prst="rect">
              <a:avLst/>
            </a:prstGeom>
            <a:noFill/>
          </p:spPr>
          <p:txBody>
            <a:bodyPr wrap="square" rtlCol="0">
              <a:spAutoFit/>
            </a:bodyPr>
            <a:lstStyle/>
            <a:p>
              <a:pPr algn="ctr"/>
              <a:r>
                <a:rPr kumimoji="1" lang="ja-JP" altLang="en-US" sz="2000" dirty="0">
                  <a:solidFill>
                    <a:srgbClr val="4D4D4D"/>
                  </a:solidFill>
                </a:rPr>
                <a:t>結果を</a:t>
              </a:r>
              <a:r>
                <a:rPr kumimoji="1" lang="en-US" altLang="ja-JP" sz="2000" dirty="0">
                  <a:solidFill>
                    <a:srgbClr val="4D4D4D"/>
                  </a:solidFill>
                </a:rPr>
                <a:t>OR</a:t>
              </a:r>
              <a:br>
                <a:rPr kumimoji="1" lang="en-US" altLang="ja-JP" sz="2000" dirty="0">
                  <a:solidFill>
                    <a:srgbClr val="4D4D4D"/>
                  </a:solidFill>
                </a:rPr>
              </a:br>
              <a:r>
                <a:rPr kumimoji="1" lang="ja-JP" altLang="en-US" sz="2000" dirty="0">
                  <a:solidFill>
                    <a:srgbClr val="4D4D4D"/>
                  </a:solidFill>
                </a:rPr>
                <a:t>として示します</a:t>
              </a:r>
            </a:p>
          </p:txBody>
        </p:sp>
      </p:grpSp>
      <p:sp>
        <p:nvSpPr>
          <p:cNvPr id="16" name="コンテンツ プレースホルダー 5">
            <a:extLst>
              <a:ext uri="{FF2B5EF4-FFF2-40B4-BE49-F238E27FC236}">
                <a16:creationId xmlns:a16="http://schemas.microsoft.com/office/drawing/2014/main" id="{3253C0BD-A4F0-41CD-8A8A-A75798588CEC}"/>
              </a:ext>
            </a:extLst>
          </p:cNvPr>
          <p:cNvSpPr>
            <a:spLocks noGrp="1"/>
          </p:cNvSpPr>
          <p:nvPr>
            <p:ph idx="1"/>
          </p:nvPr>
        </p:nvSpPr>
        <p:spPr>
          <a:xfrm>
            <a:off x="457200" y="1124744"/>
            <a:ext cx="8229600" cy="5001420"/>
          </a:xfrm>
        </p:spPr>
        <p:txBody>
          <a:bodyPr anchor="ctr"/>
          <a:lstStyle/>
          <a:p>
            <a:pPr marL="0" indent="0" algn="ctr">
              <a:buNone/>
            </a:pPr>
            <a:r>
              <a:rPr lang="en-US" altLang="ja-JP" b="1" dirty="0">
                <a:solidFill>
                  <a:schemeClr val="accent1"/>
                </a:solidFill>
              </a:rPr>
              <a:t>logit </a:t>
            </a:r>
            <a:r>
              <a:rPr lang="ja-JP" altLang="en-US" b="1" dirty="0">
                <a:solidFill>
                  <a:schemeClr val="accent1"/>
                </a:solidFill>
              </a:rPr>
              <a:t>応答変数 説明変数 </a:t>
            </a:r>
            <a:r>
              <a:rPr lang="en-US" altLang="ja-JP" b="1" dirty="0">
                <a:solidFill>
                  <a:schemeClr val="accent1"/>
                </a:solidFill>
              </a:rPr>
              <a:t>[if] [in], or</a:t>
            </a:r>
            <a:endParaRPr lang="ja-JP" altLang="en-US" b="1" dirty="0">
              <a:solidFill>
                <a:schemeClr val="accent1"/>
              </a:solidFill>
            </a:endParaRPr>
          </a:p>
        </p:txBody>
      </p:sp>
    </p:spTree>
    <p:extLst>
      <p:ext uri="{BB962C8B-B14F-4D97-AF65-F5344CB8AC3E}">
        <p14:creationId xmlns:p14="http://schemas.microsoft.com/office/powerpoint/2010/main" val="63811649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0683E0-E59C-43F6-8131-56AAC3791ADC}"/>
              </a:ext>
            </a:extLst>
          </p:cNvPr>
          <p:cNvSpPr>
            <a:spLocks noGrp="1"/>
          </p:cNvSpPr>
          <p:nvPr>
            <p:ph type="title"/>
          </p:nvPr>
        </p:nvSpPr>
        <p:spPr/>
        <p:txBody>
          <a:bodyPr/>
          <a:lstStyle/>
          <a:p>
            <a:r>
              <a:rPr kumimoji="1" lang="ja-JP" altLang="en-US" dirty="0"/>
              <a:t>ロジスティック回帰分析のコマンド</a:t>
            </a:r>
          </a:p>
        </p:txBody>
      </p:sp>
      <p:sp>
        <p:nvSpPr>
          <p:cNvPr id="4" name="スライド番号プレースホルダー 3">
            <a:extLst>
              <a:ext uri="{FF2B5EF4-FFF2-40B4-BE49-F238E27FC236}">
                <a16:creationId xmlns:a16="http://schemas.microsoft.com/office/drawing/2014/main" id="{AC7AF267-6493-448C-BCD3-6352FFEBC367}"/>
              </a:ext>
            </a:extLst>
          </p:cNvPr>
          <p:cNvSpPr>
            <a:spLocks noGrp="1"/>
          </p:cNvSpPr>
          <p:nvPr>
            <p:ph type="sldNum" sz="quarter" idx="12"/>
          </p:nvPr>
        </p:nvSpPr>
        <p:spPr/>
        <p:txBody>
          <a:bodyPr/>
          <a:lstStyle/>
          <a:p>
            <a:r>
              <a:rPr lang="en-US" altLang="ja-JP"/>
              <a:t> </a:t>
            </a:r>
            <a:fld id="{8B45D110-FD8E-48BD-8825-CDFBF9D22CA3}" type="slidenum">
              <a:rPr lang="ja-JP" altLang="en-US" smtClean="0"/>
              <a:pPr/>
              <a:t>16</a:t>
            </a:fld>
            <a:endParaRPr lang="ja-JP" altLang="en-US" dirty="0"/>
          </a:p>
        </p:txBody>
      </p:sp>
      <p:grpSp>
        <p:nvGrpSpPr>
          <p:cNvPr id="5" name="グループ化 4">
            <a:extLst>
              <a:ext uri="{FF2B5EF4-FFF2-40B4-BE49-F238E27FC236}">
                <a16:creationId xmlns:a16="http://schemas.microsoft.com/office/drawing/2014/main" id="{E29517A7-7EFC-40F6-B096-0E3465B093E2}"/>
              </a:ext>
            </a:extLst>
          </p:cNvPr>
          <p:cNvGrpSpPr/>
          <p:nvPr/>
        </p:nvGrpSpPr>
        <p:grpSpPr>
          <a:xfrm>
            <a:off x="2845986" y="4117223"/>
            <a:ext cx="3960440" cy="1020778"/>
            <a:chOff x="2771800" y="3351861"/>
            <a:chExt cx="3960440" cy="1020778"/>
          </a:xfrm>
        </p:grpSpPr>
        <p:sp>
          <p:nvSpPr>
            <p:cNvPr id="6" name="左中かっこ 5">
              <a:extLst>
                <a:ext uri="{FF2B5EF4-FFF2-40B4-BE49-F238E27FC236}">
                  <a16:creationId xmlns:a16="http://schemas.microsoft.com/office/drawing/2014/main" id="{7133AEB9-FB66-4742-BFED-BF812238AD81}"/>
                </a:ext>
              </a:extLst>
            </p:cNvPr>
            <p:cNvSpPr/>
            <p:nvPr/>
          </p:nvSpPr>
          <p:spPr>
            <a:xfrm rot="16200000">
              <a:off x="5256076" y="2667785"/>
              <a:ext cx="288032" cy="1656184"/>
            </a:xfrm>
            <a:prstGeom prst="leftBrac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061260EF-E165-4BB1-AB7E-1356E3424BE3}"/>
                </a:ext>
              </a:extLst>
            </p:cNvPr>
            <p:cNvSpPr txBox="1"/>
            <p:nvPr/>
          </p:nvSpPr>
          <p:spPr>
            <a:xfrm>
              <a:off x="2771800" y="3972529"/>
              <a:ext cx="3960440" cy="400110"/>
            </a:xfrm>
            <a:prstGeom prst="rect">
              <a:avLst/>
            </a:prstGeom>
            <a:noFill/>
          </p:spPr>
          <p:txBody>
            <a:bodyPr wrap="square" rtlCol="0">
              <a:spAutoFit/>
            </a:bodyPr>
            <a:lstStyle/>
            <a:p>
              <a:pPr algn="ctr"/>
              <a:r>
                <a:rPr kumimoji="1" lang="ja-JP" altLang="en-US" sz="2000" dirty="0">
                  <a:solidFill>
                    <a:srgbClr val="4D4D4D"/>
                  </a:solidFill>
                </a:rPr>
                <a:t>後で示す様に複数あっても良い。</a:t>
              </a:r>
            </a:p>
          </p:txBody>
        </p:sp>
      </p:grpSp>
      <p:grpSp>
        <p:nvGrpSpPr>
          <p:cNvPr id="8" name="グループ化 7">
            <a:extLst>
              <a:ext uri="{FF2B5EF4-FFF2-40B4-BE49-F238E27FC236}">
                <a16:creationId xmlns:a16="http://schemas.microsoft.com/office/drawing/2014/main" id="{8D3723EE-7B50-4FF4-81F9-040FF0EEC52C}"/>
              </a:ext>
            </a:extLst>
          </p:cNvPr>
          <p:cNvGrpSpPr/>
          <p:nvPr/>
        </p:nvGrpSpPr>
        <p:grpSpPr>
          <a:xfrm>
            <a:off x="4499992" y="2183680"/>
            <a:ext cx="3960440" cy="945773"/>
            <a:chOff x="4463988" y="1670407"/>
            <a:chExt cx="3960440" cy="945773"/>
          </a:xfrm>
        </p:grpSpPr>
        <p:sp>
          <p:nvSpPr>
            <p:cNvPr id="9" name="左中かっこ 8">
              <a:extLst>
                <a:ext uri="{FF2B5EF4-FFF2-40B4-BE49-F238E27FC236}">
                  <a16:creationId xmlns:a16="http://schemas.microsoft.com/office/drawing/2014/main" id="{AE7840F7-4F13-4323-8E2E-109705739637}"/>
                </a:ext>
              </a:extLst>
            </p:cNvPr>
            <p:cNvSpPr/>
            <p:nvPr/>
          </p:nvSpPr>
          <p:spPr>
            <a:xfrm rot="5400000">
              <a:off x="6930262" y="1734082"/>
              <a:ext cx="324036" cy="1440160"/>
            </a:xfrm>
            <a:prstGeom prst="leftBrac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C422247A-03A6-4BBB-A651-5B86B3B8CB11}"/>
                </a:ext>
              </a:extLst>
            </p:cNvPr>
            <p:cNvSpPr txBox="1"/>
            <p:nvPr/>
          </p:nvSpPr>
          <p:spPr>
            <a:xfrm>
              <a:off x="4463988" y="1670407"/>
              <a:ext cx="3960440" cy="400110"/>
            </a:xfrm>
            <a:prstGeom prst="rect">
              <a:avLst/>
            </a:prstGeom>
            <a:noFill/>
          </p:spPr>
          <p:txBody>
            <a:bodyPr wrap="square" rtlCol="0">
              <a:spAutoFit/>
            </a:bodyPr>
            <a:lstStyle/>
            <a:p>
              <a:pPr algn="ctr"/>
              <a:r>
                <a:rPr kumimoji="1" lang="ja-JP" altLang="en-US" sz="2000" dirty="0">
                  <a:solidFill>
                    <a:srgbClr val="4D4D4D"/>
                  </a:solidFill>
                </a:rPr>
                <a:t>解析対象を限定するときに使う。</a:t>
              </a:r>
            </a:p>
          </p:txBody>
        </p:sp>
      </p:grpSp>
      <p:sp>
        <p:nvSpPr>
          <p:cNvPr id="11" name="正方形/長方形 10">
            <a:extLst>
              <a:ext uri="{FF2B5EF4-FFF2-40B4-BE49-F238E27FC236}">
                <a16:creationId xmlns:a16="http://schemas.microsoft.com/office/drawing/2014/main" id="{CFAC1CF8-20DF-4C29-82AB-D91F213785E4}"/>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結果を </a:t>
            </a:r>
            <a:r>
              <a:rPr lang="en-US" altLang="ja-JP" dirty="0"/>
              <a:t>exp(β)=OR </a:t>
            </a:r>
            <a:r>
              <a:rPr lang="ja-JP" altLang="en-US" dirty="0"/>
              <a:t>の形式で表示します。</a:t>
            </a:r>
            <a:endParaRPr lang="en-US" altLang="ja-JP" dirty="0"/>
          </a:p>
        </p:txBody>
      </p:sp>
      <p:pic>
        <p:nvPicPr>
          <p:cNvPr id="12" name="Picture 2" descr="talk icon">
            <a:extLst>
              <a:ext uri="{FF2B5EF4-FFF2-40B4-BE49-F238E27FC236}">
                <a16:creationId xmlns:a16="http://schemas.microsoft.com/office/drawing/2014/main" id="{7910566C-08E6-4CC2-A42F-5E11236D7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
        <p:nvSpPr>
          <p:cNvPr id="23" name="コンテンツ プレースホルダー 5">
            <a:extLst>
              <a:ext uri="{FF2B5EF4-FFF2-40B4-BE49-F238E27FC236}">
                <a16:creationId xmlns:a16="http://schemas.microsoft.com/office/drawing/2014/main" id="{FF585CDE-BBAA-4266-85A5-8103E3E0E365}"/>
              </a:ext>
            </a:extLst>
          </p:cNvPr>
          <p:cNvSpPr>
            <a:spLocks noGrp="1"/>
          </p:cNvSpPr>
          <p:nvPr>
            <p:ph idx="1"/>
          </p:nvPr>
        </p:nvSpPr>
        <p:spPr>
          <a:xfrm>
            <a:off x="457200" y="1124744"/>
            <a:ext cx="8229600" cy="5001420"/>
          </a:xfrm>
        </p:spPr>
        <p:txBody>
          <a:bodyPr anchor="ctr"/>
          <a:lstStyle/>
          <a:p>
            <a:pPr marL="0" indent="0" algn="ctr">
              <a:buNone/>
            </a:pPr>
            <a:r>
              <a:rPr lang="en-US" altLang="ja-JP" b="1" dirty="0">
                <a:solidFill>
                  <a:schemeClr val="accent1"/>
                </a:solidFill>
              </a:rPr>
              <a:t>logistic </a:t>
            </a:r>
            <a:r>
              <a:rPr lang="ja-JP" altLang="en-US" b="1" dirty="0">
                <a:solidFill>
                  <a:schemeClr val="accent1"/>
                </a:solidFill>
              </a:rPr>
              <a:t>応答変数 説明変数 </a:t>
            </a:r>
            <a:r>
              <a:rPr lang="en-US" altLang="ja-JP" b="1" dirty="0">
                <a:solidFill>
                  <a:schemeClr val="accent1"/>
                </a:solidFill>
              </a:rPr>
              <a:t>[if] [in]</a:t>
            </a:r>
            <a:endParaRPr lang="ja-JP" altLang="en-US" b="1" dirty="0">
              <a:solidFill>
                <a:schemeClr val="accent1"/>
              </a:solidFill>
            </a:endParaRPr>
          </a:p>
        </p:txBody>
      </p:sp>
    </p:spTree>
    <p:extLst>
      <p:ext uri="{BB962C8B-B14F-4D97-AF65-F5344CB8AC3E}">
        <p14:creationId xmlns:p14="http://schemas.microsoft.com/office/powerpoint/2010/main" val="396463340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81D30-6F61-420B-9111-D9C642F9D3AD}"/>
              </a:ext>
            </a:extLst>
          </p:cNvPr>
          <p:cNvSpPr>
            <a:spLocks noGrp="1"/>
          </p:cNvSpPr>
          <p:nvPr>
            <p:ph type="title"/>
          </p:nvPr>
        </p:nvSpPr>
        <p:spPr/>
        <p:txBody>
          <a:bodyPr/>
          <a:lstStyle/>
          <a:p>
            <a:r>
              <a:rPr lang="ja-JP" altLang="en-US" dirty="0"/>
              <a:t>ロジスティック回帰分析のコマンド</a:t>
            </a:r>
            <a:endParaRPr kumimoji="1" lang="ja-JP" altLang="en-US" dirty="0"/>
          </a:p>
        </p:txBody>
      </p:sp>
      <p:sp>
        <p:nvSpPr>
          <p:cNvPr id="3" name="コンテンツ プレースホルダー 2">
            <a:extLst>
              <a:ext uri="{FF2B5EF4-FFF2-40B4-BE49-F238E27FC236}">
                <a16:creationId xmlns:a16="http://schemas.microsoft.com/office/drawing/2014/main" id="{DE867F90-21AF-4AF2-8392-FF4274FB1F6D}"/>
              </a:ext>
            </a:extLst>
          </p:cNvPr>
          <p:cNvSpPr>
            <a:spLocks noGrp="1"/>
          </p:cNvSpPr>
          <p:nvPr>
            <p:ph idx="1"/>
          </p:nvPr>
        </p:nvSpPr>
        <p:spPr/>
        <p:txBody>
          <a:bodyPr/>
          <a:lstStyle/>
          <a:p>
            <a:pPr marL="0" indent="0">
              <a:buNone/>
            </a:pPr>
            <a:endParaRPr lang="en-US" altLang="ja-JP" dirty="0"/>
          </a:p>
          <a:p>
            <a:pPr marL="0" indent="0" algn="ctr">
              <a:buNone/>
            </a:pPr>
            <a:r>
              <a:rPr lang="ja-JP" altLang="en-US" dirty="0"/>
              <a:t>コマンドウインドウに打ち込む</a:t>
            </a:r>
            <a:endParaRPr lang="en-US" altLang="ja-JP" dirty="0"/>
          </a:p>
          <a:p>
            <a:pPr marL="0" indent="0" algn="ctr">
              <a:buNone/>
            </a:pPr>
            <a:r>
              <a:rPr lang="en-US" altLang="ja-JP" b="1" dirty="0">
                <a:solidFill>
                  <a:schemeClr val="accent1"/>
                </a:solidFill>
              </a:rPr>
              <a:t>logit</a:t>
            </a:r>
            <a:r>
              <a:rPr lang="ja-JP" altLang="en-US" b="1" dirty="0">
                <a:solidFill>
                  <a:schemeClr val="accent1"/>
                </a:solidFill>
              </a:rPr>
              <a:t> </a:t>
            </a:r>
            <a:r>
              <a:rPr lang="en-US" altLang="ja-JP" b="1" dirty="0">
                <a:solidFill>
                  <a:schemeClr val="accent1"/>
                </a:solidFill>
              </a:rPr>
              <a:t>low </a:t>
            </a:r>
            <a:r>
              <a:rPr lang="en-US" altLang="ja-JP" b="1" dirty="0" err="1">
                <a:solidFill>
                  <a:schemeClr val="accent1"/>
                </a:solidFill>
              </a:rPr>
              <a:t>i.smoke</a:t>
            </a:r>
            <a:r>
              <a:rPr lang="en-US" altLang="ja-JP" b="1" dirty="0">
                <a:solidFill>
                  <a:schemeClr val="accent1"/>
                </a:solidFill>
              </a:rPr>
              <a:t>, or</a:t>
            </a:r>
          </a:p>
          <a:p>
            <a:pPr marL="0" indent="0" algn="ctr">
              <a:buNone/>
            </a:pPr>
            <a:r>
              <a:rPr lang="en-US" altLang="ja-JP" b="1" u="sng" dirty="0">
                <a:solidFill>
                  <a:schemeClr val="accent1"/>
                </a:solidFill>
              </a:rPr>
              <a:t>est</a:t>
            </a:r>
            <a:r>
              <a:rPr lang="en-US" altLang="ja-JP" b="1" dirty="0">
                <a:solidFill>
                  <a:schemeClr val="accent1"/>
                </a:solidFill>
              </a:rPr>
              <a:t>imate </a:t>
            </a:r>
            <a:r>
              <a:rPr lang="en-US" altLang="ja-JP" b="1" u="sng" dirty="0">
                <a:solidFill>
                  <a:schemeClr val="accent1"/>
                </a:solidFill>
              </a:rPr>
              <a:t>sto</a:t>
            </a:r>
            <a:r>
              <a:rPr lang="en-US" altLang="ja-JP" b="1" dirty="0">
                <a:solidFill>
                  <a:schemeClr val="accent1"/>
                </a:solidFill>
              </a:rPr>
              <a:t>re model1</a:t>
            </a:r>
          </a:p>
          <a:p>
            <a:pPr marL="0" indent="0" algn="ctr">
              <a:buNone/>
            </a:pPr>
            <a:r>
              <a:rPr lang="ja-JP" altLang="en-US" sz="2400" dirty="0"/>
              <a:t>“</a:t>
            </a:r>
            <a:r>
              <a:rPr lang="ja-JP" altLang="en-US" sz="2400" b="1" dirty="0"/>
              <a:t>喫煙の有無</a:t>
            </a:r>
            <a:r>
              <a:rPr lang="ja-JP" altLang="en-US" sz="2400" dirty="0"/>
              <a:t>が</a:t>
            </a:r>
            <a:r>
              <a:rPr lang="ja-JP" altLang="en-US" sz="2400" b="1" dirty="0"/>
              <a:t>低出生体重児の有無</a:t>
            </a:r>
            <a:r>
              <a:rPr lang="ja-JP" altLang="en-US" sz="2400" dirty="0"/>
              <a:t>を説明している“</a:t>
            </a:r>
            <a:br>
              <a:rPr lang="en-US" altLang="ja-JP" sz="2400" dirty="0"/>
            </a:br>
            <a:r>
              <a:rPr lang="ja-JP" altLang="en-US" sz="2400" dirty="0"/>
              <a:t>そして、直ぐに結果を取り置く。</a:t>
            </a:r>
            <a:endParaRPr lang="ja-JP" altLang="en-US" b="1" dirty="0">
              <a:solidFill>
                <a:schemeClr val="accent1"/>
              </a:solidFill>
            </a:endParaRP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56AC49F-9A09-4CCD-9F8E-496C258BAEF1}"/>
              </a:ext>
            </a:extLst>
          </p:cNvPr>
          <p:cNvSpPr>
            <a:spLocks noGrp="1"/>
          </p:cNvSpPr>
          <p:nvPr>
            <p:ph type="sldNum" sz="quarter" idx="12"/>
          </p:nvPr>
        </p:nvSpPr>
        <p:spPr/>
        <p:txBody>
          <a:bodyPr/>
          <a:lstStyle/>
          <a:p>
            <a:r>
              <a:rPr lang="en-US" altLang="ja-JP" dirty="0"/>
              <a:t> </a:t>
            </a:r>
            <a:fld id="{8B45D110-FD8E-48BD-8825-CDFBF9D22CA3}" type="slidenum">
              <a:rPr lang="ja-JP" altLang="en-US" smtClean="0"/>
              <a:pPr/>
              <a:t>17</a:t>
            </a:fld>
            <a:endParaRPr lang="ja-JP" altLang="en-US" dirty="0"/>
          </a:p>
        </p:txBody>
      </p:sp>
    </p:spTree>
    <p:extLst>
      <p:ext uri="{BB962C8B-B14F-4D97-AF65-F5344CB8AC3E}">
        <p14:creationId xmlns:p14="http://schemas.microsoft.com/office/powerpoint/2010/main" val="393105202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C31FA-1032-490E-AA1A-18418884BB07}"/>
              </a:ext>
            </a:extLst>
          </p:cNvPr>
          <p:cNvSpPr>
            <a:spLocks noGrp="1"/>
          </p:cNvSpPr>
          <p:nvPr>
            <p:ph type="title"/>
          </p:nvPr>
        </p:nvSpPr>
        <p:spPr/>
        <p:txBody>
          <a:bodyPr/>
          <a:lstStyle/>
          <a:p>
            <a:r>
              <a:rPr lang="ja-JP" altLang="en-US" dirty="0"/>
              <a:t>結果の解釈</a:t>
            </a:r>
            <a:endParaRPr kumimoji="1" lang="ja-JP" altLang="en-US" dirty="0"/>
          </a:p>
        </p:txBody>
      </p:sp>
      <p:pic>
        <p:nvPicPr>
          <p:cNvPr id="5" name="コンテンツ プレースホルダー 4">
            <a:extLst>
              <a:ext uri="{FF2B5EF4-FFF2-40B4-BE49-F238E27FC236}">
                <a16:creationId xmlns:a16="http://schemas.microsoft.com/office/drawing/2014/main" id="{6247DEC8-4EBE-42B9-819F-D6DA969672EA}"/>
              </a:ext>
            </a:extLst>
          </p:cNvPr>
          <p:cNvPicPr>
            <a:picLocks noGrp="1" noChangeAspect="1"/>
          </p:cNvPicPr>
          <p:nvPr>
            <p:ph idx="1"/>
          </p:nvPr>
        </p:nvPicPr>
        <p:blipFill>
          <a:blip r:embed="rId2"/>
          <a:stretch>
            <a:fillRect/>
          </a:stretch>
        </p:blipFill>
        <p:spPr>
          <a:xfrm>
            <a:off x="457200" y="2111792"/>
            <a:ext cx="8229600" cy="3028117"/>
          </a:xfrm>
          <a:prstGeom prst="rect">
            <a:avLst/>
          </a:prstGeom>
        </p:spPr>
      </p:pic>
      <p:sp>
        <p:nvSpPr>
          <p:cNvPr id="4" name="スライド番号プレースホルダー 3">
            <a:extLst>
              <a:ext uri="{FF2B5EF4-FFF2-40B4-BE49-F238E27FC236}">
                <a16:creationId xmlns:a16="http://schemas.microsoft.com/office/drawing/2014/main" id="{AA3ACCD1-5196-4FD2-9C50-FCDDF02B7E43}"/>
              </a:ext>
            </a:extLst>
          </p:cNvPr>
          <p:cNvSpPr>
            <a:spLocks noGrp="1"/>
          </p:cNvSpPr>
          <p:nvPr>
            <p:ph type="sldNum" sz="quarter" idx="12"/>
          </p:nvPr>
        </p:nvSpPr>
        <p:spPr/>
        <p:txBody>
          <a:bodyPr/>
          <a:lstStyle/>
          <a:p>
            <a:r>
              <a:rPr lang="en-US" altLang="ja-JP"/>
              <a:t> </a:t>
            </a:r>
            <a:fld id="{8B45D110-FD8E-48BD-8825-CDFBF9D22CA3}" type="slidenum">
              <a:rPr lang="ja-JP" altLang="en-US" smtClean="0"/>
              <a:pPr/>
              <a:t>18</a:t>
            </a:fld>
            <a:endParaRPr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088C536-B902-4D0F-951A-EB1B178B836B}"/>
                  </a:ext>
                </a:extLst>
              </p:cNvPr>
              <p:cNvSpPr txBox="1"/>
              <p:nvPr/>
            </p:nvSpPr>
            <p:spPr>
              <a:xfrm>
                <a:off x="817350" y="5950618"/>
                <a:ext cx="7509300" cy="4537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rgbClr val="4D4D4D"/>
                          </a:solidFill>
                          <a:latin typeface="Cambria Math" panose="02040503050406030204" pitchFamily="18" charset="0"/>
                        </a:rPr>
                        <m:t>𝑙𝑜𝑔𝑖𝑡</m:t>
                      </m:r>
                      <m:d>
                        <m:dPr>
                          <m:begChr m:val="{"/>
                          <m:endChr m:val="}"/>
                          <m:ctrlPr>
                            <a:rPr kumimoji="1" lang="en-US" altLang="ja-JP" sz="2800" b="0" i="1" smtClean="0">
                              <a:solidFill>
                                <a:srgbClr val="4D4D4D"/>
                              </a:solidFill>
                              <a:latin typeface="Cambria Math" panose="02040503050406030204" pitchFamily="18" charset="0"/>
                            </a:rPr>
                          </m:ctrlPr>
                        </m:dPr>
                        <m:e>
                          <m:r>
                            <m:rPr>
                              <m:sty m:val="p"/>
                            </m:rPr>
                            <a:rPr lang="en-US" altLang="ja-JP" sz="2800">
                              <a:solidFill>
                                <a:srgbClr val="4D4D4D"/>
                              </a:solidFill>
                              <a:latin typeface="Cambria Math" panose="02040503050406030204" pitchFamily="18" charset="0"/>
                            </a:rPr>
                            <m:t>Pr</m:t>
                          </m:r>
                          <m:r>
                            <a:rPr lang="en-US" altLang="ja-JP" sz="2800" i="1">
                              <a:solidFill>
                                <a:srgbClr val="4D4D4D"/>
                              </a:solidFill>
                              <a:latin typeface="Cambria Math" panose="02040503050406030204" pitchFamily="18" charset="0"/>
                            </a:rPr>
                            <m:t>⁡(</m:t>
                          </m:r>
                          <m:r>
                            <a:rPr lang="en-US" altLang="ja-JP" sz="2800" i="1">
                              <a:solidFill>
                                <a:srgbClr val="4D4D4D"/>
                              </a:solidFill>
                              <a:latin typeface="Cambria Math" panose="02040503050406030204" pitchFamily="18" charset="0"/>
                            </a:rPr>
                            <m:t>𝑙𝑜𝑤</m:t>
                          </m:r>
                          <m:r>
                            <a:rPr lang="en-US" altLang="ja-JP" sz="2800" i="1">
                              <a:solidFill>
                                <a:srgbClr val="4D4D4D"/>
                              </a:solidFill>
                              <a:latin typeface="Cambria Math" panose="02040503050406030204" pitchFamily="18" charset="0"/>
                            </a:rPr>
                            <m:t>=1)</m:t>
                          </m:r>
                        </m:e>
                      </m:d>
                      <m:r>
                        <a:rPr kumimoji="1" lang="en-US" altLang="ja-JP" sz="280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0</m:t>
                              </m:r>
                            </m:sub>
                          </m:sSub>
                        </m:e>
                      </m:acc>
                      <m:r>
                        <a:rPr kumimoji="1" lang="en-US" altLang="ja-JP" sz="2800" b="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1</m:t>
                              </m:r>
                            </m:sub>
                          </m:sSub>
                        </m:e>
                      </m:acc>
                      <m:r>
                        <a:rPr kumimoji="1" lang="en-US" altLang="ja-JP" sz="2800" b="0" i="1" smtClean="0">
                          <a:solidFill>
                            <a:srgbClr val="4D4D4D"/>
                          </a:solidFill>
                          <a:latin typeface="Cambria Math" panose="02040503050406030204" pitchFamily="18" charset="0"/>
                        </a:rPr>
                        <m:t>𝑠𝑚𝑜𝑘𝑒</m:t>
                      </m:r>
                      <m:r>
                        <a:rPr kumimoji="1" lang="en-US" altLang="ja-JP" sz="2800" b="0" i="1" smtClean="0">
                          <a:solidFill>
                            <a:srgbClr val="4D4D4D"/>
                          </a:solidFill>
                          <a:latin typeface="Cambria Math" panose="02040503050406030204" pitchFamily="18" charset="0"/>
                        </a:rPr>
                        <m:t>+</m:t>
                      </m:r>
                      <m:r>
                        <a:rPr kumimoji="1" lang="en-US" altLang="ja-JP" sz="2800" b="0" i="1" smtClean="0">
                          <a:solidFill>
                            <a:srgbClr val="4D4D4D"/>
                          </a:solidFill>
                          <a:latin typeface="Cambria Math" panose="02040503050406030204" pitchFamily="18" charset="0"/>
                        </a:rPr>
                        <m:t>𝑟𝑒𝑠𝑖𝑑𝑢𝑎𝑙</m:t>
                      </m:r>
                    </m:oMath>
                  </m:oMathPara>
                </a14:m>
                <a:endParaRPr kumimoji="1" lang="ja-JP" altLang="en-US" sz="2800" dirty="0">
                  <a:solidFill>
                    <a:srgbClr val="4D4D4D"/>
                  </a:solidFill>
                </a:endParaRPr>
              </a:p>
            </p:txBody>
          </p:sp>
        </mc:Choice>
        <mc:Fallback xmlns="">
          <p:sp>
            <p:nvSpPr>
              <p:cNvPr id="6" name="テキスト ボックス 5">
                <a:extLst>
                  <a:ext uri="{FF2B5EF4-FFF2-40B4-BE49-F238E27FC236}">
                    <a16:creationId xmlns:a16="http://schemas.microsoft.com/office/drawing/2014/main" id="{3088C536-B902-4D0F-951A-EB1B178B836B}"/>
                  </a:ext>
                </a:extLst>
              </p:cNvPr>
              <p:cNvSpPr txBox="1">
                <a:spLocks noRot="1" noChangeAspect="1" noMove="1" noResize="1" noEditPoints="1" noAdjustHandles="1" noChangeArrowheads="1" noChangeShapeType="1" noTextEdit="1"/>
              </p:cNvSpPr>
              <p:nvPr/>
            </p:nvSpPr>
            <p:spPr>
              <a:xfrm>
                <a:off x="817350" y="5950618"/>
                <a:ext cx="7509300" cy="453714"/>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170155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AC31FA-1032-490E-AA1A-18418884BB07}"/>
              </a:ext>
            </a:extLst>
          </p:cNvPr>
          <p:cNvSpPr>
            <a:spLocks noGrp="1"/>
          </p:cNvSpPr>
          <p:nvPr>
            <p:ph type="title"/>
          </p:nvPr>
        </p:nvSpPr>
        <p:spPr/>
        <p:txBody>
          <a:bodyPr/>
          <a:lstStyle/>
          <a:p>
            <a:r>
              <a:rPr lang="ja-JP" altLang="en-US" dirty="0"/>
              <a:t>結果の解釈</a:t>
            </a:r>
            <a:endParaRPr kumimoji="1" lang="ja-JP" altLang="en-US" dirty="0"/>
          </a:p>
        </p:txBody>
      </p:sp>
      <p:pic>
        <p:nvPicPr>
          <p:cNvPr id="5" name="コンテンツ プレースホルダー 4">
            <a:extLst>
              <a:ext uri="{FF2B5EF4-FFF2-40B4-BE49-F238E27FC236}">
                <a16:creationId xmlns:a16="http://schemas.microsoft.com/office/drawing/2014/main" id="{6247DEC8-4EBE-42B9-819F-D6DA969672EA}"/>
              </a:ext>
            </a:extLst>
          </p:cNvPr>
          <p:cNvPicPr>
            <a:picLocks noGrp="1" noChangeAspect="1"/>
          </p:cNvPicPr>
          <p:nvPr>
            <p:ph idx="1"/>
          </p:nvPr>
        </p:nvPicPr>
        <p:blipFill>
          <a:blip r:embed="rId2"/>
          <a:stretch>
            <a:fillRect/>
          </a:stretch>
        </p:blipFill>
        <p:spPr>
          <a:xfrm>
            <a:off x="457200" y="2111792"/>
            <a:ext cx="8229600" cy="3028117"/>
          </a:xfrm>
          <a:prstGeom prst="rect">
            <a:avLst/>
          </a:prstGeom>
        </p:spPr>
      </p:pic>
      <p:sp>
        <p:nvSpPr>
          <p:cNvPr id="4" name="スライド番号プレースホルダー 3">
            <a:extLst>
              <a:ext uri="{FF2B5EF4-FFF2-40B4-BE49-F238E27FC236}">
                <a16:creationId xmlns:a16="http://schemas.microsoft.com/office/drawing/2014/main" id="{AA3ACCD1-5196-4FD2-9C50-FCDDF02B7E43}"/>
              </a:ext>
            </a:extLst>
          </p:cNvPr>
          <p:cNvSpPr>
            <a:spLocks noGrp="1"/>
          </p:cNvSpPr>
          <p:nvPr>
            <p:ph type="sldNum" sz="quarter" idx="12"/>
          </p:nvPr>
        </p:nvSpPr>
        <p:spPr/>
        <p:txBody>
          <a:bodyPr/>
          <a:lstStyle/>
          <a:p>
            <a:r>
              <a:rPr lang="en-US" altLang="ja-JP"/>
              <a:t> </a:t>
            </a:r>
            <a:fld id="{8B45D110-FD8E-48BD-8825-CDFBF9D22CA3}" type="slidenum">
              <a:rPr lang="ja-JP" altLang="en-US" smtClean="0"/>
              <a:pPr/>
              <a:t>19</a:t>
            </a:fld>
            <a:endParaRPr lang="ja-JP" altLang="en-US" dirty="0"/>
          </a:p>
        </p:txBody>
      </p:sp>
      <p:sp>
        <p:nvSpPr>
          <p:cNvPr id="7" name="正方形/長方形 6">
            <a:extLst>
              <a:ext uri="{FF2B5EF4-FFF2-40B4-BE49-F238E27FC236}">
                <a16:creationId xmlns:a16="http://schemas.microsoft.com/office/drawing/2014/main" id="{D9FFA1B1-A09C-4238-91B2-611F8BAA9BBF}"/>
              </a:ext>
            </a:extLst>
          </p:cNvPr>
          <p:cNvSpPr/>
          <p:nvPr/>
        </p:nvSpPr>
        <p:spPr>
          <a:xfrm>
            <a:off x="2051720" y="4149080"/>
            <a:ext cx="1080120" cy="331977"/>
          </a:xfrm>
          <a:prstGeom prst="rect">
            <a:avLst/>
          </a:prstGeom>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9" name="テキスト ボックス 8">
            <a:extLst>
              <a:ext uri="{FF2B5EF4-FFF2-40B4-BE49-F238E27FC236}">
                <a16:creationId xmlns:a16="http://schemas.microsoft.com/office/drawing/2014/main" id="{A0DF727A-4DEF-4E10-A0EE-6E818EC80AD7}"/>
              </a:ext>
            </a:extLst>
          </p:cNvPr>
          <p:cNvSpPr txBox="1"/>
          <p:nvPr/>
        </p:nvSpPr>
        <p:spPr>
          <a:xfrm>
            <a:off x="683568" y="5139317"/>
            <a:ext cx="2023311" cy="523220"/>
          </a:xfrm>
          <a:prstGeom prst="rect">
            <a:avLst/>
          </a:prstGeom>
          <a:noFill/>
        </p:spPr>
        <p:txBody>
          <a:bodyPr wrap="none" rtlCol="0">
            <a:spAutoFit/>
          </a:bodyPr>
          <a:lstStyle/>
          <a:p>
            <a:r>
              <a:rPr kumimoji="1" lang="en-US" altLang="ja-JP" sz="2800" dirty="0">
                <a:solidFill>
                  <a:schemeClr val="accent2"/>
                </a:solidFill>
              </a:rPr>
              <a:t>exp(β</a:t>
            </a:r>
            <a:r>
              <a:rPr kumimoji="1" lang="en-US" altLang="ja-JP" sz="2800" baseline="-25000" dirty="0">
                <a:solidFill>
                  <a:schemeClr val="accent2"/>
                </a:solidFill>
              </a:rPr>
              <a:t>1</a:t>
            </a:r>
            <a:r>
              <a:rPr kumimoji="1" lang="en-US" altLang="ja-JP" sz="2800" dirty="0">
                <a:solidFill>
                  <a:schemeClr val="accent2"/>
                </a:solidFill>
              </a:rPr>
              <a:t>)=OR</a:t>
            </a:r>
            <a:endParaRPr kumimoji="1" lang="ja-JP" altLang="en-US" sz="2800" dirty="0">
              <a:solidFill>
                <a:schemeClr val="accent2"/>
              </a:solidFill>
            </a:endParaRPr>
          </a:p>
        </p:txBody>
      </p:sp>
      <p:sp>
        <p:nvSpPr>
          <p:cNvPr id="10" name="正方形/長方形 9">
            <a:extLst>
              <a:ext uri="{FF2B5EF4-FFF2-40B4-BE49-F238E27FC236}">
                <a16:creationId xmlns:a16="http://schemas.microsoft.com/office/drawing/2014/main" id="{166FC5C4-1B86-43EB-A717-9D25DB400616}"/>
              </a:ext>
            </a:extLst>
          </p:cNvPr>
          <p:cNvSpPr/>
          <p:nvPr/>
        </p:nvSpPr>
        <p:spPr>
          <a:xfrm>
            <a:off x="5419097" y="4149080"/>
            <a:ext cx="737079" cy="331977"/>
          </a:xfrm>
          <a:prstGeom prst="rect">
            <a:avLst/>
          </a:prstGeom>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1" name="正方形/長方形 10">
            <a:extLst>
              <a:ext uri="{FF2B5EF4-FFF2-40B4-BE49-F238E27FC236}">
                <a16:creationId xmlns:a16="http://schemas.microsoft.com/office/drawing/2014/main" id="{DE2073F2-42F7-4718-920D-69D905A8B487}"/>
              </a:ext>
            </a:extLst>
          </p:cNvPr>
          <p:cNvSpPr/>
          <p:nvPr/>
        </p:nvSpPr>
        <p:spPr>
          <a:xfrm>
            <a:off x="6516216" y="4149080"/>
            <a:ext cx="2096078" cy="331977"/>
          </a:xfrm>
          <a:prstGeom prst="rect">
            <a:avLst/>
          </a:prstGeom>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2" name="正方形/長方形 11">
            <a:extLst>
              <a:ext uri="{FF2B5EF4-FFF2-40B4-BE49-F238E27FC236}">
                <a16:creationId xmlns:a16="http://schemas.microsoft.com/office/drawing/2014/main" id="{5F2F7F28-093B-4396-8B64-1E9CF2878349}"/>
              </a:ext>
            </a:extLst>
          </p:cNvPr>
          <p:cNvSpPr/>
          <p:nvPr/>
        </p:nvSpPr>
        <p:spPr>
          <a:xfrm>
            <a:off x="5471906" y="2780928"/>
            <a:ext cx="3132542" cy="288032"/>
          </a:xfrm>
          <a:prstGeom prst="rect">
            <a:avLst/>
          </a:prstGeom>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3" name="テキスト ボックス 12">
            <a:extLst>
              <a:ext uri="{FF2B5EF4-FFF2-40B4-BE49-F238E27FC236}">
                <a16:creationId xmlns:a16="http://schemas.microsoft.com/office/drawing/2014/main" id="{FFAA082A-2275-4466-8AD9-198EE0FF5BB1}"/>
              </a:ext>
            </a:extLst>
          </p:cNvPr>
          <p:cNvSpPr txBox="1"/>
          <p:nvPr/>
        </p:nvSpPr>
        <p:spPr>
          <a:xfrm>
            <a:off x="6753776" y="5106248"/>
            <a:ext cx="1620957" cy="523220"/>
          </a:xfrm>
          <a:prstGeom prst="rect">
            <a:avLst/>
          </a:prstGeom>
          <a:noFill/>
        </p:spPr>
        <p:txBody>
          <a:bodyPr wrap="none" rtlCol="0">
            <a:spAutoFit/>
          </a:bodyPr>
          <a:lstStyle/>
          <a:p>
            <a:r>
              <a:rPr kumimoji="1" lang="ja-JP" altLang="en-US" sz="2800" dirty="0">
                <a:solidFill>
                  <a:schemeClr val="accent2"/>
                </a:solidFill>
              </a:rPr>
              <a:t>信頼区間</a:t>
            </a:r>
          </a:p>
        </p:txBody>
      </p:sp>
      <p:sp>
        <p:nvSpPr>
          <p:cNvPr id="14" name="テキスト ボックス 13">
            <a:extLst>
              <a:ext uri="{FF2B5EF4-FFF2-40B4-BE49-F238E27FC236}">
                <a16:creationId xmlns:a16="http://schemas.microsoft.com/office/drawing/2014/main" id="{62BF6C7A-474C-4232-AD53-519F500F92C6}"/>
              </a:ext>
            </a:extLst>
          </p:cNvPr>
          <p:cNvSpPr txBox="1"/>
          <p:nvPr/>
        </p:nvSpPr>
        <p:spPr>
          <a:xfrm>
            <a:off x="5346460" y="5106248"/>
            <a:ext cx="755335" cy="523220"/>
          </a:xfrm>
          <a:prstGeom prst="rect">
            <a:avLst/>
          </a:prstGeom>
          <a:noFill/>
        </p:spPr>
        <p:txBody>
          <a:bodyPr wrap="none" rtlCol="0">
            <a:spAutoFit/>
          </a:bodyPr>
          <a:lstStyle/>
          <a:p>
            <a:r>
              <a:rPr kumimoji="1" lang="en-US" altLang="ja-JP" sz="2800" dirty="0">
                <a:solidFill>
                  <a:schemeClr val="accent2"/>
                </a:solidFill>
              </a:rPr>
              <a:t>p</a:t>
            </a:r>
            <a:r>
              <a:rPr kumimoji="1" lang="ja-JP" altLang="en-US" sz="2800" dirty="0">
                <a:solidFill>
                  <a:schemeClr val="accent2"/>
                </a:solidFill>
              </a:rPr>
              <a:t>値</a:t>
            </a:r>
          </a:p>
        </p:txBody>
      </p:sp>
      <p:sp>
        <p:nvSpPr>
          <p:cNvPr id="15" name="テキスト ボックス 14">
            <a:extLst>
              <a:ext uri="{FF2B5EF4-FFF2-40B4-BE49-F238E27FC236}">
                <a16:creationId xmlns:a16="http://schemas.microsoft.com/office/drawing/2014/main" id="{048E7632-19BF-4201-941E-C121F1717215}"/>
              </a:ext>
            </a:extLst>
          </p:cNvPr>
          <p:cNvSpPr txBox="1"/>
          <p:nvPr/>
        </p:nvSpPr>
        <p:spPr>
          <a:xfrm>
            <a:off x="5724128" y="1467262"/>
            <a:ext cx="2339102" cy="523220"/>
          </a:xfrm>
          <a:prstGeom prst="rect">
            <a:avLst/>
          </a:prstGeom>
          <a:noFill/>
        </p:spPr>
        <p:txBody>
          <a:bodyPr wrap="none" rtlCol="0">
            <a:spAutoFit/>
          </a:bodyPr>
          <a:lstStyle/>
          <a:p>
            <a:r>
              <a:rPr kumimoji="1" lang="ja-JP" altLang="en-US" sz="2800" dirty="0">
                <a:solidFill>
                  <a:schemeClr val="accent2"/>
                </a:solidFill>
              </a:rPr>
              <a:t>擬似決定係数</a:t>
            </a:r>
          </a:p>
        </p:txBody>
      </p:sp>
      <p:sp>
        <p:nvSpPr>
          <p:cNvPr id="17" name="楕円 16">
            <a:extLst>
              <a:ext uri="{FF2B5EF4-FFF2-40B4-BE49-F238E27FC236}">
                <a16:creationId xmlns:a16="http://schemas.microsoft.com/office/drawing/2014/main" id="{89B6BAAA-42FB-413C-8F04-B31E4D98D5DE}"/>
              </a:ext>
            </a:extLst>
          </p:cNvPr>
          <p:cNvSpPr/>
          <p:nvPr/>
        </p:nvSpPr>
        <p:spPr>
          <a:xfrm>
            <a:off x="4923540" y="5948879"/>
            <a:ext cx="576064" cy="563023"/>
          </a:xfrm>
          <a:prstGeom prst="ellipse">
            <a:avLst/>
          </a:prstGeom>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cxnSp>
        <p:nvCxnSpPr>
          <p:cNvPr id="19" name="直線矢印コネクタ 18">
            <a:extLst>
              <a:ext uri="{FF2B5EF4-FFF2-40B4-BE49-F238E27FC236}">
                <a16:creationId xmlns:a16="http://schemas.microsoft.com/office/drawing/2014/main" id="{4DC760D9-BACA-4EF2-9187-9307F9C096B5}"/>
              </a:ext>
            </a:extLst>
          </p:cNvPr>
          <p:cNvCxnSpPr>
            <a:cxnSpLocks/>
            <a:stCxn id="9" idx="3"/>
            <a:endCxn id="17" idx="0"/>
          </p:cNvCxnSpPr>
          <p:nvPr/>
        </p:nvCxnSpPr>
        <p:spPr>
          <a:xfrm>
            <a:off x="2706879" y="5400927"/>
            <a:ext cx="2504693" cy="547952"/>
          </a:xfrm>
          <a:prstGeom prst="straightConnector1">
            <a:avLst/>
          </a:prstGeom>
          <a:ln w="19050" cap="sq">
            <a:solidFill>
              <a:schemeClr val="accent2"/>
            </a:solidFill>
            <a:miter lim="8000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9262873F-85F0-4E9E-8B15-98A8DB48B37B}"/>
              </a:ext>
            </a:extLst>
          </p:cNvPr>
          <p:cNvSpPr/>
          <p:nvPr/>
        </p:nvSpPr>
        <p:spPr>
          <a:xfrm>
            <a:off x="1403649" y="1080800"/>
            <a:ext cx="3727416" cy="1296144"/>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a:solidFill>
                  <a:schemeClr val="accent1"/>
                </a:solidFill>
              </a:rPr>
              <a:t>データと推定した結果の</a:t>
            </a:r>
            <a:br>
              <a:rPr kumimoji="1" lang="en-US" altLang="ja-JP" sz="2400" dirty="0">
                <a:solidFill>
                  <a:schemeClr val="accent1"/>
                </a:solidFill>
              </a:rPr>
            </a:br>
            <a:r>
              <a:rPr kumimoji="1" lang="ja-JP" altLang="en-US" sz="2400" dirty="0">
                <a:solidFill>
                  <a:schemeClr val="accent1"/>
                </a:solidFill>
              </a:rPr>
              <a:t>当てはまり具合</a:t>
            </a: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82F1C5B-78C7-4B35-B380-E36090C0582F}"/>
                  </a:ext>
                </a:extLst>
              </p:cNvPr>
              <p:cNvSpPr txBox="1"/>
              <p:nvPr/>
            </p:nvSpPr>
            <p:spPr>
              <a:xfrm>
                <a:off x="817350" y="5950618"/>
                <a:ext cx="7509300" cy="4537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rgbClr val="4D4D4D"/>
                          </a:solidFill>
                          <a:latin typeface="Cambria Math" panose="02040503050406030204" pitchFamily="18" charset="0"/>
                        </a:rPr>
                        <m:t>𝑙𝑜𝑔𝑖𝑡</m:t>
                      </m:r>
                      <m:d>
                        <m:dPr>
                          <m:begChr m:val="{"/>
                          <m:endChr m:val="}"/>
                          <m:ctrlPr>
                            <a:rPr kumimoji="1" lang="en-US" altLang="ja-JP" sz="2800" b="0" i="1" smtClean="0">
                              <a:solidFill>
                                <a:srgbClr val="4D4D4D"/>
                              </a:solidFill>
                              <a:latin typeface="Cambria Math" panose="02040503050406030204" pitchFamily="18" charset="0"/>
                            </a:rPr>
                          </m:ctrlPr>
                        </m:dPr>
                        <m:e>
                          <m:r>
                            <m:rPr>
                              <m:sty m:val="p"/>
                            </m:rPr>
                            <a:rPr lang="en-US" altLang="ja-JP" sz="2800">
                              <a:solidFill>
                                <a:srgbClr val="4D4D4D"/>
                              </a:solidFill>
                              <a:latin typeface="Cambria Math" panose="02040503050406030204" pitchFamily="18" charset="0"/>
                            </a:rPr>
                            <m:t>Pr</m:t>
                          </m:r>
                          <m:r>
                            <a:rPr lang="en-US" altLang="ja-JP" sz="2800" i="1">
                              <a:solidFill>
                                <a:srgbClr val="4D4D4D"/>
                              </a:solidFill>
                              <a:latin typeface="Cambria Math" panose="02040503050406030204" pitchFamily="18" charset="0"/>
                            </a:rPr>
                            <m:t>⁡(</m:t>
                          </m:r>
                          <m:r>
                            <a:rPr lang="en-US" altLang="ja-JP" sz="2800" i="1">
                              <a:solidFill>
                                <a:srgbClr val="4D4D4D"/>
                              </a:solidFill>
                              <a:latin typeface="Cambria Math" panose="02040503050406030204" pitchFamily="18" charset="0"/>
                            </a:rPr>
                            <m:t>𝑙𝑜𝑤</m:t>
                          </m:r>
                          <m:r>
                            <a:rPr lang="en-US" altLang="ja-JP" sz="2800" i="1">
                              <a:solidFill>
                                <a:srgbClr val="4D4D4D"/>
                              </a:solidFill>
                              <a:latin typeface="Cambria Math" panose="02040503050406030204" pitchFamily="18" charset="0"/>
                            </a:rPr>
                            <m:t>=1)</m:t>
                          </m:r>
                        </m:e>
                      </m:d>
                      <m:r>
                        <a:rPr kumimoji="1" lang="en-US" altLang="ja-JP" sz="280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0</m:t>
                              </m:r>
                            </m:sub>
                          </m:sSub>
                        </m:e>
                      </m:acc>
                      <m:r>
                        <a:rPr kumimoji="1" lang="en-US" altLang="ja-JP" sz="2800" b="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1</m:t>
                              </m:r>
                            </m:sub>
                          </m:sSub>
                        </m:e>
                      </m:acc>
                      <m:r>
                        <a:rPr kumimoji="1" lang="en-US" altLang="ja-JP" sz="2800" b="0" i="1" smtClean="0">
                          <a:solidFill>
                            <a:srgbClr val="4D4D4D"/>
                          </a:solidFill>
                          <a:latin typeface="Cambria Math" panose="02040503050406030204" pitchFamily="18" charset="0"/>
                        </a:rPr>
                        <m:t>𝑠𝑚𝑜𝑘𝑒</m:t>
                      </m:r>
                      <m:r>
                        <a:rPr kumimoji="1" lang="en-US" altLang="ja-JP" sz="2800" b="0" i="1" smtClean="0">
                          <a:solidFill>
                            <a:srgbClr val="4D4D4D"/>
                          </a:solidFill>
                          <a:latin typeface="Cambria Math" panose="02040503050406030204" pitchFamily="18" charset="0"/>
                        </a:rPr>
                        <m:t>+</m:t>
                      </m:r>
                      <m:r>
                        <a:rPr kumimoji="1" lang="en-US" altLang="ja-JP" sz="2800" b="0" i="1" smtClean="0">
                          <a:solidFill>
                            <a:srgbClr val="4D4D4D"/>
                          </a:solidFill>
                          <a:latin typeface="Cambria Math" panose="02040503050406030204" pitchFamily="18" charset="0"/>
                        </a:rPr>
                        <m:t>𝑟𝑒𝑠𝑖𝑑𝑢𝑎𝑙</m:t>
                      </m:r>
                    </m:oMath>
                  </m:oMathPara>
                </a14:m>
                <a:endParaRPr kumimoji="1" lang="ja-JP" altLang="en-US" sz="2800" dirty="0">
                  <a:solidFill>
                    <a:srgbClr val="4D4D4D"/>
                  </a:solidFill>
                </a:endParaRPr>
              </a:p>
            </p:txBody>
          </p:sp>
        </mc:Choice>
        <mc:Fallback xmlns="">
          <p:sp>
            <p:nvSpPr>
              <p:cNvPr id="22" name="テキスト ボックス 21">
                <a:extLst>
                  <a:ext uri="{FF2B5EF4-FFF2-40B4-BE49-F238E27FC236}">
                    <a16:creationId xmlns:a16="http://schemas.microsoft.com/office/drawing/2014/main" id="{D82F1C5B-78C7-4B35-B380-E36090C0582F}"/>
                  </a:ext>
                </a:extLst>
              </p:cNvPr>
              <p:cNvSpPr txBox="1">
                <a:spLocks noRot="1" noChangeAspect="1" noMove="1" noResize="1" noEditPoints="1" noAdjustHandles="1" noChangeArrowheads="1" noChangeShapeType="1" noTextEdit="1"/>
              </p:cNvSpPr>
              <p:nvPr/>
            </p:nvSpPr>
            <p:spPr>
              <a:xfrm>
                <a:off x="817350" y="5950618"/>
                <a:ext cx="7509300" cy="453714"/>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4871968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2B7BEF-2018-4AF5-BC19-C2A1F3F34793}"/>
              </a:ext>
            </a:extLst>
          </p:cNvPr>
          <p:cNvSpPr>
            <a:spLocks noGrp="1"/>
          </p:cNvSpPr>
          <p:nvPr>
            <p:ph type="title"/>
          </p:nvPr>
        </p:nvSpPr>
        <p:spPr/>
        <p:txBody>
          <a:bodyPr/>
          <a:lstStyle/>
          <a:p>
            <a:r>
              <a:rPr lang="ja-JP" altLang="en-US" dirty="0"/>
              <a:t>本シリーズ</a:t>
            </a:r>
            <a:r>
              <a:rPr lang="ja-JP" altLang="en-US"/>
              <a:t>のテーマ</a:t>
            </a:r>
            <a:endParaRPr kumimoji="1" lang="ja-JP" altLang="en-US" dirty="0"/>
          </a:p>
        </p:txBody>
      </p:sp>
      <p:sp>
        <p:nvSpPr>
          <p:cNvPr id="3" name="コンテンツ プレースホルダー 2">
            <a:extLst>
              <a:ext uri="{FF2B5EF4-FFF2-40B4-BE49-F238E27FC236}">
                <a16:creationId xmlns:a16="http://schemas.microsoft.com/office/drawing/2014/main" id="{11585F56-67BA-42A5-82E4-32CFAC5BCCFD}"/>
              </a:ext>
            </a:extLst>
          </p:cNvPr>
          <p:cNvSpPr>
            <a:spLocks noGrp="1"/>
          </p:cNvSpPr>
          <p:nvPr>
            <p:ph idx="1"/>
          </p:nvPr>
        </p:nvSpPr>
        <p:spPr/>
        <p:txBody>
          <a:bodyPr anchor="ctr">
            <a:normAutofit/>
          </a:bodyPr>
          <a:lstStyle/>
          <a:p>
            <a:r>
              <a:rPr kumimoji="1" lang="ja-JP" altLang="en-US" dirty="0"/>
              <a:t>特に重要</a:t>
            </a:r>
            <a:endParaRPr kumimoji="1" lang="en-US" altLang="ja-JP" dirty="0"/>
          </a:p>
          <a:p>
            <a:pPr lvl="1"/>
            <a:r>
              <a:rPr lang="ja-JP" altLang="en-US" dirty="0"/>
              <a:t>解析の再現性を担保できる。</a:t>
            </a:r>
            <a:endParaRPr lang="en-US" altLang="ja-JP" dirty="0"/>
          </a:p>
          <a:p>
            <a:pPr lvl="1"/>
            <a:r>
              <a:rPr lang="ja-JP" altLang="en-US" dirty="0"/>
              <a:t>「取りあえず動く」からの脱却</a:t>
            </a:r>
            <a:endParaRPr lang="en-US" altLang="ja-JP" dirty="0"/>
          </a:p>
          <a:p>
            <a:r>
              <a:rPr lang="ja-JP" altLang="en-US" dirty="0"/>
              <a:t>重要</a:t>
            </a:r>
            <a:endParaRPr lang="en-US" altLang="ja-JP" dirty="0"/>
          </a:p>
          <a:p>
            <a:pPr lvl="1"/>
            <a:r>
              <a:rPr lang="ja-JP" altLang="en-US" dirty="0"/>
              <a:t>解析ができる。</a:t>
            </a:r>
            <a:endParaRPr lang="en-US" altLang="ja-JP" dirty="0"/>
          </a:p>
        </p:txBody>
      </p:sp>
      <p:sp>
        <p:nvSpPr>
          <p:cNvPr id="4" name="スライド番号プレースホルダー 3">
            <a:extLst>
              <a:ext uri="{FF2B5EF4-FFF2-40B4-BE49-F238E27FC236}">
                <a16:creationId xmlns:a16="http://schemas.microsoft.com/office/drawing/2014/main" id="{94828380-CE60-4F47-8333-FD60E38FE52C}"/>
              </a:ext>
            </a:extLst>
          </p:cNvPr>
          <p:cNvSpPr>
            <a:spLocks noGrp="1"/>
          </p:cNvSpPr>
          <p:nvPr>
            <p:ph type="sldNum" sz="quarter" idx="12"/>
          </p:nvPr>
        </p:nvSpPr>
        <p:spPr/>
        <p:txBody>
          <a:bodyPr/>
          <a:lstStyle/>
          <a:p>
            <a:r>
              <a:rPr lang="en-US" altLang="ja-JP"/>
              <a:t> </a:t>
            </a:r>
            <a:fld id="{8B45D110-FD8E-48BD-8825-CDFBF9D22CA3}" type="slidenum">
              <a:rPr lang="ja-JP" altLang="en-US" smtClean="0"/>
              <a:pPr/>
              <a:t>2</a:t>
            </a:fld>
            <a:endParaRPr lang="ja-JP" altLang="en-US" dirty="0"/>
          </a:p>
        </p:txBody>
      </p:sp>
    </p:spTree>
    <p:extLst>
      <p:ext uri="{BB962C8B-B14F-4D97-AF65-F5344CB8AC3E}">
        <p14:creationId xmlns:p14="http://schemas.microsoft.com/office/powerpoint/2010/main" val="298527523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D946A7-B3A8-499A-BA14-17CCF9682F69}"/>
              </a:ext>
            </a:extLst>
          </p:cNvPr>
          <p:cNvSpPr>
            <a:spLocks noGrp="1"/>
          </p:cNvSpPr>
          <p:nvPr>
            <p:ph type="title"/>
          </p:nvPr>
        </p:nvSpPr>
        <p:spPr/>
        <p:txBody>
          <a:bodyPr/>
          <a:lstStyle/>
          <a:p>
            <a:r>
              <a:rPr kumimoji="1" lang="ja-JP" altLang="en-US" dirty="0"/>
              <a:t>擬似決定係数について</a:t>
            </a:r>
          </a:p>
        </p:txBody>
      </p:sp>
      <p:sp>
        <p:nvSpPr>
          <p:cNvPr id="3" name="コンテンツ プレースホルダー 2">
            <a:extLst>
              <a:ext uri="{FF2B5EF4-FFF2-40B4-BE49-F238E27FC236}">
                <a16:creationId xmlns:a16="http://schemas.microsoft.com/office/drawing/2014/main" id="{8D8C83CA-37D1-45F3-BB0A-6713881D542B}"/>
              </a:ext>
            </a:extLst>
          </p:cNvPr>
          <p:cNvSpPr>
            <a:spLocks noGrp="1"/>
          </p:cNvSpPr>
          <p:nvPr>
            <p:ph idx="1"/>
          </p:nvPr>
        </p:nvSpPr>
        <p:spPr/>
        <p:txBody>
          <a:bodyPr>
            <a:normAutofit fontScale="85000" lnSpcReduction="20000"/>
          </a:bodyPr>
          <a:lstStyle/>
          <a:p>
            <a:r>
              <a:rPr kumimoji="1" lang="ja-JP" altLang="en-US" dirty="0"/>
              <a:t>決定係数は</a:t>
            </a:r>
            <a:r>
              <a:rPr kumimoji="1" lang="en-US" altLang="ja-JP" dirty="0"/>
              <a:t>0</a:t>
            </a:r>
            <a:r>
              <a:rPr kumimoji="1" lang="ja-JP" altLang="en-US" dirty="0"/>
              <a:t>～</a:t>
            </a:r>
            <a:r>
              <a:rPr kumimoji="1" lang="en-US" altLang="ja-JP" dirty="0"/>
              <a:t>1</a:t>
            </a:r>
            <a:r>
              <a:rPr kumimoji="1" lang="ja-JP" altLang="en-US" dirty="0"/>
              <a:t>の範囲なので、直感的に理解しやすいです。</a:t>
            </a:r>
            <a:endParaRPr kumimoji="1" lang="en-US" altLang="ja-JP" dirty="0"/>
          </a:p>
          <a:p>
            <a:r>
              <a:rPr kumimoji="1" lang="ja-JP" altLang="en-US" dirty="0"/>
              <a:t>線形ではないロジスティック回帰分析では</a:t>
            </a:r>
            <a:r>
              <a:rPr kumimoji="1" lang="ja-JP" altLang="en-US" b="1" dirty="0">
                <a:solidFill>
                  <a:schemeClr val="accent2"/>
                </a:solidFill>
              </a:rPr>
              <a:t>決定係数が算出できません</a:t>
            </a:r>
            <a:r>
              <a:rPr kumimoji="1" lang="ja-JP" altLang="en-US" dirty="0"/>
              <a:t>。</a:t>
            </a:r>
            <a:endParaRPr kumimoji="1" lang="en-US" altLang="ja-JP" dirty="0"/>
          </a:p>
          <a:p>
            <a:r>
              <a:rPr kumimoji="1" lang="ja-JP" altLang="en-US" dirty="0"/>
              <a:t>そのため、モデルの良さは</a:t>
            </a:r>
            <a:r>
              <a:rPr kumimoji="1" lang="en-US" altLang="ja-JP" dirty="0"/>
              <a:t>AIC</a:t>
            </a:r>
            <a:r>
              <a:rPr kumimoji="1" lang="ja-JP" altLang="en-US" dirty="0"/>
              <a:t>などの情報基準で行います。</a:t>
            </a:r>
            <a:endParaRPr kumimoji="1" lang="en-US" altLang="ja-JP" dirty="0"/>
          </a:p>
          <a:p>
            <a:r>
              <a:rPr kumimoji="1" lang="ja-JP" altLang="en-US" dirty="0"/>
              <a:t>しかし、</a:t>
            </a:r>
            <a:r>
              <a:rPr kumimoji="1" lang="ja-JP" altLang="en-US" b="1" dirty="0"/>
              <a:t>直感的で知りたい</a:t>
            </a:r>
            <a:r>
              <a:rPr kumimoji="1" lang="ja-JP" altLang="en-US" dirty="0"/>
              <a:t>という希望を叶えるために、</a:t>
            </a:r>
            <a:r>
              <a:rPr lang="en-US" altLang="ja-JP" dirty="0"/>
              <a:t>McFadden (1974) </a:t>
            </a:r>
            <a:r>
              <a:rPr lang="ja-JP" altLang="en-US" dirty="0"/>
              <a:t>が</a:t>
            </a:r>
            <a:r>
              <a:rPr lang="en-US" altLang="ja-JP" dirty="0"/>
              <a:t>0</a:t>
            </a:r>
            <a:r>
              <a:rPr lang="ja-JP" altLang="en-US" dirty="0"/>
              <a:t>～</a:t>
            </a:r>
            <a:r>
              <a:rPr lang="en-US" altLang="ja-JP" dirty="0"/>
              <a:t>1</a:t>
            </a:r>
            <a:r>
              <a:rPr lang="ja-JP" altLang="en-US" dirty="0"/>
              <a:t>に収まる</a:t>
            </a:r>
            <a:r>
              <a:rPr lang="ja-JP" altLang="en-US" b="1" u="sng" dirty="0"/>
              <a:t>擬似決定係数</a:t>
            </a:r>
            <a:r>
              <a:rPr lang="ja-JP" altLang="en-US" dirty="0"/>
              <a:t>を提案しました。</a:t>
            </a:r>
            <a:endParaRPr lang="en-US" altLang="ja-JP" dirty="0"/>
          </a:p>
          <a:p>
            <a:endParaRPr kumimoji="1"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DA960844-956C-42CC-8DFD-C878A643B983}"/>
              </a:ext>
            </a:extLst>
          </p:cNvPr>
          <p:cNvSpPr>
            <a:spLocks noGrp="1"/>
          </p:cNvSpPr>
          <p:nvPr>
            <p:ph type="sldNum" sz="quarter" idx="12"/>
          </p:nvPr>
        </p:nvSpPr>
        <p:spPr/>
        <p:txBody>
          <a:bodyPr/>
          <a:lstStyle/>
          <a:p>
            <a:r>
              <a:rPr lang="en-US" altLang="ja-JP"/>
              <a:t> </a:t>
            </a:r>
            <a:fld id="{8B45D110-FD8E-48BD-8825-CDFBF9D22CA3}" type="slidenum">
              <a:rPr lang="ja-JP" altLang="en-US" smtClean="0"/>
              <a:pPr/>
              <a:t>20</a:t>
            </a:fld>
            <a:endParaRPr lang="ja-JP" altLang="en-US" dirty="0"/>
          </a:p>
        </p:txBody>
      </p:sp>
    </p:spTree>
    <p:extLst>
      <p:ext uri="{BB962C8B-B14F-4D97-AF65-F5344CB8AC3E}">
        <p14:creationId xmlns:p14="http://schemas.microsoft.com/office/powerpoint/2010/main" val="80124626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B555C2E-66D2-4B47-9DC7-CD9B2E526961}"/>
              </a:ext>
            </a:extLst>
          </p:cNvPr>
          <p:cNvSpPr>
            <a:spLocks noGrp="1"/>
          </p:cNvSpPr>
          <p:nvPr>
            <p:ph type="title"/>
          </p:nvPr>
        </p:nvSpPr>
        <p:spPr/>
        <p:txBody>
          <a:bodyPr/>
          <a:lstStyle/>
          <a:p>
            <a:r>
              <a:rPr lang="ja-JP" altLang="en-US" dirty="0"/>
              <a:t>ロジスティック回帰分析を行う</a:t>
            </a:r>
          </a:p>
        </p:txBody>
      </p:sp>
      <p:sp>
        <p:nvSpPr>
          <p:cNvPr id="6" name="テキスト プレースホルダー 5">
            <a:extLst>
              <a:ext uri="{FF2B5EF4-FFF2-40B4-BE49-F238E27FC236}">
                <a16:creationId xmlns:a16="http://schemas.microsoft.com/office/drawing/2014/main" id="{507E228B-D7E9-4B6B-951F-9BA2B4B01332}"/>
              </a:ext>
            </a:extLst>
          </p:cNvPr>
          <p:cNvSpPr>
            <a:spLocks noGrp="1"/>
          </p:cNvSpPr>
          <p:nvPr>
            <p:ph type="body" idx="1"/>
          </p:nvPr>
        </p:nvSpPr>
        <p:spPr/>
        <p:txBody>
          <a:bodyPr/>
          <a:lstStyle/>
          <a:p>
            <a:r>
              <a:rPr lang="ja-JP" altLang="en-US" dirty="0"/>
              <a:t>解析結果の比較</a:t>
            </a:r>
          </a:p>
        </p:txBody>
      </p:sp>
      <p:sp>
        <p:nvSpPr>
          <p:cNvPr id="4" name="スライド番号プレースホルダー 3">
            <a:extLst>
              <a:ext uri="{FF2B5EF4-FFF2-40B4-BE49-F238E27FC236}">
                <a16:creationId xmlns:a16="http://schemas.microsoft.com/office/drawing/2014/main" id="{0DBDEF54-97AA-4588-93FE-EB9F22D3EA2A}"/>
              </a:ext>
            </a:extLst>
          </p:cNvPr>
          <p:cNvSpPr>
            <a:spLocks noGrp="1"/>
          </p:cNvSpPr>
          <p:nvPr>
            <p:ph type="sldNum" sz="quarter" idx="12"/>
          </p:nvPr>
        </p:nvSpPr>
        <p:spPr/>
        <p:txBody>
          <a:bodyPr/>
          <a:lstStyle/>
          <a:p>
            <a:r>
              <a:rPr lang="en-US" altLang="ja-JP"/>
              <a:t> </a:t>
            </a:r>
            <a:fld id="{8B45D110-FD8E-48BD-8825-CDFBF9D22CA3}" type="slidenum">
              <a:rPr lang="ja-JP" altLang="en-US" smtClean="0"/>
              <a:pPr/>
              <a:t>21</a:t>
            </a:fld>
            <a:endParaRPr lang="ja-JP" altLang="en-US" dirty="0"/>
          </a:p>
        </p:txBody>
      </p:sp>
    </p:spTree>
    <p:extLst>
      <p:ext uri="{BB962C8B-B14F-4D97-AF65-F5344CB8AC3E}">
        <p14:creationId xmlns:p14="http://schemas.microsoft.com/office/powerpoint/2010/main" val="125152931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F8F2265-6F0E-4201-B8CE-E84019D050FF}"/>
              </a:ext>
            </a:extLst>
          </p:cNvPr>
          <p:cNvSpPr>
            <a:spLocks noGrp="1"/>
          </p:cNvSpPr>
          <p:nvPr>
            <p:ph type="title"/>
          </p:nvPr>
        </p:nvSpPr>
        <p:spPr/>
        <p:txBody>
          <a:bodyPr/>
          <a:lstStyle/>
          <a:p>
            <a:r>
              <a:rPr lang="ja-JP" altLang="en-US" dirty="0"/>
              <a:t>解析結果の比較を行う。</a:t>
            </a:r>
          </a:p>
        </p:txBody>
      </p:sp>
      <p:sp>
        <p:nvSpPr>
          <p:cNvPr id="6" name="コンテンツ プレースホルダー 5">
            <a:extLst>
              <a:ext uri="{FF2B5EF4-FFF2-40B4-BE49-F238E27FC236}">
                <a16:creationId xmlns:a16="http://schemas.microsoft.com/office/drawing/2014/main" id="{09F5FECB-207D-429B-A28C-F5B20DFBF58C}"/>
              </a:ext>
            </a:extLst>
          </p:cNvPr>
          <p:cNvSpPr>
            <a:spLocks noGrp="1"/>
          </p:cNvSpPr>
          <p:nvPr>
            <p:ph idx="1"/>
          </p:nvPr>
        </p:nvSpPr>
        <p:spPr/>
        <p:txBody>
          <a:bodyPr/>
          <a:lstStyle/>
          <a:p>
            <a:r>
              <a:rPr lang="ja-JP" altLang="en-US" dirty="0"/>
              <a:t>線形回帰分析と同様に、解析結果の取り置きができる。</a:t>
            </a:r>
            <a:endParaRPr lang="en-US" altLang="ja-JP" dirty="0"/>
          </a:p>
          <a:p>
            <a:r>
              <a:rPr lang="ja-JP" altLang="en-US" dirty="0"/>
              <a:t>複数の結果を取り置いて、一度に表示して結果を俯瞰する。</a:t>
            </a:r>
          </a:p>
        </p:txBody>
      </p:sp>
      <p:sp>
        <p:nvSpPr>
          <p:cNvPr id="4" name="スライド番号プレースホルダー 3">
            <a:extLst>
              <a:ext uri="{FF2B5EF4-FFF2-40B4-BE49-F238E27FC236}">
                <a16:creationId xmlns:a16="http://schemas.microsoft.com/office/drawing/2014/main" id="{D2D98303-7A68-4E42-B369-C7E625A6D4D9}"/>
              </a:ext>
            </a:extLst>
          </p:cNvPr>
          <p:cNvSpPr>
            <a:spLocks noGrp="1"/>
          </p:cNvSpPr>
          <p:nvPr>
            <p:ph type="sldNum" sz="quarter" idx="12"/>
          </p:nvPr>
        </p:nvSpPr>
        <p:spPr/>
        <p:txBody>
          <a:bodyPr/>
          <a:lstStyle/>
          <a:p>
            <a:fld id="{8B45D110-FD8E-48BD-8825-CDFBF9D22CA3}" type="slidenum">
              <a:rPr kumimoji="1" lang="ja-JP" altLang="en-US" smtClean="0"/>
              <a:pPr/>
              <a:t>22</a:t>
            </a:fld>
            <a:endParaRPr kumimoji="1" lang="ja-JP" altLang="en-US"/>
          </a:p>
        </p:txBody>
      </p:sp>
    </p:spTree>
    <p:extLst>
      <p:ext uri="{BB962C8B-B14F-4D97-AF65-F5344CB8AC3E}">
        <p14:creationId xmlns:p14="http://schemas.microsoft.com/office/powerpoint/2010/main" val="298494634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A47588CE-B8E7-4540-811D-B1A9FC5B27AF}"/>
              </a:ext>
            </a:extLst>
          </p:cNvPr>
          <p:cNvSpPr>
            <a:spLocks noGrp="1"/>
          </p:cNvSpPr>
          <p:nvPr>
            <p:ph type="title"/>
          </p:nvPr>
        </p:nvSpPr>
        <p:spPr/>
        <p:txBody>
          <a:bodyPr/>
          <a:lstStyle/>
          <a:p>
            <a:r>
              <a:rPr lang="ja-JP" altLang="en-US" dirty="0"/>
              <a:t>多重ロジスティック回帰分析</a:t>
            </a:r>
          </a:p>
        </p:txBody>
      </p:sp>
      <p:sp>
        <p:nvSpPr>
          <p:cNvPr id="6" name="コンテンツ プレースホルダー 5">
            <a:extLst>
              <a:ext uri="{FF2B5EF4-FFF2-40B4-BE49-F238E27FC236}">
                <a16:creationId xmlns:a16="http://schemas.microsoft.com/office/drawing/2014/main" id="{404C3B98-FF25-49A3-8783-7499570585C7}"/>
              </a:ext>
            </a:extLst>
          </p:cNvPr>
          <p:cNvSpPr>
            <a:spLocks noGrp="1"/>
          </p:cNvSpPr>
          <p:nvPr>
            <p:ph idx="1"/>
          </p:nvPr>
        </p:nvSpPr>
        <p:spPr/>
        <p:txBody>
          <a:bodyPr/>
          <a:lstStyle/>
          <a:p>
            <a:r>
              <a:rPr lang="ja-JP" altLang="en-US" dirty="0"/>
              <a:t>ここまでのロジスティック回帰分析は、説明変数を</a:t>
            </a:r>
            <a:r>
              <a:rPr lang="en-US" altLang="ja-JP" dirty="0"/>
              <a:t>1</a:t>
            </a:r>
            <a:r>
              <a:rPr lang="ja-JP" altLang="en-US" dirty="0"/>
              <a:t>つだけに限定していました。</a:t>
            </a:r>
            <a:endParaRPr lang="en-US" altLang="ja-JP" dirty="0"/>
          </a:p>
          <a:p>
            <a:r>
              <a:rPr lang="ja-JP" altLang="en-US" dirty="0"/>
              <a:t>説明変数を追加します。</a:t>
            </a:r>
            <a:endParaRPr lang="en-US" altLang="ja-JP" dirty="0"/>
          </a:p>
          <a:p>
            <a:pPr lvl="1"/>
            <a:r>
              <a:rPr lang="ja-JP" altLang="en-US" dirty="0"/>
              <a:t>ただし、</a:t>
            </a:r>
            <a:r>
              <a:rPr lang="ja-JP" altLang="en-US" b="1" dirty="0"/>
              <a:t>追加すべき変数の判断基準</a:t>
            </a:r>
            <a:r>
              <a:rPr lang="ja-JP" altLang="en-US" dirty="0"/>
              <a:t>は、このコースでは取り扱いません。</a:t>
            </a:r>
            <a:endParaRPr lang="en-US" altLang="ja-JP" dirty="0"/>
          </a:p>
          <a:p>
            <a:pPr lvl="1"/>
            <a:r>
              <a:rPr lang="ja-JP" altLang="en-US" dirty="0"/>
              <a:t>ここでは</a:t>
            </a:r>
            <a:r>
              <a:rPr lang="en-US" altLang="ja-JP" b="1" dirty="0">
                <a:solidFill>
                  <a:schemeClr val="accent1"/>
                </a:solidFill>
              </a:rPr>
              <a:t>age</a:t>
            </a:r>
            <a:r>
              <a:rPr lang="ja-JP" altLang="en-US" dirty="0"/>
              <a:t>と</a:t>
            </a:r>
            <a:r>
              <a:rPr lang="en-US" altLang="ja-JP" b="1" dirty="0">
                <a:solidFill>
                  <a:schemeClr val="accent1"/>
                </a:solidFill>
              </a:rPr>
              <a:t>race</a:t>
            </a:r>
            <a:r>
              <a:rPr lang="ja-JP" altLang="en-US" dirty="0"/>
              <a:t>を追加します。</a:t>
            </a:r>
            <a:endParaRPr lang="en-US" altLang="ja-JP" dirty="0"/>
          </a:p>
        </p:txBody>
      </p:sp>
      <p:sp>
        <p:nvSpPr>
          <p:cNvPr id="4" name="スライド番号プレースホルダー 3">
            <a:extLst>
              <a:ext uri="{FF2B5EF4-FFF2-40B4-BE49-F238E27FC236}">
                <a16:creationId xmlns:a16="http://schemas.microsoft.com/office/drawing/2014/main" id="{FCB96BF3-2C72-47DF-AEA2-3B9434A6B2B0}"/>
              </a:ext>
            </a:extLst>
          </p:cNvPr>
          <p:cNvSpPr>
            <a:spLocks noGrp="1"/>
          </p:cNvSpPr>
          <p:nvPr>
            <p:ph type="sldNum" sz="quarter" idx="12"/>
          </p:nvPr>
        </p:nvSpPr>
        <p:spPr/>
        <p:txBody>
          <a:bodyPr/>
          <a:lstStyle/>
          <a:p>
            <a:fld id="{8B45D110-FD8E-48BD-8825-CDFBF9D22CA3}" type="slidenum">
              <a:rPr kumimoji="1" lang="ja-JP" altLang="en-US" smtClean="0"/>
              <a:pPr/>
              <a:t>23</a:t>
            </a:fld>
            <a:endParaRPr kumimoji="1" lang="ja-JP" altLang="en-US"/>
          </a:p>
        </p:txBody>
      </p:sp>
      <p:sp>
        <p:nvSpPr>
          <p:cNvPr id="7" name="正方形/長方形 6">
            <a:extLst>
              <a:ext uri="{FF2B5EF4-FFF2-40B4-BE49-F238E27FC236}">
                <a16:creationId xmlns:a16="http://schemas.microsoft.com/office/drawing/2014/main" id="{22317F6D-A119-4327-BAEC-FBA215F99CD7}"/>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ただし、ここで知りたいのはあくまでも</a:t>
            </a:r>
            <a:r>
              <a:rPr lang="en-US" altLang="ja-JP" b="1" dirty="0">
                <a:solidFill>
                  <a:schemeClr val="accent1"/>
                </a:solidFill>
              </a:rPr>
              <a:t>smoke</a:t>
            </a:r>
            <a:r>
              <a:rPr lang="ja-JP" altLang="en-US" dirty="0"/>
              <a:t>が</a:t>
            </a:r>
            <a:r>
              <a:rPr lang="en-US" altLang="ja-JP" b="1" dirty="0">
                <a:solidFill>
                  <a:schemeClr val="accent1"/>
                </a:solidFill>
              </a:rPr>
              <a:t>low</a:t>
            </a:r>
            <a:r>
              <a:rPr lang="ja-JP" altLang="en-US" dirty="0"/>
              <a:t>に与える影響です。</a:t>
            </a:r>
            <a:endParaRPr lang="en-US" altLang="ja-JP" dirty="0"/>
          </a:p>
        </p:txBody>
      </p:sp>
      <p:pic>
        <p:nvPicPr>
          <p:cNvPr id="8" name="Picture 2" descr="talk icon">
            <a:extLst>
              <a:ext uri="{FF2B5EF4-FFF2-40B4-BE49-F238E27FC236}">
                <a16:creationId xmlns:a16="http://schemas.microsoft.com/office/drawing/2014/main" id="{B3FA2C75-9817-4B0C-8D0F-14B061C56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06378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B80818-3CF8-4851-94D8-E3BDAE0AED0A}"/>
              </a:ext>
            </a:extLst>
          </p:cNvPr>
          <p:cNvSpPr>
            <a:spLocks noGrp="1"/>
          </p:cNvSpPr>
          <p:nvPr>
            <p:ph type="title"/>
          </p:nvPr>
        </p:nvSpPr>
        <p:spPr/>
        <p:txBody>
          <a:bodyPr/>
          <a:lstStyle/>
          <a:p>
            <a:r>
              <a:rPr kumimoji="1" lang="ja-JP" altLang="en-US" dirty="0"/>
              <a:t>追加する説明変数</a:t>
            </a:r>
          </a:p>
        </p:txBody>
      </p:sp>
      <p:sp>
        <p:nvSpPr>
          <p:cNvPr id="3" name="コンテンツ プレースホルダー 2">
            <a:extLst>
              <a:ext uri="{FF2B5EF4-FFF2-40B4-BE49-F238E27FC236}">
                <a16:creationId xmlns:a16="http://schemas.microsoft.com/office/drawing/2014/main" id="{388DC928-4D82-4CA0-90A9-3DC302A63B81}"/>
              </a:ext>
            </a:extLst>
          </p:cNvPr>
          <p:cNvSpPr>
            <a:spLocks noGrp="1"/>
          </p:cNvSpPr>
          <p:nvPr>
            <p:ph idx="1"/>
          </p:nvPr>
        </p:nvSpPr>
        <p:spPr/>
        <p:txBody>
          <a:bodyPr/>
          <a:lstStyle/>
          <a:p>
            <a:r>
              <a:rPr kumimoji="1" lang="en-US" altLang="ja-JP" b="1" dirty="0">
                <a:solidFill>
                  <a:schemeClr val="accent1"/>
                </a:solidFill>
              </a:rPr>
              <a:t>age</a:t>
            </a:r>
          </a:p>
          <a:p>
            <a:pPr lvl="1"/>
            <a:r>
              <a:rPr kumimoji="1" lang="ja-JP" altLang="en-US" dirty="0"/>
              <a:t>年齢：連続量変数</a:t>
            </a:r>
            <a:endParaRPr kumimoji="1" lang="en-US" altLang="ja-JP" dirty="0"/>
          </a:p>
          <a:p>
            <a:r>
              <a:rPr lang="en-US" altLang="ja-JP" b="1" dirty="0">
                <a:solidFill>
                  <a:schemeClr val="accent1"/>
                </a:solidFill>
              </a:rPr>
              <a:t>race</a:t>
            </a:r>
          </a:p>
          <a:p>
            <a:pPr lvl="1"/>
            <a:r>
              <a:rPr lang="ja-JP" altLang="en-US" dirty="0"/>
              <a:t>人種：カテゴリ変数</a:t>
            </a:r>
            <a:endParaRPr lang="en-US" altLang="ja-JP" dirty="0"/>
          </a:p>
          <a:p>
            <a:pPr lvl="1"/>
            <a:r>
              <a:rPr lang="en-US" altLang="ja-JP" dirty="0"/>
              <a:t>1…</a:t>
            </a:r>
            <a:r>
              <a:rPr lang="ja-JP" altLang="en-US" dirty="0"/>
              <a:t>白人</a:t>
            </a:r>
            <a:endParaRPr lang="en-US" altLang="ja-JP" dirty="0"/>
          </a:p>
          <a:p>
            <a:pPr lvl="1"/>
            <a:r>
              <a:rPr lang="en-US" altLang="ja-JP" dirty="0"/>
              <a:t>2…</a:t>
            </a:r>
            <a:r>
              <a:rPr lang="ja-JP" altLang="en-US" dirty="0"/>
              <a:t>黒人</a:t>
            </a:r>
            <a:endParaRPr lang="en-US" altLang="ja-JP" dirty="0"/>
          </a:p>
          <a:p>
            <a:pPr lvl="1"/>
            <a:r>
              <a:rPr lang="en-US" altLang="ja-JP" dirty="0"/>
              <a:t>3…</a:t>
            </a:r>
            <a:r>
              <a:rPr lang="ja-JP" altLang="en-US" dirty="0"/>
              <a:t>その他</a:t>
            </a:r>
            <a:endParaRPr lang="en-US" altLang="ja-JP" dirty="0"/>
          </a:p>
          <a:p>
            <a:pPr lvl="1"/>
            <a:endParaRPr kumimoji="1" lang="en-US" altLang="ja-JP" dirty="0"/>
          </a:p>
        </p:txBody>
      </p:sp>
      <p:sp>
        <p:nvSpPr>
          <p:cNvPr id="4" name="スライド番号プレースホルダー 3">
            <a:extLst>
              <a:ext uri="{FF2B5EF4-FFF2-40B4-BE49-F238E27FC236}">
                <a16:creationId xmlns:a16="http://schemas.microsoft.com/office/drawing/2014/main" id="{41139EF4-659E-4E5F-B565-6698D1BF0376}"/>
              </a:ext>
            </a:extLst>
          </p:cNvPr>
          <p:cNvSpPr>
            <a:spLocks noGrp="1"/>
          </p:cNvSpPr>
          <p:nvPr>
            <p:ph type="sldNum" sz="quarter" idx="12"/>
          </p:nvPr>
        </p:nvSpPr>
        <p:spPr/>
        <p:txBody>
          <a:bodyPr/>
          <a:lstStyle/>
          <a:p>
            <a:r>
              <a:rPr lang="en-US" altLang="ja-JP"/>
              <a:t> </a:t>
            </a:r>
            <a:fld id="{8B45D110-FD8E-48BD-8825-CDFBF9D22CA3}" type="slidenum">
              <a:rPr lang="ja-JP" altLang="en-US" smtClean="0"/>
              <a:pPr/>
              <a:t>24</a:t>
            </a:fld>
            <a:endParaRPr lang="ja-JP" altLang="en-US" dirty="0"/>
          </a:p>
        </p:txBody>
      </p:sp>
    </p:spTree>
    <p:extLst>
      <p:ext uri="{BB962C8B-B14F-4D97-AF65-F5344CB8AC3E}">
        <p14:creationId xmlns:p14="http://schemas.microsoft.com/office/powerpoint/2010/main" val="278613173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298B60-6EBD-49FC-8296-F24A826EC543}"/>
              </a:ext>
            </a:extLst>
          </p:cNvPr>
          <p:cNvSpPr>
            <a:spLocks noGrp="1"/>
          </p:cNvSpPr>
          <p:nvPr>
            <p:ph type="title"/>
          </p:nvPr>
        </p:nvSpPr>
        <p:spPr/>
        <p:txBody>
          <a:bodyPr/>
          <a:lstStyle/>
          <a:p>
            <a:r>
              <a:rPr kumimoji="1" lang="ja-JP" altLang="en-US" dirty="0"/>
              <a:t>推定するモデル</a:t>
            </a:r>
          </a:p>
        </p:txBody>
      </p:sp>
      <p:sp>
        <p:nvSpPr>
          <p:cNvPr id="4" name="スライド番号プレースホルダー 3">
            <a:extLst>
              <a:ext uri="{FF2B5EF4-FFF2-40B4-BE49-F238E27FC236}">
                <a16:creationId xmlns:a16="http://schemas.microsoft.com/office/drawing/2014/main" id="{CC3E02D7-34AC-494C-BF93-E3DD0153D1BA}"/>
              </a:ext>
            </a:extLst>
          </p:cNvPr>
          <p:cNvSpPr>
            <a:spLocks noGrp="1"/>
          </p:cNvSpPr>
          <p:nvPr>
            <p:ph type="sldNum" sz="quarter" idx="12"/>
          </p:nvPr>
        </p:nvSpPr>
        <p:spPr/>
        <p:txBody>
          <a:bodyPr/>
          <a:lstStyle/>
          <a:p>
            <a:r>
              <a:rPr lang="en-US" altLang="ja-JP"/>
              <a:t> </a:t>
            </a:r>
            <a:fld id="{8B45D110-FD8E-48BD-8825-CDFBF9D22CA3}" type="slidenum">
              <a:rPr lang="ja-JP" altLang="en-US" smtClean="0"/>
              <a:pPr/>
              <a:t>25</a:t>
            </a:fld>
            <a:endParaRPr lang="ja-JP" altLang="en-US" dirty="0"/>
          </a:p>
        </p:txBody>
      </p:sp>
      <p:sp>
        <p:nvSpPr>
          <p:cNvPr id="7" name="正方形/長方形 6">
            <a:extLst>
              <a:ext uri="{FF2B5EF4-FFF2-40B4-BE49-F238E27FC236}">
                <a16:creationId xmlns:a16="http://schemas.microsoft.com/office/drawing/2014/main" id="{77AF3D45-F45F-4F08-9294-1B1F0CBCC5C4}"/>
              </a:ext>
            </a:extLst>
          </p:cNvPr>
          <p:cNvSpPr/>
          <p:nvPr/>
        </p:nvSpPr>
        <p:spPr>
          <a:xfrm>
            <a:off x="395096" y="1502855"/>
            <a:ext cx="2880320" cy="648072"/>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a:solidFill>
                  <a:schemeClr val="accent1"/>
                </a:solidFill>
              </a:rPr>
              <a:t>モデル</a:t>
            </a:r>
            <a:r>
              <a:rPr kumimoji="1" lang="en-US" altLang="ja-JP" sz="2400" dirty="0">
                <a:solidFill>
                  <a:schemeClr val="accent1"/>
                </a:solidFill>
              </a:rPr>
              <a:t>2</a:t>
            </a:r>
            <a:endParaRPr kumimoji="1" lang="ja-JP" altLang="en-US" sz="2400" dirty="0">
              <a:solidFill>
                <a:schemeClr val="accent1"/>
              </a:solidFill>
            </a:endParaRPr>
          </a:p>
        </p:txBody>
      </p:sp>
      <p:sp>
        <p:nvSpPr>
          <p:cNvPr id="8" name="正方形/長方形 7">
            <a:extLst>
              <a:ext uri="{FF2B5EF4-FFF2-40B4-BE49-F238E27FC236}">
                <a16:creationId xmlns:a16="http://schemas.microsoft.com/office/drawing/2014/main" id="{8FD1D8AE-2ED3-4885-A940-F3CC45B8555D}"/>
              </a:ext>
            </a:extLst>
          </p:cNvPr>
          <p:cNvSpPr/>
          <p:nvPr/>
        </p:nvSpPr>
        <p:spPr>
          <a:xfrm>
            <a:off x="395096" y="3545166"/>
            <a:ext cx="2880320" cy="648072"/>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a:solidFill>
                  <a:schemeClr val="accent1"/>
                </a:solidFill>
              </a:rPr>
              <a:t>モデル</a:t>
            </a:r>
            <a:r>
              <a:rPr kumimoji="1" lang="en-US" altLang="ja-JP" sz="2400" dirty="0">
                <a:solidFill>
                  <a:schemeClr val="accent1"/>
                </a:solidFill>
              </a:rPr>
              <a:t>3</a:t>
            </a:r>
            <a:endParaRPr kumimoji="1" lang="ja-JP" altLang="en-US" sz="2400" dirty="0">
              <a:solidFill>
                <a:schemeClr val="accent1"/>
              </a:solidFill>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53BA064-8688-4E64-9B3B-1793C30BD37E}"/>
                  </a:ext>
                </a:extLst>
              </p:cNvPr>
              <p:cNvSpPr txBox="1"/>
              <p:nvPr/>
            </p:nvSpPr>
            <p:spPr>
              <a:xfrm>
                <a:off x="149289" y="4725144"/>
                <a:ext cx="8794844" cy="453714"/>
              </a:xfrm>
              <a:prstGeom prst="rect">
                <a:avLst/>
              </a:prstGeom>
              <a:noFill/>
            </p:spPr>
            <p:txBody>
              <a:bodyPr wrap="none" lIns="0" tIns="0" rIns="0" bIns="0" rtlCol="0">
                <a:spAutoFit/>
              </a:bodyPr>
              <a:lstStyle/>
              <a:p>
                <a14:m>
                  <m:oMath xmlns:m="http://schemas.openxmlformats.org/officeDocument/2006/math">
                    <m:r>
                      <a:rPr kumimoji="1" lang="en-US" altLang="ja-JP" sz="2800" b="0" i="1" smtClean="0">
                        <a:solidFill>
                          <a:srgbClr val="4D4D4D"/>
                        </a:solidFill>
                        <a:latin typeface="Cambria Math" panose="02040503050406030204" pitchFamily="18" charset="0"/>
                      </a:rPr>
                      <m:t>𝑙𝑜𝑔𝑖𝑡</m:t>
                    </m:r>
                    <m:d>
                      <m:dPr>
                        <m:ctrlPr>
                          <a:rPr kumimoji="1" lang="en-US" altLang="ja-JP" sz="2800" b="0" i="1" smtClean="0">
                            <a:solidFill>
                              <a:srgbClr val="4D4D4D"/>
                            </a:solidFill>
                            <a:latin typeface="Cambria Math" panose="02040503050406030204" pitchFamily="18" charset="0"/>
                          </a:rPr>
                        </m:ctrlPr>
                      </m:dPr>
                      <m:e>
                        <m:r>
                          <a:rPr kumimoji="1" lang="en-US" altLang="ja-JP" sz="2800" b="0" i="1" smtClean="0">
                            <a:solidFill>
                              <a:srgbClr val="4D4D4D"/>
                            </a:solidFill>
                            <a:latin typeface="Cambria Math" panose="02040503050406030204" pitchFamily="18" charset="0"/>
                          </a:rPr>
                          <m:t>𝑝</m:t>
                        </m:r>
                      </m:e>
                    </m:d>
                    <m:r>
                      <a:rPr kumimoji="1" lang="en-US" altLang="ja-JP" sz="280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0</m:t>
                            </m:r>
                          </m:sub>
                        </m:sSub>
                      </m:e>
                    </m:acc>
                    <m:r>
                      <a:rPr kumimoji="1" lang="en-US" altLang="ja-JP" sz="2800" b="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1</m:t>
                            </m:r>
                          </m:sub>
                        </m:sSub>
                      </m:e>
                    </m:acc>
                    <m:r>
                      <a:rPr kumimoji="1" lang="en-US" altLang="ja-JP" sz="2800" b="0" i="1" smtClean="0">
                        <a:solidFill>
                          <a:srgbClr val="4D4D4D"/>
                        </a:solidFill>
                        <a:latin typeface="Cambria Math" panose="02040503050406030204" pitchFamily="18" charset="0"/>
                      </a:rPr>
                      <m:t>𝑠𝑚𝑜𝑘𝑒</m:t>
                    </m:r>
                    <m:r>
                      <a:rPr lang="en-US" altLang="ja-JP" sz="2800" i="1">
                        <a:solidFill>
                          <a:srgbClr val="4D4D4D"/>
                        </a:solidFill>
                        <a:latin typeface="Cambria Math" panose="02040503050406030204" pitchFamily="18" charset="0"/>
                      </a:rPr>
                      <m:t>+</m:t>
                    </m:r>
                    <m:acc>
                      <m:accPr>
                        <m:chr m:val="̂"/>
                        <m:ctrlPr>
                          <a:rPr lang="en-US" altLang="ja-JP" sz="2800" i="1">
                            <a:solidFill>
                              <a:srgbClr val="4D4D4D"/>
                            </a:solidFill>
                            <a:latin typeface="Cambria Math" panose="02040503050406030204" pitchFamily="18" charset="0"/>
                          </a:rPr>
                        </m:ctrlPr>
                      </m:accPr>
                      <m:e>
                        <m:sSub>
                          <m:sSubPr>
                            <m:ctrlPr>
                              <a:rPr lang="en-US" altLang="ja-JP" sz="2800" i="1">
                                <a:solidFill>
                                  <a:srgbClr val="4D4D4D"/>
                                </a:solidFill>
                                <a:latin typeface="Cambria Math" panose="02040503050406030204" pitchFamily="18" charset="0"/>
                              </a:rPr>
                            </m:ctrlPr>
                          </m:sSubPr>
                          <m:e>
                            <m:r>
                              <a:rPr lang="ja-JP" altLang="en-US" sz="2800" i="1">
                                <a:solidFill>
                                  <a:srgbClr val="4D4D4D"/>
                                </a:solidFill>
                                <a:latin typeface="Cambria Math" panose="02040503050406030204" pitchFamily="18" charset="0"/>
                              </a:rPr>
                              <m:t>𝛽</m:t>
                            </m:r>
                          </m:e>
                          <m:sub>
                            <m:r>
                              <a:rPr lang="en-US" altLang="ja-JP" sz="2800" i="1">
                                <a:solidFill>
                                  <a:srgbClr val="4D4D4D"/>
                                </a:solidFill>
                                <a:latin typeface="Cambria Math" panose="02040503050406030204" pitchFamily="18" charset="0"/>
                              </a:rPr>
                              <m:t>2</m:t>
                            </m:r>
                          </m:sub>
                        </m:sSub>
                      </m:e>
                    </m:acc>
                    <m:r>
                      <a:rPr lang="en-US" altLang="ja-JP" sz="2800" i="1">
                        <a:solidFill>
                          <a:srgbClr val="4D4D4D"/>
                        </a:solidFill>
                        <a:latin typeface="Cambria Math" panose="02040503050406030204" pitchFamily="18" charset="0"/>
                      </a:rPr>
                      <m:t>𝑎𝑔𝑒</m:t>
                    </m:r>
                    <m:r>
                      <a:rPr lang="en-US" altLang="ja-JP" sz="2800" b="0" i="1" smtClean="0">
                        <a:solidFill>
                          <a:srgbClr val="4D4D4D"/>
                        </a:solidFill>
                        <a:latin typeface="Cambria Math" panose="02040503050406030204" pitchFamily="18" charset="0"/>
                      </a:rPr>
                      <m:t>+</m:t>
                    </m:r>
                  </m:oMath>
                </a14:m>
                <a:r>
                  <a:rPr lang="en-US" altLang="ja-JP" sz="2800" dirty="0">
                    <a:solidFill>
                      <a:srgbClr val="4D4D4D"/>
                    </a:solidFill>
                  </a:rPr>
                  <a:t> </a:t>
                </a:r>
                <a14:m>
                  <m:oMath xmlns:m="http://schemas.openxmlformats.org/officeDocument/2006/math">
                    <m:acc>
                      <m:accPr>
                        <m:chr m:val="̂"/>
                        <m:ctrlPr>
                          <a:rPr lang="en-US" altLang="ja-JP" sz="2800" i="1">
                            <a:solidFill>
                              <a:srgbClr val="4D4D4D"/>
                            </a:solidFill>
                            <a:latin typeface="Cambria Math" panose="02040503050406030204" pitchFamily="18" charset="0"/>
                          </a:rPr>
                        </m:ctrlPr>
                      </m:accPr>
                      <m:e>
                        <m:sSub>
                          <m:sSubPr>
                            <m:ctrlPr>
                              <a:rPr lang="en-US" altLang="ja-JP" sz="2800" i="1">
                                <a:solidFill>
                                  <a:srgbClr val="4D4D4D"/>
                                </a:solidFill>
                                <a:latin typeface="Cambria Math" panose="02040503050406030204" pitchFamily="18" charset="0"/>
                              </a:rPr>
                            </m:ctrlPr>
                          </m:sSubPr>
                          <m:e>
                            <m:r>
                              <a:rPr lang="ja-JP" altLang="en-US" sz="2800" i="1">
                                <a:solidFill>
                                  <a:srgbClr val="4D4D4D"/>
                                </a:solidFill>
                                <a:latin typeface="Cambria Math" panose="02040503050406030204" pitchFamily="18" charset="0"/>
                              </a:rPr>
                              <m:t>𝛽</m:t>
                            </m:r>
                          </m:e>
                          <m:sub>
                            <m:r>
                              <a:rPr lang="en-US" altLang="ja-JP" sz="2800" b="0" i="1" smtClean="0">
                                <a:solidFill>
                                  <a:srgbClr val="4D4D4D"/>
                                </a:solidFill>
                                <a:latin typeface="Cambria Math" panose="02040503050406030204" pitchFamily="18" charset="0"/>
                              </a:rPr>
                              <m:t>3</m:t>
                            </m:r>
                          </m:sub>
                        </m:sSub>
                      </m:e>
                    </m:acc>
                    <m:r>
                      <a:rPr lang="en-US" altLang="ja-JP" sz="2800" i="1">
                        <a:solidFill>
                          <a:srgbClr val="4D4D4D"/>
                        </a:solidFill>
                        <a:latin typeface="Cambria Math" panose="02040503050406030204" pitchFamily="18" charset="0"/>
                      </a:rPr>
                      <m:t>𝑏𝑙𝑎𝑐𝑘</m:t>
                    </m:r>
                    <m:r>
                      <a:rPr lang="en-US" altLang="ja-JP" sz="2800" i="1">
                        <a:solidFill>
                          <a:srgbClr val="4D4D4D"/>
                        </a:solidFill>
                        <a:latin typeface="Cambria Math" panose="02040503050406030204" pitchFamily="18" charset="0"/>
                      </a:rPr>
                      <m:t>+</m:t>
                    </m:r>
                    <m:acc>
                      <m:accPr>
                        <m:chr m:val="̂"/>
                        <m:ctrlPr>
                          <a:rPr lang="en-US" altLang="ja-JP" sz="2800" i="1">
                            <a:solidFill>
                              <a:srgbClr val="4D4D4D"/>
                            </a:solidFill>
                            <a:latin typeface="Cambria Math" panose="02040503050406030204" pitchFamily="18" charset="0"/>
                          </a:rPr>
                        </m:ctrlPr>
                      </m:accPr>
                      <m:e>
                        <m:sSub>
                          <m:sSubPr>
                            <m:ctrlPr>
                              <a:rPr lang="en-US" altLang="ja-JP" sz="2800" i="1">
                                <a:solidFill>
                                  <a:srgbClr val="4D4D4D"/>
                                </a:solidFill>
                                <a:latin typeface="Cambria Math" panose="02040503050406030204" pitchFamily="18" charset="0"/>
                              </a:rPr>
                            </m:ctrlPr>
                          </m:sSubPr>
                          <m:e>
                            <m:r>
                              <a:rPr lang="ja-JP" altLang="en-US" sz="2800" i="1">
                                <a:solidFill>
                                  <a:srgbClr val="4D4D4D"/>
                                </a:solidFill>
                                <a:latin typeface="Cambria Math" panose="02040503050406030204" pitchFamily="18" charset="0"/>
                              </a:rPr>
                              <m:t>𝛽</m:t>
                            </m:r>
                          </m:e>
                          <m:sub>
                            <m:r>
                              <a:rPr lang="en-US" altLang="ja-JP" sz="2800" b="0" i="1" smtClean="0">
                                <a:solidFill>
                                  <a:srgbClr val="4D4D4D"/>
                                </a:solidFill>
                                <a:latin typeface="Cambria Math" panose="02040503050406030204" pitchFamily="18" charset="0"/>
                              </a:rPr>
                              <m:t>4</m:t>
                            </m:r>
                          </m:sub>
                        </m:sSub>
                      </m:e>
                    </m:acc>
                    <m:r>
                      <a:rPr lang="en-US" altLang="ja-JP" sz="2800" i="1">
                        <a:solidFill>
                          <a:srgbClr val="4D4D4D"/>
                        </a:solidFill>
                        <a:latin typeface="Cambria Math" panose="02040503050406030204" pitchFamily="18" charset="0"/>
                      </a:rPr>
                      <m:t>𝑜𝑡h𝑒𝑟</m:t>
                    </m:r>
                  </m:oMath>
                </a14:m>
                <a:endParaRPr kumimoji="1" lang="ja-JP" altLang="en-US" sz="2800" dirty="0">
                  <a:solidFill>
                    <a:srgbClr val="4D4D4D"/>
                  </a:solidFill>
                </a:endParaRPr>
              </a:p>
            </p:txBody>
          </p:sp>
        </mc:Choice>
        <mc:Fallback xmlns="">
          <p:sp>
            <p:nvSpPr>
              <p:cNvPr id="9" name="テキスト ボックス 8">
                <a:extLst>
                  <a:ext uri="{FF2B5EF4-FFF2-40B4-BE49-F238E27FC236}">
                    <a16:creationId xmlns:a16="http://schemas.microsoft.com/office/drawing/2014/main" id="{053BA064-8688-4E64-9B3B-1793C30BD37E}"/>
                  </a:ext>
                </a:extLst>
              </p:cNvPr>
              <p:cNvSpPr txBox="1">
                <a:spLocks noRot="1" noChangeAspect="1" noMove="1" noResize="1" noEditPoints="1" noAdjustHandles="1" noChangeArrowheads="1" noChangeShapeType="1" noTextEdit="1"/>
              </p:cNvSpPr>
              <p:nvPr/>
            </p:nvSpPr>
            <p:spPr>
              <a:xfrm>
                <a:off x="149289" y="4725144"/>
                <a:ext cx="8794844" cy="4537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99FF5F3-A30D-40B6-B084-BC92455CD0E4}"/>
                  </a:ext>
                </a:extLst>
              </p:cNvPr>
              <p:cNvSpPr txBox="1"/>
              <p:nvPr/>
            </p:nvSpPr>
            <p:spPr>
              <a:xfrm>
                <a:off x="0" y="2577590"/>
                <a:ext cx="5562164" cy="4537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rgbClr val="4D4D4D"/>
                          </a:solidFill>
                          <a:latin typeface="Cambria Math" panose="02040503050406030204" pitchFamily="18" charset="0"/>
                        </a:rPr>
                        <m:t>𝑙𝑜𝑔𝑖𝑡</m:t>
                      </m:r>
                      <m:d>
                        <m:dPr>
                          <m:ctrlPr>
                            <a:rPr kumimoji="1" lang="en-US" altLang="ja-JP" sz="2800" b="0" i="1" smtClean="0">
                              <a:solidFill>
                                <a:srgbClr val="4D4D4D"/>
                              </a:solidFill>
                              <a:latin typeface="Cambria Math" panose="02040503050406030204" pitchFamily="18" charset="0"/>
                            </a:rPr>
                          </m:ctrlPr>
                        </m:dPr>
                        <m:e>
                          <m:r>
                            <a:rPr kumimoji="1" lang="en-US" altLang="ja-JP" sz="2800" b="0" i="1" smtClean="0">
                              <a:solidFill>
                                <a:srgbClr val="4D4D4D"/>
                              </a:solidFill>
                              <a:latin typeface="Cambria Math" panose="02040503050406030204" pitchFamily="18" charset="0"/>
                            </a:rPr>
                            <m:t>𝑝</m:t>
                          </m:r>
                        </m:e>
                      </m:d>
                      <m:r>
                        <a:rPr kumimoji="1" lang="en-US" altLang="ja-JP" sz="280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0</m:t>
                              </m:r>
                            </m:sub>
                          </m:sSub>
                        </m:e>
                      </m:acc>
                      <m:r>
                        <a:rPr kumimoji="1" lang="en-US" altLang="ja-JP" sz="2800" b="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1</m:t>
                              </m:r>
                            </m:sub>
                          </m:sSub>
                        </m:e>
                      </m:acc>
                      <m:r>
                        <a:rPr kumimoji="1" lang="en-US" altLang="ja-JP" sz="2800" b="0" i="1" smtClean="0">
                          <a:solidFill>
                            <a:srgbClr val="4D4D4D"/>
                          </a:solidFill>
                          <a:latin typeface="Cambria Math" panose="02040503050406030204" pitchFamily="18" charset="0"/>
                        </a:rPr>
                        <m:t>𝑠𝑚𝑜𝑘𝑒</m:t>
                      </m:r>
                      <m:r>
                        <a:rPr kumimoji="1" lang="en-US" altLang="ja-JP" sz="2800" b="0" i="1" smtClean="0">
                          <a:solidFill>
                            <a:srgbClr val="4D4D4D"/>
                          </a:solidFill>
                          <a:latin typeface="Cambria Math" panose="02040503050406030204" pitchFamily="18" charset="0"/>
                        </a:rPr>
                        <m:t>+</m:t>
                      </m:r>
                      <m:acc>
                        <m:accPr>
                          <m:chr m:val="̂"/>
                          <m:ctrlPr>
                            <a:rPr kumimoji="1" lang="en-US" altLang="ja-JP" sz="2800" b="0" i="1" smtClean="0">
                              <a:solidFill>
                                <a:srgbClr val="4D4D4D"/>
                              </a:solidFill>
                              <a:latin typeface="Cambria Math" panose="02040503050406030204" pitchFamily="18" charset="0"/>
                            </a:rPr>
                          </m:ctrlPr>
                        </m:accPr>
                        <m:e>
                          <m:sSub>
                            <m:sSubPr>
                              <m:ctrlPr>
                                <a:rPr kumimoji="1" lang="en-US" altLang="ja-JP" sz="2800" b="0" i="1" smtClean="0">
                                  <a:solidFill>
                                    <a:srgbClr val="4D4D4D"/>
                                  </a:solidFill>
                                  <a:latin typeface="Cambria Math" panose="02040503050406030204" pitchFamily="18" charset="0"/>
                                </a:rPr>
                              </m:ctrlPr>
                            </m:sSubPr>
                            <m:e>
                              <m:r>
                                <a:rPr kumimoji="1" lang="ja-JP" altLang="en-US" sz="2800" b="0" i="1" smtClean="0">
                                  <a:solidFill>
                                    <a:srgbClr val="4D4D4D"/>
                                  </a:solidFill>
                                  <a:latin typeface="Cambria Math" panose="02040503050406030204" pitchFamily="18" charset="0"/>
                                </a:rPr>
                                <m:t>𝛽</m:t>
                              </m:r>
                            </m:e>
                            <m:sub>
                              <m:r>
                                <a:rPr kumimoji="1" lang="en-US" altLang="ja-JP" sz="2800" b="0" i="1" smtClean="0">
                                  <a:solidFill>
                                    <a:srgbClr val="4D4D4D"/>
                                  </a:solidFill>
                                  <a:latin typeface="Cambria Math" panose="02040503050406030204" pitchFamily="18" charset="0"/>
                                </a:rPr>
                                <m:t>2</m:t>
                              </m:r>
                            </m:sub>
                          </m:sSub>
                        </m:e>
                      </m:acc>
                      <m:r>
                        <a:rPr kumimoji="1" lang="en-US" altLang="ja-JP" sz="2800" b="0" i="1" smtClean="0">
                          <a:solidFill>
                            <a:srgbClr val="4D4D4D"/>
                          </a:solidFill>
                          <a:latin typeface="Cambria Math" panose="02040503050406030204" pitchFamily="18" charset="0"/>
                        </a:rPr>
                        <m:t>𝑎𝑔𝑒</m:t>
                      </m:r>
                    </m:oMath>
                  </m:oMathPara>
                </a14:m>
                <a:endParaRPr kumimoji="1" lang="ja-JP" altLang="en-US" sz="2800" dirty="0">
                  <a:solidFill>
                    <a:srgbClr val="4D4D4D"/>
                  </a:solidFill>
                </a:endParaRPr>
              </a:p>
            </p:txBody>
          </p:sp>
        </mc:Choice>
        <mc:Fallback xmlns="">
          <p:sp>
            <p:nvSpPr>
              <p:cNvPr id="10" name="テキスト ボックス 9">
                <a:extLst>
                  <a:ext uri="{FF2B5EF4-FFF2-40B4-BE49-F238E27FC236}">
                    <a16:creationId xmlns:a16="http://schemas.microsoft.com/office/drawing/2014/main" id="{899FF5F3-A30D-40B6-B084-BC92455CD0E4}"/>
                  </a:ext>
                </a:extLst>
              </p:cNvPr>
              <p:cNvSpPr txBox="1">
                <a:spLocks noRot="1" noChangeAspect="1" noMove="1" noResize="1" noEditPoints="1" noAdjustHandles="1" noChangeArrowheads="1" noChangeShapeType="1" noTextEdit="1"/>
              </p:cNvSpPr>
              <p:nvPr/>
            </p:nvSpPr>
            <p:spPr>
              <a:xfrm>
                <a:off x="0" y="2577590"/>
                <a:ext cx="5562164" cy="4537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447258C-5B62-4634-A1A6-F1E13ABDBDBF}"/>
                  </a:ext>
                </a:extLst>
              </p:cNvPr>
              <p:cNvSpPr txBox="1"/>
              <p:nvPr/>
            </p:nvSpPr>
            <p:spPr>
              <a:xfrm>
                <a:off x="6189790" y="6165304"/>
                <a:ext cx="266617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i="1" smtClean="0">
                          <a:solidFill>
                            <a:srgbClr val="4D4D4D"/>
                          </a:solidFill>
                          <a:latin typeface="Cambria Math" panose="02040503050406030204" pitchFamily="18" charset="0"/>
                        </a:rPr>
                        <m:t>𝑝</m:t>
                      </m:r>
                      <m:r>
                        <a:rPr lang="en-US" altLang="ja-JP" sz="2800" i="1" smtClean="0">
                          <a:solidFill>
                            <a:srgbClr val="4D4D4D"/>
                          </a:solidFill>
                          <a:latin typeface="Cambria Math" panose="02040503050406030204" pitchFamily="18" charset="0"/>
                        </a:rPr>
                        <m:t>=</m:t>
                      </m:r>
                      <m:r>
                        <m:rPr>
                          <m:sty m:val="p"/>
                        </m:rPr>
                        <a:rPr lang="en-US" altLang="ja-JP" sz="2800">
                          <a:solidFill>
                            <a:srgbClr val="4D4D4D"/>
                          </a:solidFill>
                          <a:latin typeface="Cambria Math" panose="02040503050406030204" pitchFamily="18" charset="0"/>
                        </a:rPr>
                        <m:t>Pr</m:t>
                      </m:r>
                      <m:r>
                        <a:rPr lang="en-US" altLang="ja-JP" sz="2800" i="1">
                          <a:solidFill>
                            <a:srgbClr val="4D4D4D"/>
                          </a:solidFill>
                          <a:latin typeface="Cambria Math" panose="02040503050406030204" pitchFamily="18" charset="0"/>
                        </a:rPr>
                        <m:t>⁡(</m:t>
                      </m:r>
                      <m:r>
                        <a:rPr lang="en-US" altLang="ja-JP" sz="2800" i="1">
                          <a:solidFill>
                            <a:srgbClr val="4D4D4D"/>
                          </a:solidFill>
                          <a:latin typeface="Cambria Math" panose="02040503050406030204" pitchFamily="18" charset="0"/>
                        </a:rPr>
                        <m:t>𝑙𝑜𝑤</m:t>
                      </m:r>
                      <m:r>
                        <a:rPr lang="en-US" altLang="ja-JP" sz="2800" i="1">
                          <a:solidFill>
                            <a:srgbClr val="4D4D4D"/>
                          </a:solidFill>
                          <a:latin typeface="Cambria Math" panose="02040503050406030204" pitchFamily="18" charset="0"/>
                        </a:rPr>
                        <m:t>=1)</m:t>
                      </m:r>
                    </m:oMath>
                  </m:oMathPara>
                </a14:m>
                <a:endParaRPr kumimoji="1" lang="ja-JP" altLang="en-US" sz="2800" dirty="0">
                  <a:solidFill>
                    <a:srgbClr val="4D4D4D"/>
                  </a:solidFill>
                </a:endParaRPr>
              </a:p>
            </p:txBody>
          </p:sp>
        </mc:Choice>
        <mc:Fallback xmlns="">
          <p:sp>
            <p:nvSpPr>
              <p:cNvPr id="11" name="テキスト ボックス 10">
                <a:extLst>
                  <a:ext uri="{FF2B5EF4-FFF2-40B4-BE49-F238E27FC236}">
                    <a16:creationId xmlns:a16="http://schemas.microsoft.com/office/drawing/2014/main" id="{5447258C-5B62-4634-A1A6-F1E13ABDBDBF}"/>
                  </a:ext>
                </a:extLst>
              </p:cNvPr>
              <p:cNvSpPr txBox="1">
                <a:spLocks noRot="1" noChangeAspect="1" noMove="1" noResize="1" noEditPoints="1" noAdjustHandles="1" noChangeArrowheads="1" noChangeShapeType="1" noTextEdit="1"/>
              </p:cNvSpPr>
              <p:nvPr/>
            </p:nvSpPr>
            <p:spPr>
              <a:xfrm>
                <a:off x="6189790" y="6165304"/>
                <a:ext cx="2666178" cy="430887"/>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910710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81D30-6F61-420B-9111-D9C642F9D3AD}"/>
              </a:ext>
            </a:extLst>
          </p:cNvPr>
          <p:cNvSpPr>
            <a:spLocks noGrp="1"/>
          </p:cNvSpPr>
          <p:nvPr>
            <p:ph type="title"/>
          </p:nvPr>
        </p:nvSpPr>
        <p:spPr/>
        <p:txBody>
          <a:bodyPr/>
          <a:lstStyle/>
          <a:p>
            <a:r>
              <a:rPr lang="ja-JP" altLang="en-US" dirty="0"/>
              <a:t>ロジスティック回帰分析のコマンド</a:t>
            </a:r>
            <a:endParaRPr kumimoji="1" lang="ja-JP" altLang="en-US" dirty="0"/>
          </a:p>
        </p:txBody>
      </p:sp>
      <p:sp>
        <p:nvSpPr>
          <p:cNvPr id="3" name="コンテンツ プレースホルダー 2">
            <a:extLst>
              <a:ext uri="{FF2B5EF4-FFF2-40B4-BE49-F238E27FC236}">
                <a16:creationId xmlns:a16="http://schemas.microsoft.com/office/drawing/2014/main" id="{DE867F90-21AF-4AF2-8392-FF4274FB1F6D}"/>
              </a:ext>
            </a:extLst>
          </p:cNvPr>
          <p:cNvSpPr>
            <a:spLocks noGrp="1"/>
          </p:cNvSpPr>
          <p:nvPr>
            <p:ph idx="1"/>
          </p:nvPr>
        </p:nvSpPr>
        <p:spPr/>
        <p:txBody>
          <a:bodyPr/>
          <a:lstStyle/>
          <a:p>
            <a:pPr marL="0" indent="0">
              <a:buNone/>
            </a:pPr>
            <a:endParaRPr lang="en-US" altLang="ja-JP" dirty="0"/>
          </a:p>
          <a:p>
            <a:pPr marL="0" indent="0" algn="ctr">
              <a:buNone/>
            </a:pPr>
            <a:r>
              <a:rPr lang="ja-JP" altLang="en-US" dirty="0"/>
              <a:t>コマンドウインドウに打ち込む</a:t>
            </a:r>
            <a:endParaRPr lang="en-US" altLang="ja-JP" dirty="0"/>
          </a:p>
          <a:p>
            <a:pPr marL="0" indent="0" algn="ctr">
              <a:buNone/>
            </a:pPr>
            <a:r>
              <a:rPr lang="en-US" altLang="ja-JP" b="1" dirty="0">
                <a:solidFill>
                  <a:schemeClr val="accent1"/>
                </a:solidFill>
              </a:rPr>
              <a:t>logit</a:t>
            </a:r>
            <a:r>
              <a:rPr lang="ja-JP" altLang="en-US" b="1" dirty="0">
                <a:solidFill>
                  <a:schemeClr val="accent1"/>
                </a:solidFill>
              </a:rPr>
              <a:t> </a:t>
            </a:r>
            <a:r>
              <a:rPr lang="en-US" altLang="ja-JP" b="1" dirty="0">
                <a:solidFill>
                  <a:schemeClr val="accent1"/>
                </a:solidFill>
              </a:rPr>
              <a:t>low </a:t>
            </a:r>
            <a:r>
              <a:rPr lang="en-US" altLang="ja-JP" b="1" dirty="0" err="1">
                <a:solidFill>
                  <a:schemeClr val="accent1"/>
                </a:solidFill>
              </a:rPr>
              <a:t>i.smoke</a:t>
            </a:r>
            <a:r>
              <a:rPr lang="en-US" altLang="ja-JP" b="1" dirty="0">
                <a:solidFill>
                  <a:schemeClr val="accent1"/>
                </a:solidFill>
              </a:rPr>
              <a:t> age, or</a:t>
            </a:r>
          </a:p>
          <a:p>
            <a:pPr marL="0" indent="0" algn="ctr">
              <a:buNone/>
            </a:pPr>
            <a:r>
              <a:rPr lang="en-US" altLang="ja-JP" b="1" u="sng" dirty="0">
                <a:solidFill>
                  <a:schemeClr val="accent1"/>
                </a:solidFill>
              </a:rPr>
              <a:t>est</a:t>
            </a:r>
            <a:r>
              <a:rPr lang="en-US" altLang="ja-JP" b="1" dirty="0">
                <a:solidFill>
                  <a:schemeClr val="accent1"/>
                </a:solidFill>
              </a:rPr>
              <a:t>imate </a:t>
            </a:r>
            <a:r>
              <a:rPr lang="en-US" altLang="ja-JP" b="1" u="sng" dirty="0">
                <a:solidFill>
                  <a:schemeClr val="accent1"/>
                </a:solidFill>
              </a:rPr>
              <a:t>sto</a:t>
            </a:r>
            <a:r>
              <a:rPr lang="en-US" altLang="ja-JP" b="1" dirty="0">
                <a:solidFill>
                  <a:schemeClr val="accent1"/>
                </a:solidFill>
              </a:rPr>
              <a:t>re model2</a:t>
            </a:r>
          </a:p>
          <a:p>
            <a:pPr marL="0" indent="0" algn="ctr">
              <a:buNone/>
            </a:pPr>
            <a:r>
              <a:rPr lang="ja-JP" altLang="en-US" sz="2400" dirty="0"/>
              <a:t>“</a:t>
            </a:r>
            <a:r>
              <a:rPr lang="ja-JP" altLang="en-US" sz="2400" b="1" dirty="0"/>
              <a:t>喫煙の有無</a:t>
            </a:r>
            <a:r>
              <a:rPr lang="ja-JP" altLang="en-US" sz="2400" dirty="0"/>
              <a:t>と</a:t>
            </a:r>
            <a:r>
              <a:rPr lang="ja-JP" altLang="en-US" sz="2400" b="1" dirty="0"/>
              <a:t>年齢</a:t>
            </a:r>
            <a:r>
              <a:rPr lang="ja-JP" altLang="en-US" sz="2400" dirty="0"/>
              <a:t>が</a:t>
            </a:r>
            <a:r>
              <a:rPr lang="ja-JP" altLang="en-US" sz="2400" b="1" dirty="0"/>
              <a:t>低出生体重児の有無</a:t>
            </a:r>
            <a:r>
              <a:rPr lang="ja-JP" altLang="en-US" sz="2400" dirty="0"/>
              <a:t>を説明している“</a:t>
            </a:r>
            <a:br>
              <a:rPr lang="en-US" altLang="ja-JP" sz="2400" dirty="0"/>
            </a:br>
            <a:r>
              <a:rPr lang="ja-JP" altLang="en-US" sz="2400" dirty="0"/>
              <a:t>そして、直ぐに結果を取り置く。</a:t>
            </a:r>
            <a:endParaRPr lang="ja-JP" altLang="en-US" b="1" dirty="0">
              <a:solidFill>
                <a:schemeClr val="accent1"/>
              </a:solidFill>
            </a:endParaRP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56AC49F-9A09-4CCD-9F8E-496C258BAEF1}"/>
              </a:ext>
            </a:extLst>
          </p:cNvPr>
          <p:cNvSpPr>
            <a:spLocks noGrp="1"/>
          </p:cNvSpPr>
          <p:nvPr>
            <p:ph type="sldNum" sz="quarter" idx="12"/>
          </p:nvPr>
        </p:nvSpPr>
        <p:spPr/>
        <p:txBody>
          <a:bodyPr/>
          <a:lstStyle/>
          <a:p>
            <a:r>
              <a:rPr lang="en-US" altLang="ja-JP" dirty="0"/>
              <a:t> </a:t>
            </a:r>
            <a:fld id="{8B45D110-FD8E-48BD-8825-CDFBF9D22CA3}" type="slidenum">
              <a:rPr lang="ja-JP" altLang="en-US" smtClean="0"/>
              <a:pPr/>
              <a:t>26</a:t>
            </a:fld>
            <a:endParaRPr lang="ja-JP" altLang="en-US" dirty="0"/>
          </a:p>
        </p:txBody>
      </p:sp>
    </p:spTree>
    <p:extLst>
      <p:ext uri="{BB962C8B-B14F-4D97-AF65-F5344CB8AC3E}">
        <p14:creationId xmlns:p14="http://schemas.microsoft.com/office/powerpoint/2010/main" val="208524906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81D30-6F61-420B-9111-D9C642F9D3AD}"/>
              </a:ext>
            </a:extLst>
          </p:cNvPr>
          <p:cNvSpPr>
            <a:spLocks noGrp="1"/>
          </p:cNvSpPr>
          <p:nvPr>
            <p:ph type="title"/>
          </p:nvPr>
        </p:nvSpPr>
        <p:spPr/>
        <p:txBody>
          <a:bodyPr/>
          <a:lstStyle/>
          <a:p>
            <a:r>
              <a:rPr lang="ja-JP" altLang="en-US" dirty="0"/>
              <a:t>ロジスティック回帰分析のコマンド</a:t>
            </a:r>
            <a:endParaRPr kumimoji="1" lang="ja-JP" altLang="en-US" dirty="0"/>
          </a:p>
        </p:txBody>
      </p:sp>
      <p:sp>
        <p:nvSpPr>
          <p:cNvPr id="3" name="コンテンツ プレースホルダー 2">
            <a:extLst>
              <a:ext uri="{FF2B5EF4-FFF2-40B4-BE49-F238E27FC236}">
                <a16:creationId xmlns:a16="http://schemas.microsoft.com/office/drawing/2014/main" id="{DE867F90-21AF-4AF2-8392-FF4274FB1F6D}"/>
              </a:ext>
            </a:extLst>
          </p:cNvPr>
          <p:cNvSpPr>
            <a:spLocks noGrp="1"/>
          </p:cNvSpPr>
          <p:nvPr>
            <p:ph idx="1"/>
          </p:nvPr>
        </p:nvSpPr>
        <p:spPr/>
        <p:txBody>
          <a:bodyPr/>
          <a:lstStyle/>
          <a:p>
            <a:pPr marL="0" indent="0">
              <a:buNone/>
            </a:pPr>
            <a:endParaRPr lang="en-US" altLang="ja-JP" dirty="0"/>
          </a:p>
          <a:p>
            <a:pPr marL="0" indent="0" algn="ctr">
              <a:buNone/>
            </a:pPr>
            <a:r>
              <a:rPr lang="ja-JP" altLang="en-US" dirty="0"/>
              <a:t>コマンドウインドウに打ち込む</a:t>
            </a:r>
            <a:endParaRPr lang="en-US" altLang="ja-JP" dirty="0"/>
          </a:p>
          <a:p>
            <a:pPr marL="0" indent="0" algn="ctr">
              <a:buNone/>
            </a:pPr>
            <a:r>
              <a:rPr lang="en-US" altLang="ja-JP" b="1" dirty="0">
                <a:solidFill>
                  <a:schemeClr val="accent1"/>
                </a:solidFill>
              </a:rPr>
              <a:t>logit</a:t>
            </a:r>
            <a:r>
              <a:rPr lang="ja-JP" altLang="en-US" b="1" dirty="0">
                <a:solidFill>
                  <a:schemeClr val="accent1"/>
                </a:solidFill>
              </a:rPr>
              <a:t> </a:t>
            </a:r>
            <a:r>
              <a:rPr lang="en-US" altLang="ja-JP" b="1" dirty="0">
                <a:solidFill>
                  <a:schemeClr val="accent1"/>
                </a:solidFill>
              </a:rPr>
              <a:t>low </a:t>
            </a:r>
            <a:r>
              <a:rPr lang="en-US" altLang="ja-JP" b="1" dirty="0" err="1">
                <a:solidFill>
                  <a:schemeClr val="accent1"/>
                </a:solidFill>
              </a:rPr>
              <a:t>i.smoke</a:t>
            </a:r>
            <a:r>
              <a:rPr lang="ja-JP" altLang="en-US" b="1" dirty="0">
                <a:solidFill>
                  <a:schemeClr val="accent1"/>
                </a:solidFill>
              </a:rPr>
              <a:t> </a:t>
            </a:r>
            <a:r>
              <a:rPr lang="en-US" altLang="ja-JP" b="1" dirty="0">
                <a:solidFill>
                  <a:schemeClr val="accent1"/>
                </a:solidFill>
              </a:rPr>
              <a:t>age</a:t>
            </a:r>
            <a:r>
              <a:rPr lang="ja-JP" altLang="en-US" b="1" dirty="0">
                <a:solidFill>
                  <a:schemeClr val="accent1"/>
                </a:solidFill>
              </a:rPr>
              <a:t> </a:t>
            </a:r>
            <a:r>
              <a:rPr lang="en-US" altLang="ja-JP" b="1" dirty="0" err="1">
                <a:solidFill>
                  <a:schemeClr val="accent1"/>
                </a:solidFill>
              </a:rPr>
              <a:t>i.race</a:t>
            </a:r>
            <a:r>
              <a:rPr lang="en-US" altLang="ja-JP" b="1" dirty="0">
                <a:solidFill>
                  <a:schemeClr val="accent1"/>
                </a:solidFill>
              </a:rPr>
              <a:t>, or</a:t>
            </a:r>
          </a:p>
          <a:p>
            <a:pPr marL="0" indent="0" algn="ctr">
              <a:buNone/>
            </a:pPr>
            <a:r>
              <a:rPr lang="en-US" altLang="ja-JP" b="1" u="sng" dirty="0">
                <a:solidFill>
                  <a:schemeClr val="accent1"/>
                </a:solidFill>
              </a:rPr>
              <a:t>est</a:t>
            </a:r>
            <a:r>
              <a:rPr lang="en-US" altLang="ja-JP" b="1" dirty="0">
                <a:solidFill>
                  <a:schemeClr val="accent1"/>
                </a:solidFill>
              </a:rPr>
              <a:t>imate </a:t>
            </a:r>
            <a:r>
              <a:rPr lang="en-US" altLang="ja-JP" b="1" u="sng" dirty="0">
                <a:solidFill>
                  <a:schemeClr val="accent1"/>
                </a:solidFill>
              </a:rPr>
              <a:t>sto</a:t>
            </a:r>
            <a:r>
              <a:rPr lang="en-US" altLang="ja-JP" b="1" dirty="0">
                <a:solidFill>
                  <a:schemeClr val="accent1"/>
                </a:solidFill>
              </a:rPr>
              <a:t>re model3</a:t>
            </a:r>
          </a:p>
          <a:p>
            <a:pPr marL="0" indent="0" algn="ctr">
              <a:buNone/>
            </a:pPr>
            <a:r>
              <a:rPr lang="ja-JP" altLang="en-US" sz="2400" dirty="0"/>
              <a:t>“</a:t>
            </a:r>
            <a:r>
              <a:rPr lang="ja-JP" altLang="en-US" sz="2400" b="1" dirty="0"/>
              <a:t>喫煙の有無</a:t>
            </a:r>
            <a:r>
              <a:rPr lang="ja-JP" altLang="en-US" sz="2400" dirty="0"/>
              <a:t>と</a:t>
            </a:r>
            <a:r>
              <a:rPr lang="ja-JP" altLang="en-US" sz="2400" b="1" dirty="0"/>
              <a:t>年齢</a:t>
            </a:r>
            <a:r>
              <a:rPr lang="ja-JP" altLang="en-US" sz="2400" dirty="0"/>
              <a:t>と</a:t>
            </a:r>
            <a:r>
              <a:rPr lang="ja-JP" altLang="en-US" sz="2400" b="1" dirty="0"/>
              <a:t>人種</a:t>
            </a:r>
            <a:r>
              <a:rPr lang="ja-JP" altLang="en-US" sz="2400" dirty="0"/>
              <a:t>が</a:t>
            </a:r>
            <a:br>
              <a:rPr lang="en-US" altLang="ja-JP" sz="2400" dirty="0"/>
            </a:br>
            <a:r>
              <a:rPr lang="ja-JP" altLang="en-US" sz="2400" b="1" dirty="0"/>
              <a:t>低出生体重児の有無</a:t>
            </a:r>
            <a:r>
              <a:rPr lang="ja-JP" altLang="en-US" sz="2400" dirty="0"/>
              <a:t>を説明している“</a:t>
            </a:r>
            <a:br>
              <a:rPr lang="en-US" altLang="ja-JP" sz="2400" dirty="0"/>
            </a:br>
            <a:r>
              <a:rPr lang="ja-JP" altLang="en-US" sz="2400" dirty="0"/>
              <a:t>そして、直ぐに結果を取り置く。</a:t>
            </a:r>
            <a:endParaRPr lang="ja-JP" altLang="en-US" b="1" dirty="0">
              <a:solidFill>
                <a:schemeClr val="accent1"/>
              </a:solidFill>
            </a:endParaRP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56AC49F-9A09-4CCD-9F8E-496C258BAEF1}"/>
              </a:ext>
            </a:extLst>
          </p:cNvPr>
          <p:cNvSpPr>
            <a:spLocks noGrp="1"/>
          </p:cNvSpPr>
          <p:nvPr>
            <p:ph type="sldNum" sz="quarter" idx="12"/>
          </p:nvPr>
        </p:nvSpPr>
        <p:spPr/>
        <p:txBody>
          <a:bodyPr/>
          <a:lstStyle/>
          <a:p>
            <a:r>
              <a:rPr lang="en-US" altLang="ja-JP" dirty="0"/>
              <a:t> </a:t>
            </a:r>
            <a:fld id="{8B45D110-FD8E-48BD-8825-CDFBF9D22CA3}" type="slidenum">
              <a:rPr lang="ja-JP" altLang="en-US" smtClean="0"/>
              <a:pPr/>
              <a:t>27</a:t>
            </a:fld>
            <a:endParaRPr lang="ja-JP" altLang="en-US" dirty="0"/>
          </a:p>
        </p:txBody>
      </p:sp>
    </p:spTree>
    <p:extLst>
      <p:ext uri="{BB962C8B-B14F-4D97-AF65-F5344CB8AC3E}">
        <p14:creationId xmlns:p14="http://schemas.microsoft.com/office/powerpoint/2010/main" val="327901152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FB4A30C3-18A0-45CD-8352-6BA561DBB9F0}"/>
              </a:ext>
            </a:extLst>
          </p:cNvPr>
          <p:cNvSpPr>
            <a:spLocks noGrp="1"/>
          </p:cNvSpPr>
          <p:nvPr>
            <p:ph type="title"/>
          </p:nvPr>
        </p:nvSpPr>
        <p:spPr/>
        <p:txBody>
          <a:bodyPr/>
          <a:lstStyle/>
          <a:p>
            <a:r>
              <a:rPr lang="ja-JP" altLang="en-US" dirty="0"/>
              <a:t>ここまで取り置いた結果を俯瞰する</a:t>
            </a:r>
          </a:p>
        </p:txBody>
      </p:sp>
      <p:sp>
        <p:nvSpPr>
          <p:cNvPr id="6" name="コンテンツ プレースホルダー 5">
            <a:extLst>
              <a:ext uri="{FF2B5EF4-FFF2-40B4-BE49-F238E27FC236}">
                <a16:creationId xmlns:a16="http://schemas.microsoft.com/office/drawing/2014/main" id="{23C4DBBF-48FF-4E20-AD66-CF67A2123B70}"/>
              </a:ext>
            </a:extLst>
          </p:cNvPr>
          <p:cNvSpPr>
            <a:spLocks noGrp="1"/>
          </p:cNvSpPr>
          <p:nvPr>
            <p:ph idx="1"/>
          </p:nvPr>
        </p:nvSpPr>
        <p:spPr>
          <a:xfrm>
            <a:off x="457200" y="1124744"/>
            <a:ext cx="8229600" cy="4176464"/>
          </a:xfrm>
        </p:spPr>
        <p:txBody>
          <a:bodyPr anchor="ctr"/>
          <a:lstStyle/>
          <a:p>
            <a:pPr marL="0" indent="0" algn="ctr">
              <a:buNone/>
            </a:pPr>
            <a:r>
              <a:rPr lang="ja-JP" altLang="en-US" dirty="0"/>
              <a:t>コマンドウインドウに打ち込む</a:t>
            </a:r>
            <a:endParaRPr lang="en-US" altLang="ja-JP" dirty="0"/>
          </a:p>
          <a:p>
            <a:pPr marL="0" indent="0" algn="ctr">
              <a:buNone/>
            </a:pPr>
            <a:r>
              <a:rPr lang="it-IT" altLang="ja-JP" b="1" dirty="0">
                <a:solidFill>
                  <a:schemeClr val="accent1"/>
                </a:solidFill>
              </a:rPr>
              <a:t>esttab model*, ci nostar pr2 aic eform</a:t>
            </a:r>
            <a:endParaRPr lang="ja-JP" altLang="en-US" b="1" dirty="0">
              <a:solidFill>
                <a:schemeClr val="accent1"/>
              </a:solidFill>
            </a:endParaRPr>
          </a:p>
        </p:txBody>
      </p:sp>
      <p:sp>
        <p:nvSpPr>
          <p:cNvPr id="4" name="スライド番号プレースホルダー 3">
            <a:extLst>
              <a:ext uri="{FF2B5EF4-FFF2-40B4-BE49-F238E27FC236}">
                <a16:creationId xmlns:a16="http://schemas.microsoft.com/office/drawing/2014/main" id="{F3018E99-17DE-494E-95BC-75F3FB12A22F}"/>
              </a:ext>
            </a:extLst>
          </p:cNvPr>
          <p:cNvSpPr>
            <a:spLocks noGrp="1"/>
          </p:cNvSpPr>
          <p:nvPr>
            <p:ph type="sldNum" sz="quarter" idx="12"/>
          </p:nvPr>
        </p:nvSpPr>
        <p:spPr/>
        <p:txBody>
          <a:bodyPr/>
          <a:lstStyle/>
          <a:p>
            <a:fld id="{8B45D110-FD8E-48BD-8825-CDFBF9D22CA3}" type="slidenum">
              <a:rPr kumimoji="1" lang="ja-JP" altLang="en-US" smtClean="0"/>
              <a:pPr/>
              <a:t>28</a:t>
            </a:fld>
            <a:endParaRPr kumimoji="1" lang="ja-JP" altLang="en-US"/>
          </a:p>
        </p:txBody>
      </p:sp>
      <p:grpSp>
        <p:nvGrpSpPr>
          <p:cNvPr id="7" name="グループ化 6">
            <a:extLst>
              <a:ext uri="{FF2B5EF4-FFF2-40B4-BE49-F238E27FC236}">
                <a16:creationId xmlns:a16="http://schemas.microsoft.com/office/drawing/2014/main" id="{49A7505E-ABF9-4A42-A5C5-3037EAF5BC64}"/>
              </a:ext>
            </a:extLst>
          </p:cNvPr>
          <p:cNvGrpSpPr/>
          <p:nvPr/>
        </p:nvGrpSpPr>
        <p:grpSpPr>
          <a:xfrm>
            <a:off x="3995935" y="3933056"/>
            <a:ext cx="4860033" cy="2086292"/>
            <a:chOff x="3959931" y="3211791"/>
            <a:chExt cx="5346036" cy="2086292"/>
          </a:xfrm>
        </p:grpSpPr>
        <p:sp>
          <p:nvSpPr>
            <p:cNvPr id="8" name="左中かっこ 7">
              <a:extLst>
                <a:ext uri="{FF2B5EF4-FFF2-40B4-BE49-F238E27FC236}">
                  <a16:creationId xmlns:a16="http://schemas.microsoft.com/office/drawing/2014/main" id="{74B4DD17-9AB8-4138-A37C-5AB580D80E1D}"/>
                </a:ext>
              </a:extLst>
            </p:cNvPr>
            <p:cNvSpPr/>
            <p:nvPr/>
          </p:nvSpPr>
          <p:spPr>
            <a:xfrm rot="16200000">
              <a:off x="6073366" y="1098356"/>
              <a:ext cx="288032" cy="4514901"/>
            </a:xfrm>
            <a:prstGeom prst="leftBrac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EDB87DF3-9034-4ADE-A30F-F02258FEF580}"/>
                </a:ext>
              </a:extLst>
            </p:cNvPr>
            <p:cNvSpPr txBox="1"/>
            <p:nvPr/>
          </p:nvSpPr>
          <p:spPr>
            <a:xfrm>
              <a:off x="4315813" y="3666867"/>
              <a:ext cx="4990154" cy="1631216"/>
            </a:xfrm>
            <a:prstGeom prst="rect">
              <a:avLst/>
            </a:prstGeom>
            <a:noFill/>
          </p:spPr>
          <p:txBody>
            <a:bodyPr wrap="square" rtlCol="0">
              <a:spAutoFit/>
            </a:bodyPr>
            <a:lstStyle/>
            <a:p>
              <a:r>
                <a:rPr kumimoji="1" lang="en-US" altLang="ja-JP" sz="2000" b="1" dirty="0">
                  <a:solidFill>
                    <a:schemeClr val="accent1"/>
                  </a:solidFill>
                </a:rPr>
                <a:t>ci</a:t>
              </a:r>
              <a:r>
                <a:rPr kumimoji="1" lang="en-US" altLang="ja-JP" sz="2000" dirty="0"/>
                <a:t> : </a:t>
              </a:r>
              <a:r>
                <a:rPr kumimoji="1" lang="ja-JP" altLang="en-US" sz="2000" dirty="0"/>
                <a:t>信頼区間を表示</a:t>
              </a:r>
              <a:endParaRPr kumimoji="1" lang="en-US" altLang="ja-JP" sz="2000" dirty="0"/>
            </a:p>
            <a:p>
              <a:r>
                <a:rPr lang="en-US" altLang="ja-JP" sz="2000" b="1" dirty="0" err="1">
                  <a:solidFill>
                    <a:schemeClr val="accent1"/>
                  </a:solidFill>
                </a:rPr>
                <a:t>nostar</a:t>
              </a:r>
              <a:r>
                <a:rPr lang="ja-JP" altLang="en-US" sz="2000" dirty="0"/>
                <a:t> </a:t>
              </a:r>
              <a:r>
                <a:rPr lang="en-US" altLang="ja-JP" sz="2000" dirty="0"/>
                <a:t>:</a:t>
              </a:r>
              <a:r>
                <a:rPr lang="ja-JP" altLang="en-US" sz="2000" dirty="0"/>
                <a:t> 星印は付けない</a:t>
              </a:r>
              <a:endParaRPr lang="en-US" altLang="ja-JP" sz="2000" dirty="0"/>
            </a:p>
            <a:p>
              <a:r>
                <a:rPr lang="en-US" altLang="ja-JP" sz="2000" b="1" dirty="0">
                  <a:solidFill>
                    <a:schemeClr val="accent1"/>
                  </a:solidFill>
                </a:rPr>
                <a:t>pr2</a:t>
              </a:r>
              <a:r>
                <a:rPr lang="en-US" altLang="ja-JP" sz="2000" dirty="0"/>
                <a:t> :</a:t>
              </a:r>
              <a:r>
                <a:rPr lang="ja-JP" altLang="en-US" sz="2000" dirty="0"/>
                <a:t>擬似決定係数を表示する。</a:t>
              </a:r>
              <a:endParaRPr lang="en-US" altLang="ja-JP" sz="2000" dirty="0"/>
            </a:p>
            <a:p>
              <a:r>
                <a:rPr lang="en-US" altLang="ja-JP" sz="2000" b="1" dirty="0" err="1">
                  <a:solidFill>
                    <a:schemeClr val="accent1"/>
                  </a:solidFill>
                </a:rPr>
                <a:t>aic</a:t>
              </a:r>
              <a:r>
                <a:rPr lang="en-US" altLang="ja-JP" sz="2000" dirty="0"/>
                <a:t> : AIC</a:t>
              </a:r>
              <a:r>
                <a:rPr lang="ja-JP" altLang="en-US" sz="2000" dirty="0"/>
                <a:t>を表示する</a:t>
              </a:r>
              <a:endParaRPr lang="en-US" altLang="ja-JP" sz="2000" dirty="0"/>
            </a:p>
            <a:p>
              <a:r>
                <a:rPr lang="en-US" altLang="ja-JP" sz="2000" b="1" dirty="0" err="1">
                  <a:solidFill>
                    <a:schemeClr val="accent1"/>
                  </a:solidFill>
                </a:rPr>
                <a:t>eform</a:t>
              </a:r>
              <a:r>
                <a:rPr lang="en-US" altLang="ja-JP" sz="2000" dirty="0"/>
                <a:t> :</a:t>
              </a:r>
              <a:r>
                <a:rPr lang="ja-JP" altLang="en-US" sz="2000" dirty="0"/>
                <a:t>係数を指数表示にする</a:t>
              </a:r>
              <a:endParaRPr lang="en-US" altLang="ja-JP" sz="2000" dirty="0"/>
            </a:p>
          </p:txBody>
        </p:sp>
      </p:grpSp>
      <p:sp>
        <p:nvSpPr>
          <p:cNvPr id="10" name="正方形/長方形 9">
            <a:extLst>
              <a:ext uri="{FF2B5EF4-FFF2-40B4-BE49-F238E27FC236}">
                <a16:creationId xmlns:a16="http://schemas.microsoft.com/office/drawing/2014/main" id="{EEF07D2F-F241-489D-B304-FEE1D3416CE0}"/>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縦長で見にくい場合は、</a:t>
            </a:r>
            <a:r>
              <a:rPr lang="en-US" altLang="ja-JP" b="1" dirty="0">
                <a:solidFill>
                  <a:schemeClr val="accent1"/>
                </a:solidFill>
              </a:rPr>
              <a:t>wide</a:t>
            </a:r>
            <a:r>
              <a:rPr lang="ja-JP" altLang="en-US" dirty="0"/>
              <a:t>オプションをつけて下さい。</a:t>
            </a:r>
            <a:endParaRPr lang="en-US" altLang="ja-JP" dirty="0"/>
          </a:p>
        </p:txBody>
      </p:sp>
      <p:pic>
        <p:nvPicPr>
          <p:cNvPr id="11" name="Picture 2" descr="talk icon">
            <a:extLst>
              <a:ext uri="{FF2B5EF4-FFF2-40B4-BE49-F238E27FC236}">
                <a16:creationId xmlns:a16="http://schemas.microsoft.com/office/drawing/2014/main" id="{3B815573-C86A-4C5D-8A04-944B1E9AC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グループ化 11">
            <a:extLst>
              <a:ext uri="{FF2B5EF4-FFF2-40B4-BE49-F238E27FC236}">
                <a16:creationId xmlns:a16="http://schemas.microsoft.com/office/drawing/2014/main" id="{9C863999-3CB2-46FE-9798-C2C426975B97}"/>
              </a:ext>
            </a:extLst>
          </p:cNvPr>
          <p:cNvGrpSpPr/>
          <p:nvPr/>
        </p:nvGrpSpPr>
        <p:grpSpPr>
          <a:xfrm>
            <a:off x="115424" y="3933056"/>
            <a:ext cx="3790240" cy="1574875"/>
            <a:chOff x="3108726" y="3170552"/>
            <a:chExt cx="4169264" cy="1574875"/>
          </a:xfrm>
        </p:grpSpPr>
        <p:sp>
          <p:nvSpPr>
            <p:cNvPr id="13" name="左中かっこ 12">
              <a:extLst>
                <a:ext uri="{FF2B5EF4-FFF2-40B4-BE49-F238E27FC236}">
                  <a16:creationId xmlns:a16="http://schemas.microsoft.com/office/drawing/2014/main" id="{D1F2A225-1930-4E46-B402-9DBB93485759}"/>
                </a:ext>
              </a:extLst>
            </p:cNvPr>
            <p:cNvSpPr/>
            <p:nvPr/>
          </p:nvSpPr>
          <p:spPr>
            <a:xfrm rot="16200000">
              <a:off x="6197870" y="2607378"/>
              <a:ext cx="288032" cy="1414380"/>
            </a:xfrm>
            <a:prstGeom prst="leftBrace">
              <a:avLst>
                <a:gd name="adj1" fmla="val 8333"/>
                <a:gd name="adj2" fmla="val 14034"/>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06310F7A-12EF-41C6-AF3E-8A029432AE02}"/>
                </a:ext>
              </a:extLst>
            </p:cNvPr>
            <p:cNvSpPr txBox="1"/>
            <p:nvPr/>
          </p:nvSpPr>
          <p:spPr>
            <a:xfrm>
              <a:off x="3108726" y="3729764"/>
              <a:ext cx="4169264" cy="1015663"/>
            </a:xfrm>
            <a:prstGeom prst="rect">
              <a:avLst/>
            </a:prstGeom>
            <a:noFill/>
          </p:spPr>
          <p:txBody>
            <a:bodyPr wrap="square" rtlCol="0">
              <a:spAutoFit/>
            </a:bodyPr>
            <a:lstStyle/>
            <a:p>
              <a:pPr algn="ctr"/>
              <a:r>
                <a:rPr kumimoji="1" lang="ja-JP" altLang="en-US" sz="2000" dirty="0"/>
                <a:t>ワイルドカード（</a:t>
              </a:r>
              <a:r>
                <a:rPr kumimoji="1" lang="en-US" altLang="ja-JP" sz="2000" b="1" dirty="0">
                  <a:solidFill>
                    <a:schemeClr val="accent1"/>
                  </a:solidFill>
                </a:rPr>
                <a:t>*</a:t>
              </a:r>
              <a:r>
                <a:rPr kumimoji="1" lang="ja-JP" altLang="en-US" sz="2000" dirty="0"/>
                <a:t>）を使って、</a:t>
              </a:r>
              <a:r>
                <a:rPr kumimoji="1" lang="en-US" altLang="ja-JP" sz="2000" b="1" dirty="0">
                  <a:solidFill>
                    <a:schemeClr val="accent1"/>
                  </a:solidFill>
                </a:rPr>
                <a:t>model</a:t>
              </a:r>
              <a:r>
                <a:rPr kumimoji="1" lang="ja-JP" altLang="en-US" sz="2000" dirty="0"/>
                <a:t>から始じまる結果を全て指定しています。</a:t>
              </a:r>
              <a:endParaRPr kumimoji="1" lang="en-US" altLang="ja-JP" sz="2000" dirty="0"/>
            </a:p>
          </p:txBody>
        </p:sp>
      </p:grpSp>
    </p:spTree>
    <p:extLst>
      <p:ext uri="{BB962C8B-B14F-4D97-AF65-F5344CB8AC3E}">
        <p14:creationId xmlns:p14="http://schemas.microsoft.com/office/powerpoint/2010/main" val="346146625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FB4A30C3-18A0-45CD-8352-6BA561DBB9F0}"/>
              </a:ext>
            </a:extLst>
          </p:cNvPr>
          <p:cNvSpPr>
            <a:spLocks noGrp="1"/>
          </p:cNvSpPr>
          <p:nvPr>
            <p:ph type="title"/>
          </p:nvPr>
        </p:nvSpPr>
        <p:spPr/>
        <p:txBody>
          <a:bodyPr/>
          <a:lstStyle/>
          <a:p>
            <a:r>
              <a:rPr lang="ja-JP" altLang="en-US" dirty="0"/>
              <a:t>ここまで取り置いた結果を俯瞰する</a:t>
            </a:r>
          </a:p>
        </p:txBody>
      </p:sp>
      <p:sp>
        <p:nvSpPr>
          <p:cNvPr id="6" name="コンテンツ プレースホルダー 5">
            <a:extLst>
              <a:ext uri="{FF2B5EF4-FFF2-40B4-BE49-F238E27FC236}">
                <a16:creationId xmlns:a16="http://schemas.microsoft.com/office/drawing/2014/main" id="{23C4DBBF-48FF-4E20-AD66-CF67A2123B70}"/>
              </a:ext>
            </a:extLst>
          </p:cNvPr>
          <p:cNvSpPr>
            <a:spLocks noGrp="1"/>
          </p:cNvSpPr>
          <p:nvPr>
            <p:ph idx="1"/>
          </p:nvPr>
        </p:nvSpPr>
        <p:spPr>
          <a:xfrm>
            <a:off x="35496" y="1124744"/>
            <a:ext cx="9108504" cy="4176464"/>
          </a:xfrm>
        </p:spPr>
        <p:txBody>
          <a:bodyPr anchor="ctr"/>
          <a:lstStyle/>
          <a:p>
            <a:pPr marL="0" indent="0" algn="ctr">
              <a:buNone/>
            </a:pPr>
            <a:r>
              <a:rPr lang="ja-JP" altLang="en-US" dirty="0"/>
              <a:t>コマンドウインドウに打ち込む</a:t>
            </a:r>
            <a:endParaRPr lang="en-US" altLang="ja-JP" dirty="0"/>
          </a:p>
          <a:p>
            <a:pPr marL="0" indent="0" algn="ctr">
              <a:buNone/>
            </a:pPr>
            <a:r>
              <a:rPr lang="it-IT" altLang="ja-JP" b="1" u="sng" dirty="0">
                <a:solidFill>
                  <a:schemeClr val="accent1"/>
                </a:solidFill>
              </a:rPr>
              <a:t>est</a:t>
            </a:r>
            <a:r>
              <a:rPr lang="it-IT" altLang="ja-JP" b="1" dirty="0">
                <a:solidFill>
                  <a:schemeClr val="accent1"/>
                </a:solidFill>
              </a:rPr>
              <a:t>imate </a:t>
            </a:r>
            <a:r>
              <a:rPr lang="it-IT" altLang="ja-JP" b="1" u="sng" dirty="0">
                <a:solidFill>
                  <a:schemeClr val="accent1"/>
                </a:solidFill>
              </a:rPr>
              <a:t>tab</a:t>
            </a:r>
            <a:r>
              <a:rPr lang="it-IT" altLang="ja-JP" b="1" dirty="0">
                <a:solidFill>
                  <a:schemeClr val="accent1"/>
                </a:solidFill>
              </a:rPr>
              <a:t>le model*, se</a:t>
            </a:r>
            <a:r>
              <a:rPr lang="ja-JP" altLang="en-US" b="1" dirty="0">
                <a:solidFill>
                  <a:schemeClr val="accent1"/>
                </a:solidFill>
              </a:rPr>
              <a:t> </a:t>
            </a:r>
            <a:r>
              <a:rPr lang="en-US" altLang="ja-JP" b="1" dirty="0">
                <a:solidFill>
                  <a:schemeClr val="accent1"/>
                </a:solidFill>
              </a:rPr>
              <a:t>stat(r2_p</a:t>
            </a:r>
            <a:r>
              <a:rPr lang="ja-JP" altLang="en-US" b="1" dirty="0">
                <a:solidFill>
                  <a:schemeClr val="accent1"/>
                </a:solidFill>
              </a:rPr>
              <a:t> </a:t>
            </a:r>
            <a:r>
              <a:rPr lang="en-US" altLang="ja-JP" b="1" dirty="0" err="1">
                <a:solidFill>
                  <a:schemeClr val="accent1"/>
                </a:solidFill>
              </a:rPr>
              <a:t>aic</a:t>
            </a:r>
            <a:r>
              <a:rPr lang="en-US" altLang="ja-JP" b="1" dirty="0">
                <a:solidFill>
                  <a:schemeClr val="accent1"/>
                </a:solidFill>
              </a:rPr>
              <a:t>)</a:t>
            </a:r>
            <a:r>
              <a:rPr lang="ja-JP" altLang="en-US" b="1" dirty="0">
                <a:solidFill>
                  <a:schemeClr val="accent1"/>
                </a:solidFill>
              </a:rPr>
              <a:t> </a:t>
            </a:r>
            <a:r>
              <a:rPr lang="en-US" altLang="ja-JP" b="1" dirty="0" err="1">
                <a:solidFill>
                  <a:schemeClr val="accent1"/>
                </a:solidFill>
              </a:rPr>
              <a:t>efrom</a:t>
            </a:r>
            <a:endParaRPr lang="ja-JP" altLang="en-US" b="1" dirty="0">
              <a:solidFill>
                <a:schemeClr val="accent1"/>
              </a:solidFill>
            </a:endParaRPr>
          </a:p>
        </p:txBody>
      </p:sp>
      <p:sp>
        <p:nvSpPr>
          <p:cNvPr id="4" name="スライド番号プレースホルダー 3">
            <a:extLst>
              <a:ext uri="{FF2B5EF4-FFF2-40B4-BE49-F238E27FC236}">
                <a16:creationId xmlns:a16="http://schemas.microsoft.com/office/drawing/2014/main" id="{F3018E99-17DE-494E-95BC-75F3FB12A22F}"/>
              </a:ext>
            </a:extLst>
          </p:cNvPr>
          <p:cNvSpPr>
            <a:spLocks noGrp="1"/>
          </p:cNvSpPr>
          <p:nvPr>
            <p:ph type="sldNum" sz="quarter" idx="12"/>
          </p:nvPr>
        </p:nvSpPr>
        <p:spPr/>
        <p:txBody>
          <a:bodyPr/>
          <a:lstStyle/>
          <a:p>
            <a:fld id="{8B45D110-FD8E-48BD-8825-CDFBF9D22CA3}" type="slidenum">
              <a:rPr kumimoji="1" lang="ja-JP" altLang="en-US" smtClean="0"/>
              <a:pPr/>
              <a:t>29</a:t>
            </a:fld>
            <a:endParaRPr kumimoji="1" lang="ja-JP" altLang="en-US"/>
          </a:p>
        </p:txBody>
      </p:sp>
      <p:grpSp>
        <p:nvGrpSpPr>
          <p:cNvPr id="7" name="グループ化 6">
            <a:extLst>
              <a:ext uri="{FF2B5EF4-FFF2-40B4-BE49-F238E27FC236}">
                <a16:creationId xmlns:a16="http://schemas.microsoft.com/office/drawing/2014/main" id="{49A7505E-ABF9-4A42-A5C5-3037EAF5BC64}"/>
              </a:ext>
            </a:extLst>
          </p:cNvPr>
          <p:cNvGrpSpPr/>
          <p:nvPr/>
        </p:nvGrpSpPr>
        <p:grpSpPr>
          <a:xfrm>
            <a:off x="4691957" y="3934601"/>
            <a:ext cx="4392488" cy="1768184"/>
            <a:chOff x="6046364" y="3211791"/>
            <a:chExt cx="4831736" cy="1768184"/>
          </a:xfrm>
        </p:grpSpPr>
        <p:sp>
          <p:nvSpPr>
            <p:cNvPr id="8" name="左中かっこ 7">
              <a:extLst>
                <a:ext uri="{FF2B5EF4-FFF2-40B4-BE49-F238E27FC236}">
                  <a16:creationId xmlns:a16="http://schemas.microsoft.com/office/drawing/2014/main" id="{74B4DD17-9AB8-4138-A37C-5AB580D80E1D}"/>
                </a:ext>
              </a:extLst>
            </p:cNvPr>
            <p:cNvSpPr/>
            <p:nvPr/>
          </p:nvSpPr>
          <p:spPr>
            <a:xfrm rot="16200000">
              <a:off x="8252240" y="1005915"/>
              <a:ext cx="288032" cy="4699783"/>
            </a:xfrm>
            <a:prstGeom prst="leftBrac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9" name="テキスト ボックス 8">
              <a:extLst>
                <a:ext uri="{FF2B5EF4-FFF2-40B4-BE49-F238E27FC236}">
                  <a16:creationId xmlns:a16="http://schemas.microsoft.com/office/drawing/2014/main" id="{EDB87DF3-9034-4ADE-A30F-F02258FEF580}"/>
                </a:ext>
              </a:extLst>
            </p:cNvPr>
            <p:cNvSpPr txBox="1"/>
            <p:nvPr/>
          </p:nvSpPr>
          <p:spPr>
            <a:xfrm>
              <a:off x="6046364" y="3656536"/>
              <a:ext cx="4831736" cy="1323439"/>
            </a:xfrm>
            <a:prstGeom prst="rect">
              <a:avLst/>
            </a:prstGeom>
            <a:noFill/>
          </p:spPr>
          <p:txBody>
            <a:bodyPr wrap="square" rtlCol="0">
              <a:spAutoFit/>
            </a:bodyPr>
            <a:lstStyle/>
            <a:p>
              <a:r>
                <a:rPr kumimoji="1" lang="en-US" altLang="ja-JP" sz="2000" b="1" dirty="0">
                  <a:solidFill>
                    <a:schemeClr val="accent1"/>
                  </a:solidFill>
                </a:rPr>
                <a:t>se</a:t>
              </a:r>
              <a:r>
                <a:rPr kumimoji="1" lang="en-US" altLang="ja-JP" sz="2000" dirty="0"/>
                <a:t>: </a:t>
              </a:r>
              <a:r>
                <a:rPr kumimoji="1" lang="ja-JP" altLang="en-US" sz="2000" dirty="0"/>
                <a:t>標準誤差を表示</a:t>
              </a:r>
              <a:endParaRPr kumimoji="1" lang="en-US" altLang="ja-JP" sz="2000" dirty="0"/>
            </a:p>
            <a:p>
              <a:r>
                <a:rPr lang="en-US" altLang="ja-JP" sz="2000" b="1" dirty="0">
                  <a:solidFill>
                    <a:schemeClr val="accent1"/>
                  </a:solidFill>
                </a:rPr>
                <a:t>r2_p</a:t>
              </a:r>
              <a:r>
                <a:rPr lang="en-US" altLang="ja-JP" sz="2000" dirty="0"/>
                <a:t> : </a:t>
              </a:r>
              <a:r>
                <a:rPr lang="ja-JP" altLang="en-US" sz="2000" dirty="0"/>
                <a:t>擬似決定係数を表示する。</a:t>
              </a:r>
              <a:endParaRPr lang="en-US" altLang="ja-JP" sz="2000" dirty="0"/>
            </a:p>
            <a:p>
              <a:r>
                <a:rPr lang="en-US" altLang="ja-JP" sz="2000" b="1" dirty="0" err="1">
                  <a:solidFill>
                    <a:schemeClr val="accent1"/>
                  </a:solidFill>
                </a:rPr>
                <a:t>aic</a:t>
              </a:r>
              <a:r>
                <a:rPr lang="en-US" altLang="ja-JP" sz="2000" dirty="0"/>
                <a:t> : AIC</a:t>
              </a:r>
              <a:r>
                <a:rPr lang="ja-JP" altLang="en-US" sz="2000" dirty="0"/>
                <a:t>を表示する</a:t>
              </a:r>
              <a:endParaRPr lang="en-US" altLang="ja-JP" sz="2000" dirty="0"/>
            </a:p>
            <a:p>
              <a:r>
                <a:rPr lang="en-US" altLang="ja-JP" sz="2000" b="1" dirty="0" err="1">
                  <a:solidFill>
                    <a:schemeClr val="accent1"/>
                  </a:solidFill>
                </a:rPr>
                <a:t>eform</a:t>
              </a:r>
              <a:r>
                <a:rPr lang="en-US" altLang="ja-JP" sz="2000" dirty="0"/>
                <a:t> :</a:t>
              </a:r>
              <a:r>
                <a:rPr lang="ja-JP" altLang="en-US" sz="2000" dirty="0"/>
                <a:t> 係数を指数表示にする</a:t>
              </a:r>
              <a:endParaRPr lang="en-US" altLang="ja-JP" sz="2000" dirty="0"/>
            </a:p>
          </p:txBody>
        </p:sp>
      </p:grpSp>
      <p:grpSp>
        <p:nvGrpSpPr>
          <p:cNvPr id="12" name="グループ化 11">
            <a:extLst>
              <a:ext uri="{FF2B5EF4-FFF2-40B4-BE49-F238E27FC236}">
                <a16:creationId xmlns:a16="http://schemas.microsoft.com/office/drawing/2014/main" id="{9C863999-3CB2-46FE-9798-C2C426975B97}"/>
              </a:ext>
            </a:extLst>
          </p:cNvPr>
          <p:cNvGrpSpPr/>
          <p:nvPr/>
        </p:nvGrpSpPr>
        <p:grpSpPr>
          <a:xfrm>
            <a:off x="179512" y="3934600"/>
            <a:ext cx="4130217" cy="1543841"/>
            <a:chOff x="3218715" y="3211791"/>
            <a:chExt cx="4543239" cy="1543841"/>
          </a:xfrm>
        </p:grpSpPr>
        <p:sp>
          <p:nvSpPr>
            <p:cNvPr id="13" name="左中かっこ 12">
              <a:extLst>
                <a:ext uri="{FF2B5EF4-FFF2-40B4-BE49-F238E27FC236}">
                  <a16:creationId xmlns:a16="http://schemas.microsoft.com/office/drawing/2014/main" id="{D1F2A225-1930-4E46-B402-9DBB93485759}"/>
                </a:ext>
              </a:extLst>
            </p:cNvPr>
            <p:cNvSpPr/>
            <p:nvPr/>
          </p:nvSpPr>
          <p:spPr>
            <a:xfrm rot="16200000">
              <a:off x="6910748" y="2648617"/>
              <a:ext cx="288032" cy="1414380"/>
            </a:xfrm>
            <a:prstGeom prst="leftBrace">
              <a:avLst>
                <a:gd name="adj1" fmla="val 8333"/>
                <a:gd name="adj2" fmla="val 14034"/>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06310F7A-12EF-41C6-AF3E-8A029432AE02}"/>
                </a:ext>
              </a:extLst>
            </p:cNvPr>
            <p:cNvSpPr txBox="1"/>
            <p:nvPr/>
          </p:nvSpPr>
          <p:spPr>
            <a:xfrm>
              <a:off x="3218715" y="3739969"/>
              <a:ext cx="4169264" cy="1015663"/>
            </a:xfrm>
            <a:prstGeom prst="rect">
              <a:avLst/>
            </a:prstGeom>
            <a:noFill/>
          </p:spPr>
          <p:txBody>
            <a:bodyPr wrap="square" rtlCol="0">
              <a:spAutoFit/>
            </a:bodyPr>
            <a:lstStyle/>
            <a:p>
              <a:pPr algn="ctr"/>
              <a:r>
                <a:rPr kumimoji="1" lang="ja-JP" altLang="en-US" sz="2000" dirty="0"/>
                <a:t>ワイルドカード（</a:t>
              </a:r>
              <a:r>
                <a:rPr kumimoji="1" lang="en-US" altLang="ja-JP" sz="2000" b="1" dirty="0">
                  <a:solidFill>
                    <a:schemeClr val="accent1"/>
                  </a:solidFill>
                </a:rPr>
                <a:t>*</a:t>
              </a:r>
              <a:r>
                <a:rPr kumimoji="1" lang="ja-JP" altLang="en-US" sz="2000" dirty="0"/>
                <a:t>）を使って、</a:t>
              </a:r>
              <a:r>
                <a:rPr kumimoji="1" lang="en-US" altLang="ja-JP" sz="2000" b="1" dirty="0">
                  <a:solidFill>
                    <a:schemeClr val="accent1"/>
                  </a:solidFill>
                </a:rPr>
                <a:t>model</a:t>
              </a:r>
              <a:r>
                <a:rPr kumimoji="1" lang="ja-JP" altLang="en-US" sz="2000" dirty="0"/>
                <a:t>から始じまる結果を全て指定しています。</a:t>
              </a:r>
              <a:endParaRPr kumimoji="1" lang="en-US" altLang="ja-JP" sz="2000" dirty="0"/>
            </a:p>
          </p:txBody>
        </p:sp>
      </p:grpSp>
    </p:spTree>
    <p:extLst>
      <p:ext uri="{BB962C8B-B14F-4D97-AF65-F5344CB8AC3E}">
        <p14:creationId xmlns:p14="http://schemas.microsoft.com/office/powerpoint/2010/main" val="385557194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22B22-2156-4AE1-A350-87F864135B1B}"/>
              </a:ext>
            </a:extLst>
          </p:cNvPr>
          <p:cNvSpPr>
            <a:spLocks noGrp="1"/>
          </p:cNvSpPr>
          <p:nvPr>
            <p:ph type="title"/>
          </p:nvPr>
        </p:nvSpPr>
        <p:spPr/>
        <p:txBody>
          <a:bodyPr/>
          <a:lstStyle/>
          <a:p>
            <a:r>
              <a:rPr kumimoji="1" lang="ja-JP" altLang="en-US" dirty="0"/>
              <a:t>解析計画</a:t>
            </a:r>
          </a:p>
        </p:txBody>
      </p:sp>
      <p:sp>
        <p:nvSpPr>
          <p:cNvPr id="3" name="コンテンツ プレースホルダー 2">
            <a:extLst>
              <a:ext uri="{FF2B5EF4-FFF2-40B4-BE49-F238E27FC236}">
                <a16:creationId xmlns:a16="http://schemas.microsoft.com/office/drawing/2014/main" id="{2D2B604B-4363-4769-A64D-86679A7A4D86}"/>
              </a:ext>
            </a:extLst>
          </p:cNvPr>
          <p:cNvSpPr>
            <a:spLocks noGrp="1"/>
          </p:cNvSpPr>
          <p:nvPr>
            <p:ph idx="1"/>
          </p:nvPr>
        </p:nvSpPr>
        <p:spPr/>
        <p:txBody>
          <a:bodyPr>
            <a:normAutofit/>
          </a:bodyPr>
          <a:lstStyle/>
          <a:p>
            <a:r>
              <a:rPr lang="en-US" altLang="ja-JP" dirty="0" err="1"/>
              <a:t>lbw.dta</a:t>
            </a:r>
            <a:r>
              <a:rPr lang="ja-JP" altLang="en-US" dirty="0"/>
              <a:t>の解析計画</a:t>
            </a:r>
            <a:endParaRPr lang="en-US" altLang="ja-JP" dirty="0"/>
          </a:p>
          <a:p>
            <a:pPr marL="869950" lvl="1" indent="-514350">
              <a:buFont typeface="+mj-lt"/>
              <a:buAutoNum type="arabicPeriod"/>
            </a:pPr>
            <a:r>
              <a:rPr kumimoji="1" lang="ja-JP" altLang="en-US" dirty="0"/>
              <a:t>記述統計量を算出する。</a:t>
            </a:r>
            <a:endParaRPr kumimoji="1" lang="en-US" altLang="ja-JP" dirty="0"/>
          </a:p>
          <a:p>
            <a:pPr marL="869950" lvl="1" indent="-514350">
              <a:buFont typeface="+mj-lt"/>
              <a:buAutoNum type="arabicPeriod"/>
            </a:pPr>
            <a:r>
              <a:rPr kumimoji="1" lang="ja-JP" altLang="en-US" dirty="0"/>
              <a:t>グラフを作る。</a:t>
            </a:r>
            <a:endParaRPr kumimoji="1" lang="en-US" altLang="ja-JP" dirty="0"/>
          </a:p>
          <a:p>
            <a:pPr marL="869950" lvl="1" indent="-514350">
              <a:buFont typeface="+mj-lt"/>
              <a:buAutoNum type="arabicPeriod"/>
            </a:pPr>
            <a:r>
              <a:rPr kumimoji="1" lang="ja-JP" altLang="en-US" dirty="0"/>
              <a:t>重回帰分析</a:t>
            </a:r>
            <a:endParaRPr kumimoji="1" lang="en-US" altLang="ja-JP" dirty="0"/>
          </a:p>
          <a:p>
            <a:pPr marL="1289050" lvl="2" indent="-514350"/>
            <a:r>
              <a:rPr kumimoji="1" lang="ja-JP" altLang="en-US" dirty="0"/>
              <a:t>最終月経時体重と出生時体重の関係</a:t>
            </a:r>
            <a:endParaRPr kumimoji="1" lang="en-US" altLang="ja-JP" dirty="0"/>
          </a:p>
          <a:p>
            <a:pPr marL="869950" lvl="1" indent="-514350">
              <a:buFont typeface="+mj-lt"/>
              <a:buAutoNum type="arabicPeriod"/>
            </a:pPr>
            <a:r>
              <a:rPr kumimoji="1" lang="ja-JP" altLang="en-US" dirty="0"/>
              <a:t>多重ロジスティック回帰分析</a:t>
            </a:r>
            <a:endParaRPr kumimoji="1" lang="en-US" altLang="ja-JP" dirty="0"/>
          </a:p>
          <a:p>
            <a:pPr marL="1289050" lvl="2" indent="-514350"/>
            <a:r>
              <a:rPr kumimoji="1" lang="ja-JP" altLang="en-US" dirty="0"/>
              <a:t>喫煙の有無と低出生体重児の関係</a:t>
            </a:r>
          </a:p>
        </p:txBody>
      </p:sp>
      <p:sp>
        <p:nvSpPr>
          <p:cNvPr id="4" name="スライド番号プレースホルダー 3">
            <a:extLst>
              <a:ext uri="{FF2B5EF4-FFF2-40B4-BE49-F238E27FC236}">
                <a16:creationId xmlns:a16="http://schemas.microsoft.com/office/drawing/2014/main" id="{43E442B5-5F1D-473D-BB0B-F18D7A56D963}"/>
              </a:ext>
            </a:extLst>
          </p:cNvPr>
          <p:cNvSpPr>
            <a:spLocks noGrp="1"/>
          </p:cNvSpPr>
          <p:nvPr>
            <p:ph type="sldNum" sz="quarter" idx="12"/>
          </p:nvPr>
        </p:nvSpPr>
        <p:spPr/>
        <p:txBody>
          <a:bodyPr/>
          <a:lstStyle/>
          <a:p>
            <a:r>
              <a:rPr lang="en-US" altLang="ja-JP"/>
              <a:t> </a:t>
            </a:r>
            <a:fld id="{8B45D110-FD8E-48BD-8825-CDFBF9D22CA3}" type="slidenum">
              <a:rPr lang="ja-JP" altLang="en-US" smtClean="0"/>
              <a:pPr/>
              <a:t>3</a:t>
            </a:fld>
            <a:endParaRPr lang="ja-JP" altLang="en-US" dirty="0"/>
          </a:p>
        </p:txBody>
      </p:sp>
      <p:sp>
        <p:nvSpPr>
          <p:cNvPr id="7" name="正方形/長方形 6">
            <a:extLst>
              <a:ext uri="{FF2B5EF4-FFF2-40B4-BE49-F238E27FC236}">
                <a16:creationId xmlns:a16="http://schemas.microsoft.com/office/drawing/2014/main" id="{EFE7228C-C17D-405F-A360-86FB3BE8478E}"/>
              </a:ext>
            </a:extLst>
          </p:cNvPr>
          <p:cNvSpPr/>
          <p:nvPr/>
        </p:nvSpPr>
        <p:spPr>
          <a:xfrm>
            <a:off x="0" y="6523419"/>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練習なので大雑把な計画です。</a:t>
            </a:r>
            <a:endParaRPr lang="en-US" altLang="ja-JP" dirty="0"/>
          </a:p>
        </p:txBody>
      </p:sp>
      <p:pic>
        <p:nvPicPr>
          <p:cNvPr id="8" name="Picture 2" descr="talk icon">
            <a:extLst>
              <a:ext uri="{FF2B5EF4-FFF2-40B4-BE49-F238E27FC236}">
                <a16:creationId xmlns:a16="http://schemas.microsoft.com/office/drawing/2014/main" id="{6227C2E3-14D8-4ECF-AC40-E7ACC5C74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23419"/>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40828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29A731-CA25-4E23-A331-F8A359FC30B1}"/>
              </a:ext>
            </a:extLst>
          </p:cNvPr>
          <p:cNvSpPr>
            <a:spLocks noGrp="1"/>
          </p:cNvSpPr>
          <p:nvPr>
            <p:ph type="title"/>
          </p:nvPr>
        </p:nvSpPr>
        <p:spPr/>
        <p:txBody>
          <a:bodyPr/>
          <a:lstStyle/>
          <a:p>
            <a:r>
              <a:rPr lang="ja-JP" altLang="en-US" dirty="0"/>
              <a:t>ここまで取り置いた結果を俯瞰する</a:t>
            </a:r>
            <a:endParaRPr kumimoji="1" lang="ja-JP" altLang="en-US" dirty="0"/>
          </a:p>
        </p:txBody>
      </p:sp>
      <p:sp>
        <p:nvSpPr>
          <p:cNvPr id="4" name="スライド番号プレースホルダー 3">
            <a:extLst>
              <a:ext uri="{FF2B5EF4-FFF2-40B4-BE49-F238E27FC236}">
                <a16:creationId xmlns:a16="http://schemas.microsoft.com/office/drawing/2014/main" id="{EFF6B1BA-BE23-46A7-AB87-CDB4372E758B}"/>
              </a:ext>
            </a:extLst>
          </p:cNvPr>
          <p:cNvSpPr>
            <a:spLocks noGrp="1"/>
          </p:cNvSpPr>
          <p:nvPr>
            <p:ph type="sldNum" sz="quarter" idx="12"/>
          </p:nvPr>
        </p:nvSpPr>
        <p:spPr/>
        <p:txBody>
          <a:bodyPr/>
          <a:lstStyle/>
          <a:p>
            <a:r>
              <a:rPr lang="en-US" altLang="ja-JP"/>
              <a:t> </a:t>
            </a:r>
            <a:fld id="{8B45D110-FD8E-48BD-8825-CDFBF9D22CA3}" type="slidenum">
              <a:rPr lang="ja-JP" altLang="en-US" smtClean="0"/>
              <a:pPr/>
              <a:t>30</a:t>
            </a:fld>
            <a:endParaRPr lang="ja-JP" altLang="en-US" dirty="0"/>
          </a:p>
        </p:txBody>
      </p:sp>
      <p:pic>
        <p:nvPicPr>
          <p:cNvPr id="8" name="コンテンツ プレースホルダー 7">
            <a:extLst>
              <a:ext uri="{FF2B5EF4-FFF2-40B4-BE49-F238E27FC236}">
                <a16:creationId xmlns:a16="http://schemas.microsoft.com/office/drawing/2014/main" id="{28E5F1F6-EEE5-403D-933E-0B809CA2204A}"/>
              </a:ext>
            </a:extLst>
          </p:cNvPr>
          <p:cNvPicPr>
            <a:picLocks noGrp="1" noChangeAspect="1"/>
          </p:cNvPicPr>
          <p:nvPr>
            <p:ph idx="1"/>
          </p:nvPr>
        </p:nvPicPr>
        <p:blipFill>
          <a:blip r:embed="rId2"/>
          <a:stretch>
            <a:fillRect/>
          </a:stretch>
        </p:blipFill>
        <p:spPr>
          <a:xfrm>
            <a:off x="395536" y="1124744"/>
            <a:ext cx="4968552" cy="5204916"/>
          </a:xfrm>
          <a:prstGeom prst="rect">
            <a:avLst/>
          </a:prstGeom>
        </p:spPr>
      </p:pic>
    </p:spTree>
    <p:extLst>
      <p:ext uri="{BB962C8B-B14F-4D97-AF65-F5344CB8AC3E}">
        <p14:creationId xmlns:p14="http://schemas.microsoft.com/office/powerpoint/2010/main" val="28187253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29A731-CA25-4E23-A331-F8A359FC30B1}"/>
              </a:ext>
            </a:extLst>
          </p:cNvPr>
          <p:cNvSpPr>
            <a:spLocks noGrp="1"/>
          </p:cNvSpPr>
          <p:nvPr>
            <p:ph type="title"/>
          </p:nvPr>
        </p:nvSpPr>
        <p:spPr/>
        <p:txBody>
          <a:bodyPr/>
          <a:lstStyle/>
          <a:p>
            <a:r>
              <a:rPr lang="ja-JP" altLang="en-US" dirty="0"/>
              <a:t>ここまで取り置いた結果を俯瞰する</a:t>
            </a:r>
            <a:endParaRPr kumimoji="1" lang="ja-JP" altLang="en-US" dirty="0"/>
          </a:p>
        </p:txBody>
      </p:sp>
      <p:sp>
        <p:nvSpPr>
          <p:cNvPr id="4" name="スライド番号プレースホルダー 3">
            <a:extLst>
              <a:ext uri="{FF2B5EF4-FFF2-40B4-BE49-F238E27FC236}">
                <a16:creationId xmlns:a16="http://schemas.microsoft.com/office/drawing/2014/main" id="{EFF6B1BA-BE23-46A7-AB87-CDB4372E758B}"/>
              </a:ext>
            </a:extLst>
          </p:cNvPr>
          <p:cNvSpPr>
            <a:spLocks noGrp="1"/>
          </p:cNvSpPr>
          <p:nvPr>
            <p:ph type="sldNum" sz="quarter" idx="12"/>
          </p:nvPr>
        </p:nvSpPr>
        <p:spPr/>
        <p:txBody>
          <a:bodyPr/>
          <a:lstStyle/>
          <a:p>
            <a:r>
              <a:rPr lang="en-US" altLang="ja-JP"/>
              <a:t> </a:t>
            </a:r>
            <a:fld id="{8B45D110-FD8E-48BD-8825-CDFBF9D22CA3}" type="slidenum">
              <a:rPr lang="ja-JP" altLang="en-US" smtClean="0"/>
              <a:pPr/>
              <a:t>31</a:t>
            </a:fld>
            <a:endParaRPr lang="ja-JP" altLang="en-US" dirty="0"/>
          </a:p>
        </p:txBody>
      </p:sp>
      <p:pic>
        <p:nvPicPr>
          <p:cNvPr id="8" name="コンテンツ プレースホルダー 7">
            <a:extLst>
              <a:ext uri="{FF2B5EF4-FFF2-40B4-BE49-F238E27FC236}">
                <a16:creationId xmlns:a16="http://schemas.microsoft.com/office/drawing/2014/main" id="{28E5F1F6-EEE5-403D-933E-0B809CA2204A}"/>
              </a:ext>
            </a:extLst>
          </p:cNvPr>
          <p:cNvPicPr>
            <a:picLocks noGrp="1" noChangeAspect="1"/>
          </p:cNvPicPr>
          <p:nvPr>
            <p:ph idx="1"/>
          </p:nvPr>
        </p:nvPicPr>
        <p:blipFill>
          <a:blip r:embed="rId2"/>
          <a:stretch>
            <a:fillRect/>
          </a:stretch>
        </p:blipFill>
        <p:spPr>
          <a:xfrm>
            <a:off x="395536" y="1124744"/>
            <a:ext cx="4968552" cy="5204916"/>
          </a:xfrm>
          <a:prstGeom prst="rect">
            <a:avLst/>
          </a:prstGeom>
        </p:spPr>
      </p:pic>
      <p:sp>
        <p:nvSpPr>
          <p:cNvPr id="9" name="正方形/長方形 8">
            <a:extLst>
              <a:ext uri="{FF2B5EF4-FFF2-40B4-BE49-F238E27FC236}">
                <a16:creationId xmlns:a16="http://schemas.microsoft.com/office/drawing/2014/main" id="{6EE17C5B-5710-457D-88D6-9C0319CFD3F2}"/>
              </a:ext>
            </a:extLst>
          </p:cNvPr>
          <p:cNvSpPr/>
          <p:nvPr/>
        </p:nvSpPr>
        <p:spPr>
          <a:xfrm>
            <a:off x="1441748" y="1917377"/>
            <a:ext cx="3850332" cy="359495"/>
          </a:xfrm>
          <a:prstGeom prst="rect">
            <a:avLst/>
          </a:prstGeom>
          <a:ln w="3810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2" name="正方形/長方形 11">
            <a:extLst>
              <a:ext uri="{FF2B5EF4-FFF2-40B4-BE49-F238E27FC236}">
                <a16:creationId xmlns:a16="http://schemas.microsoft.com/office/drawing/2014/main" id="{8A24C766-436F-4E8D-AF55-7075012B626C}"/>
              </a:ext>
            </a:extLst>
          </p:cNvPr>
          <p:cNvSpPr/>
          <p:nvPr/>
        </p:nvSpPr>
        <p:spPr>
          <a:xfrm>
            <a:off x="4355976" y="4581129"/>
            <a:ext cx="4608512" cy="1152128"/>
          </a:xfrm>
          <a:prstGeom prst="rect">
            <a:avLst/>
          </a:prstGeom>
          <a:solidFill>
            <a:schemeClr val="accent3"/>
          </a:solidFill>
          <a:ln w="19050" cap="sq">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ja-JP" altLang="en-US" sz="2400" dirty="0">
                <a:solidFill>
                  <a:srgbClr val="4D4D4D"/>
                </a:solidFill>
              </a:rPr>
              <a:t>係数が指数表記になっている。</a:t>
            </a:r>
            <a:endParaRPr lang="en-US" altLang="ja-JP" sz="2400" dirty="0">
              <a:solidFill>
                <a:srgbClr val="4D4D4D"/>
              </a:solidFill>
            </a:endParaRPr>
          </a:p>
          <a:p>
            <a:r>
              <a:rPr lang="ja-JP" altLang="en-US" sz="2400" dirty="0">
                <a:solidFill>
                  <a:srgbClr val="4D4D4D"/>
                </a:solidFill>
              </a:rPr>
              <a:t>つまり、オッズ比</a:t>
            </a:r>
          </a:p>
        </p:txBody>
      </p:sp>
    </p:spTree>
    <p:extLst>
      <p:ext uri="{BB962C8B-B14F-4D97-AF65-F5344CB8AC3E}">
        <p14:creationId xmlns:p14="http://schemas.microsoft.com/office/powerpoint/2010/main" val="353858437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29A731-CA25-4E23-A331-F8A359FC30B1}"/>
              </a:ext>
            </a:extLst>
          </p:cNvPr>
          <p:cNvSpPr>
            <a:spLocks noGrp="1"/>
          </p:cNvSpPr>
          <p:nvPr>
            <p:ph type="title"/>
          </p:nvPr>
        </p:nvSpPr>
        <p:spPr/>
        <p:txBody>
          <a:bodyPr/>
          <a:lstStyle/>
          <a:p>
            <a:r>
              <a:rPr lang="ja-JP" altLang="en-US" dirty="0"/>
              <a:t>ここまで取り置いた結果を俯瞰する</a:t>
            </a:r>
            <a:endParaRPr kumimoji="1" lang="ja-JP" altLang="en-US" dirty="0"/>
          </a:p>
        </p:txBody>
      </p:sp>
      <p:sp>
        <p:nvSpPr>
          <p:cNvPr id="4" name="スライド番号プレースホルダー 3">
            <a:extLst>
              <a:ext uri="{FF2B5EF4-FFF2-40B4-BE49-F238E27FC236}">
                <a16:creationId xmlns:a16="http://schemas.microsoft.com/office/drawing/2014/main" id="{EFF6B1BA-BE23-46A7-AB87-CDB4372E758B}"/>
              </a:ext>
            </a:extLst>
          </p:cNvPr>
          <p:cNvSpPr>
            <a:spLocks noGrp="1"/>
          </p:cNvSpPr>
          <p:nvPr>
            <p:ph type="sldNum" sz="quarter" idx="12"/>
          </p:nvPr>
        </p:nvSpPr>
        <p:spPr/>
        <p:txBody>
          <a:bodyPr/>
          <a:lstStyle/>
          <a:p>
            <a:r>
              <a:rPr lang="en-US" altLang="ja-JP"/>
              <a:t> </a:t>
            </a:r>
            <a:fld id="{8B45D110-FD8E-48BD-8825-CDFBF9D22CA3}" type="slidenum">
              <a:rPr lang="ja-JP" altLang="en-US" smtClean="0"/>
              <a:pPr/>
              <a:t>32</a:t>
            </a:fld>
            <a:endParaRPr lang="ja-JP" altLang="en-US" dirty="0"/>
          </a:p>
        </p:txBody>
      </p:sp>
      <p:pic>
        <p:nvPicPr>
          <p:cNvPr id="8" name="コンテンツ プレースホルダー 7">
            <a:extLst>
              <a:ext uri="{FF2B5EF4-FFF2-40B4-BE49-F238E27FC236}">
                <a16:creationId xmlns:a16="http://schemas.microsoft.com/office/drawing/2014/main" id="{28E5F1F6-EEE5-403D-933E-0B809CA2204A}"/>
              </a:ext>
            </a:extLst>
          </p:cNvPr>
          <p:cNvPicPr>
            <a:picLocks noGrp="1" noChangeAspect="1"/>
          </p:cNvPicPr>
          <p:nvPr>
            <p:ph idx="1"/>
          </p:nvPr>
        </p:nvPicPr>
        <p:blipFill>
          <a:blip r:embed="rId2"/>
          <a:stretch>
            <a:fillRect/>
          </a:stretch>
        </p:blipFill>
        <p:spPr>
          <a:xfrm>
            <a:off x="395536" y="1124744"/>
            <a:ext cx="4968552" cy="5204916"/>
          </a:xfrm>
          <a:prstGeom prst="rect">
            <a:avLst/>
          </a:prstGeom>
        </p:spPr>
      </p:pic>
      <p:sp>
        <p:nvSpPr>
          <p:cNvPr id="9" name="正方形/長方形 8">
            <a:extLst>
              <a:ext uri="{FF2B5EF4-FFF2-40B4-BE49-F238E27FC236}">
                <a16:creationId xmlns:a16="http://schemas.microsoft.com/office/drawing/2014/main" id="{6EE17C5B-5710-457D-88D6-9C0319CFD3F2}"/>
              </a:ext>
            </a:extLst>
          </p:cNvPr>
          <p:cNvSpPr/>
          <p:nvPr/>
        </p:nvSpPr>
        <p:spPr>
          <a:xfrm>
            <a:off x="755576" y="5301208"/>
            <a:ext cx="4464496" cy="504056"/>
          </a:xfrm>
          <a:prstGeom prst="rect">
            <a:avLst/>
          </a:prstGeom>
          <a:ln w="3810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1" name="正方形/長方形 10">
            <a:extLst>
              <a:ext uri="{FF2B5EF4-FFF2-40B4-BE49-F238E27FC236}">
                <a16:creationId xmlns:a16="http://schemas.microsoft.com/office/drawing/2014/main" id="{2F926D15-4A63-4868-AB2C-C33DD89916B5}"/>
              </a:ext>
            </a:extLst>
          </p:cNvPr>
          <p:cNvSpPr/>
          <p:nvPr/>
        </p:nvSpPr>
        <p:spPr>
          <a:xfrm>
            <a:off x="3779912" y="2778976"/>
            <a:ext cx="4824536" cy="1896452"/>
          </a:xfrm>
          <a:prstGeom prst="rect">
            <a:avLst/>
          </a:prstGeom>
          <a:solidFill>
            <a:schemeClr val="accent3"/>
          </a:solidFill>
          <a:ln w="19050" cap="sq">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r>
              <a:rPr lang="en-US" altLang="ja-JP" sz="2400" dirty="0">
                <a:solidFill>
                  <a:srgbClr val="4D4D4D"/>
                </a:solidFill>
              </a:rPr>
              <a:t>r2_p</a:t>
            </a:r>
            <a:r>
              <a:rPr lang="ja-JP" altLang="en-US" sz="2400" dirty="0">
                <a:solidFill>
                  <a:srgbClr val="4D4D4D"/>
                </a:solidFill>
              </a:rPr>
              <a:t>に擬似決定係数</a:t>
            </a:r>
            <a:endParaRPr lang="en-US" altLang="ja-JP" sz="2400" dirty="0">
              <a:solidFill>
                <a:srgbClr val="4D4D4D"/>
              </a:solidFill>
            </a:endParaRPr>
          </a:p>
          <a:p>
            <a:r>
              <a:rPr lang="en-US" altLang="ja-JP" sz="2400" dirty="0" err="1">
                <a:solidFill>
                  <a:srgbClr val="4D4D4D"/>
                </a:solidFill>
              </a:rPr>
              <a:t>aic</a:t>
            </a:r>
            <a:r>
              <a:rPr lang="ja-JP" altLang="en-US" sz="2400" dirty="0">
                <a:solidFill>
                  <a:srgbClr val="4D4D4D"/>
                </a:solidFill>
              </a:rPr>
              <a:t>に</a:t>
            </a:r>
            <a:r>
              <a:rPr lang="en-US" altLang="ja-JP" sz="2400" dirty="0">
                <a:solidFill>
                  <a:srgbClr val="4D4D4D"/>
                </a:solidFill>
              </a:rPr>
              <a:t>AIC</a:t>
            </a:r>
            <a:r>
              <a:rPr lang="ja-JP" altLang="en-US" sz="2400" dirty="0">
                <a:solidFill>
                  <a:srgbClr val="4D4D4D"/>
                </a:solidFill>
              </a:rPr>
              <a:t>が表示されている。</a:t>
            </a:r>
            <a:endParaRPr lang="en-US" altLang="ja-JP" sz="2400" dirty="0">
              <a:solidFill>
                <a:srgbClr val="4D4D4D"/>
              </a:solidFill>
            </a:endParaRPr>
          </a:p>
          <a:p>
            <a:r>
              <a:rPr lang="en-US" altLang="ja-JP" sz="2400" dirty="0">
                <a:solidFill>
                  <a:srgbClr val="4D4D4D"/>
                </a:solidFill>
              </a:rPr>
              <a:t>model3</a:t>
            </a:r>
            <a:r>
              <a:rPr lang="ja-JP" altLang="en-US" sz="2400" dirty="0">
                <a:solidFill>
                  <a:srgbClr val="4D4D4D"/>
                </a:solidFill>
              </a:rPr>
              <a:t>が良いモデルのようだ。</a:t>
            </a:r>
          </a:p>
        </p:txBody>
      </p:sp>
      <p:sp>
        <p:nvSpPr>
          <p:cNvPr id="5" name="楕円 4">
            <a:extLst>
              <a:ext uri="{FF2B5EF4-FFF2-40B4-BE49-F238E27FC236}">
                <a16:creationId xmlns:a16="http://schemas.microsoft.com/office/drawing/2014/main" id="{C5BEE808-3E56-46ED-B793-FCDEBA3734D8}"/>
              </a:ext>
            </a:extLst>
          </p:cNvPr>
          <p:cNvSpPr/>
          <p:nvPr/>
        </p:nvSpPr>
        <p:spPr>
          <a:xfrm>
            <a:off x="4067944" y="1916832"/>
            <a:ext cx="1224136" cy="360040"/>
          </a:xfrm>
          <a:prstGeom prst="ellipse">
            <a:avLst/>
          </a:prstGeom>
          <a:ln w="19050" cap="sq">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Tree>
    <p:extLst>
      <p:ext uri="{BB962C8B-B14F-4D97-AF65-F5344CB8AC3E}">
        <p14:creationId xmlns:p14="http://schemas.microsoft.com/office/powerpoint/2010/main" val="41523375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AA3762-CFC0-42CB-A3BC-1F24BED395B4}"/>
              </a:ext>
            </a:extLst>
          </p:cNvPr>
          <p:cNvSpPr>
            <a:spLocks noGrp="1"/>
          </p:cNvSpPr>
          <p:nvPr>
            <p:ph type="title"/>
          </p:nvPr>
        </p:nvSpPr>
        <p:spPr/>
        <p:txBody>
          <a:bodyPr/>
          <a:lstStyle/>
          <a:p>
            <a:r>
              <a:rPr kumimoji="1" lang="ja-JP" altLang="en-US" dirty="0"/>
              <a:t>確率を計算する</a:t>
            </a:r>
            <a:r>
              <a:rPr kumimoji="1" lang="en-US" altLang="ja-JP" dirty="0"/>
              <a:t>	</a:t>
            </a:r>
            <a:endParaRPr kumimoji="1" lang="ja-JP" altLang="en-US" dirty="0"/>
          </a:p>
        </p:txBody>
      </p:sp>
      <p:sp>
        <p:nvSpPr>
          <p:cNvPr id="3" name="テキスト プレースホルダー 2">
            <a:extLst>
              <a:ext uri="{FF2B5EF4-FFF2-40B4-BE49-F238E27FC236}">
                <a16:creationId xmlns:a16="http://schemas.microsoft.com/office/drawing/2014/main" id="{60BB862A-7522-4326-8A63-61699E70BAC6}"/>
              </a:ext>
            </a:extLst>
          </p:cNvPr>
          <p:cNvSpPr>
            <a:spLocks noGrp="1"/>
          </p:cNvSpPr>
          <p:nvPr>
            <p:ph type="body" idx="1"/>
          </p:nvPr>
        </p:nvSpPr>
        <p:spPr/>
        <p:txBody>
          <a:bodyPr/>
          <a:lstStyle/>
          <a:p>
            <a:r>
              <a:rPr kumimoji="1" lang="ja-JP" altLang="en-US" dirty="0"/>
              <a:t>確率を計算する</a:t>
            </a:r>
          </a:p>
        </p:txBody>
      </p:sp>
    </p:spTree>
    <p:extLst>
      <p:ext uri="{BB962C8B-B14F-4D97-AF65-F5344CB8AC3E}">
        <p14:creationId xmlns:p14="http://schemas.microsoft.com/office/powerpoint/2010/main" val="199724470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F8F2265-6F0E-4201-B8CE-E84019D050FF}"/>
              </a:ext>
            </a:extLst>
          </p:cNvPr>
          <p:cNvSpPr>
            <a:spLocks noGrp="1"/>
          </p:cNvSpPr>
          <p:nvPr>
            <p:ph type="title"/>
          </p:nvPr>
        </p:nvSpPr>
        <p:spPr/>
        <p:txBody>
          <a:bodyPr/>
          <a:lstStyle/>
          <a:p>
            <a:r>
              <a:rPr lang="ja-JP" altLang="en-US" dirty="0"/>
              <a:t>モデル</a:t>
            </a:r>
            <a:r>
              <a:rPr lang="en-US" altLang="ja-JP" dirty="0"/>
              <a:t>3</a:t>
            </a:r>
            <a:r>
              <a:rPr lang="ja-JP" altLang="en-US" dirty="0"/>
              <a:t>の解析の結果</a:t>
            </a:r>
          </a:p>
        </p:txBody>
      </p:sp>
      <p:sp>
        <p:nvSpPr>
          <p:cNvPr id="6" name="コンテンツ プレースホルダー 5">
            <a:extLst>
              <a:ext uri="{FF2B5EF4-FFF2-40B4-BE49-F238E27FC236}">
                <a16:creationId xmlns:a16="http://schemas.microsoft.com/office/drawing/2014/main" id="{09F5FECB-207D-429B-A28C-F5B20DFBF58C}"/>
              </a:ext>
            </a:extLst>
          </p:cNvPr>
          <p:cNvSpPr>
            <a:spLocks noGrp="1"/>
          </p:cNvSpPr>
          <p:nvPr>
            <p:ph idx="1"/>
          </p:nvPr>
        </p:nvSpPr>
        <p:spPr/>
        <p:txBody>
          <a:bodyPr/>
          <a:lstStyle/>
          <a:p>
            <a:r>
              <a:rPr lang="en-US" altLang="ja-JP" dirty="0"/>
              <a:t>β0~β4</a:t>
            </a:r>
            <a:r>
              <a:rPr lang="ja-JP" altLang="en-US" dirty="0"/>
              <a:t>までが分かった。</a:t>
            </a:r>
            <a:endParaRPr lang="en-US" altLang="ja-JP" dirty="0"/>
          </a:p>
        </p:txBody>
      </p:sp>
      <p:sp>
        <p:nvSpPr>
          <p:cNvPr id="4" name="スライド番号プレースホルダー 3">
            <a:extLst>
              <a:ext uri="{FF2B5EF4-FFF2-40B4-BE49-F238E27FC236}">
                <a16:creationId xmlns:a16="http://schemas.microsoft.com/office/drawing/2014/main" id="{D2D98303-7A68-4E42-B369-C7E625A6D4D9}"/>
              </a:ext>
            </a:extLst>
          </p:cNvPr>
          <p:cNvSpPr>
            <a:spLocks noGrp="1"/>
          </p:cNvSpPr>
          <p:nvPr>
            <p:ph type="sldNum" sz="quarter" idx="12"/>
          </p:nvPr>
        </p:nvSpPr>
        <p:spPr/>
        <p:txBody>
          <a:bodyPr/>
          <a:lstStyle/>
          <a:p>
            <a:fld id="{8B45D110-FD8E-48BD-8825-CDFBF9D22CA3}" type="slidenum">
              <a:rPr kumimoji="1" lang="ja-JP" altLang="en-US" smtClean="0"/>
              <a:pPr/>
              <a:t>34</a:t>
            </a:fld>
            <a:endParaRPr kumimoji="1" lang="ja-JP" altLang="en-US"/>
          </a:p>
        </p:txBody>
      </p:sp>
      <p:pic>
        <p:nvPicPr>
          <p:cNvPr id="2" name="図 1">
            <a:extLst>
              <a:ext uri="{FF2B5EF4-FFF2-40B4-BE49-F238E27FC236}">
                <a16:creationId xmlns:a16="http://schemas.microsoft.com/office/drawing/2014/main" id="{42C526FB-5930-4782-9FCD-33716E1DAF12}"/>
              </a:ext>
            </a:extLst>
          </p:cNvPr>
          <p:cNvPicPr>
            <a:picLocks noChangeAspect="1"/>
          </p:cNvPicPr>
          <p:nvPr/>
        </p:nvPicPr>
        <p:blipFill>
          <a:blip r:embed="rId2"/>
          <a:stretch>
            <a:fillRect/>
          </a:stretch>
        </p:blipFill>
        <p:spPr>
          <a:xfrm>
            <a:off x="990600" y="2153841"/>
            <a:ext cx="7162800" cy="2943225"/>
          </a:xfrm>
          <a:prstGeom prst="rect">
            <a:avLst/>
          </a:prstGeom>
        </p:spPr>
      </p:pic>
      <p:sp>
        <p:nvSpPr>
          <p:cNvPr id="9" name="正方形/長方形 8">
            <a:extLst>
              <a:ext uri="{FF2B5EF4-FFF2-40B4-BE49-F238E27FC236}">
                <a16:creationId xmlns:a16="http://schemas.microsoft.com/office/drawing/2014/main" id="{B3CB01EC-8F28-42BE-87D6-E110D3ED3D3B}"/>
              </a:ext>
            </a:extLst>
          </p:cNvPr>
          <p:cNvSpPr/>
          <p:nvPr/>
        </p:nvSpPr>
        <p:spPr>
          <a:xfrm>
            <a:off x="2037496" y="2996952"/>
            <a:ext cx="1094344" cy="288032"/>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0" name="正方形/長方形 9">
            <a:extLst>
              <a:ext uri="{FF2B5EF4-FFF2-40B4-BE49-F238E27FC236}">
                <a16:creationId xmlns:a16="http://schemas.microsoft.com/office/drawing/2014/main" id="{F4FABEBD-E079-4E14-8764-307F2C0C4D7E}"/>
              </a:ext>
            </a:extLst>
          </p:cNvPr>
          <p:cNvSpPr/>
          <p:nvPr/>
        </p:nvSpPr>
        <p:spPr>
          <a:xfrm>
            <a:off x="2037496" y="3861048"/>
            <a:ext cx="1094344" cy="288032"/>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1" name="正方形/長方形 10">
            <a:extLst>
              <a:ext uri="{FF2B5EF4-FFF2-40B4-BE49-F238E27FC236}">
                <a16:creationId xmlns:a16="http://schemas.microsoft.com/office/drawing/2014/main" id="{FC2BF953-B81C-4120-B6DF-87B8E12BCA13}"/>
              </a:ext>
            </a:extLst>
          </p:cNvPr>
          <p:cNvSpPr/>
          <p:nvPr/>
        </p:nvSpPr>
        <p:spPr>
          <a:xfrm>
            <a:off x="2037496" y="4149080"/>
            <a:ext cx="1094344" cy="288032"/>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2" name="正方形/長方形 11">
            <a:extLst>
              <a:ext uri="{FF2B5EF4-FFF2-40B4-BE49-F238E27FC236}">
                <a16:creationId xmlns:a16="http://schemas.microsoft.com/office/drawing/2014/main" id="{F59FFD67-C9A7-4111-9933-8CF8053724D1}"/>
              </a:ext>
            </a:extLst>
          </p:cNvPr>
          <p:cNvSpPr/>
          <p:nvPr/>
        </p:nvSpPr>
        <p:spPr>
          <a:xfrm>
            <a:off x="2037496" y="4627265"/>
            <a:ext cx="1094344" cy="288032"/>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3" name="正方形/長方形 12">
            <a:extLst>
              <a:ext uri="{FF2B5EF4-FFF2-40B4-BE49-F238E27FC236}">
                <a16:creationId xmlns:a16="http://schemas.microsoft.com/office/drawing/2014/main" id="{3083C047-6117-412D-8A00-37BFD9CF8651}"/>
              </a:ext>
            </a:extLst>
          </p:cNvPr>
          <p:cNvSpPr/>
          <p:nvPr/>
        </p:nvSpPr>
        <p:spPr>
          <a:xfrm>
            <a:off x="2037496" y="3298122"/>
            <a:ext cx="1094344" cy="288032"/>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Tree>
    <p:extLst>
      <p:ext uri="{BB962C8B-B14F-4D97-AF65-F5344CB8AC3E}">
        <p14:creationId xmlns:p14="http://schemas.microsoft.com/office/powerpoint/2010/main" val="427681489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F8F2265-6F0E-4201-B8CE-E84019D050FF}"/>
              </a:ext>
            </a:extLst>
          </p:cNvPr>
          <p:cNvSpPr>
            <a:spLocks noGrp="1"/>
          </p:cNvSpPr>
          <p:nvPr>
            <p:ph type="title"/>
          </p:nvPr>
        </p:nvSpPr>
        <p:spPr/>
        <p:txBody>
          <a:bodyPr/>
          <a:lstStyle/>
          <a:p>
            <a:r>
              <a:rPr lang="ja-JP" altLang="en-US" dirty="0"/>
              <a:t>モデル</a:t>
            </a:r>
            <a:r>
              <a:rPr lang="en-US" altLang="ja-JP" dirty="0"/>
              <a:t>3</a:t>
            </a:r>
            <a:r>
              <a:rPr lang="ja-JP" altLang="en-US" dirty="0"/>
              <a:t>の解析の結果</a:t>
            </a:r>
          </a:p>
        </p:txBody>
      </p:sp>
      <p:graphicFrame>
        <p:nvGraphicFramePr>
          <p:cNvPr id="12" name="表 12">
            <a:extLst>
              <a:ext uri="{FF2B5EF4-FFF2-40B4-BE49-F238E27FC236}">
                <a16:creationId xmlns:a16="http://schemas.microsoft.com/office/drawing/2014/main" id="{47D2F828-83ED-42FA-A77D-D32BA508A42C}"/>
              </a:ext>
            </a:extLst>
          </p:cNvPr>
          <p:cNvGraphicFramePr>
            <a:graphicFrameLocks noGrp="1"/>
          </p:cNvGraphicFramePr>
          <p:nvPr>
            <p:ph idx="1"/>
            <p:extLst>
              <p:ext uri="{D42A27DB-BD31-4B8C-83A1-F6EECF244321}">
                <p14:modId xmlns:p14="http://schemas.microsoft.com/office/powerpoint/2010/main" val="1566523792"/>
              </p:ext>
            </p:extLst>
          </p:nvPr>
        </p:nvGraphicFramePr>
        <p:xfrm>
          <a:off x="457200" y="1125538"/>
          <a:ext cx="8229600" cy="2743200"/>
        </p:xfrm>
        <a:graphic>
          <a:graphicData uri="http://schemas.openxmlformats.org/drawingml/2006/table">
            <a:tbl>
              <a:tblPr firstRow="1" bandRow="1">
                <a:tableStyleId>{5C22544A-7EE6-4342-B048-85BDC9FD1C3A}</a:tableStyleId>
              </a:tblPr>
              <a:tblGrid>
                <a:gridCol w="2962672">
                  <a:extLst>
                    <a:ext uri="{9D8B030D-6E8A-4147-A177-3AD203B41FA5}">
                      <a16:colId xmlns:a16="http://schemas.microsoft.com/office/drawing/2014/main" val="1232589683"/>
                    </a:ext>
                  </a:extLst>
                </a:gridCol>
                <a:gridCol w="5266928">
                  <a:extLst>
                    <a:ext uri="{9D8B030D-6E8A-4147-A177-3AD203B41FA5}">
                      <a16:colId xmlns:a16="http://schemas.microsoft.com/office/drawing/2014/main" val="3925035116"/>
                    </a:ext>
                  </a:extLst>
                </a:gridCol>
              </a:tblGrid>
              <a:tr h="370840">
                <a:tc>
                  <a:txBody>
                    <a:bodyPr/>
                    <a:lstStyle/>
                    <a:p>
                      <a:pPr algn="ctr"/>
                      <a:r>
                        <a:rPr kumimoji="1" lang="ja-JP" altLang="en-US" sz="2400" dirty="0"/>
                        <a:t>回帰係数</a:t>
                      </a:r>
                    </a:p>
                  </a:txBody>
                  <a:tcPr/>
                </a:tc>
                <a:tc>
                  <a:txBody>
                    <a:bodyPr/>
                    <a:lstStyle/>
                    <a:p>
                      <a:pPr algn="ctr"/>
                      <a:r>
                        <a:rPr kumimoji="1" lang="ja-JP" altLang="en-US" sz="2400" dirty="0"/>
                        <a:t>値</a:t>
                      </a:r>
                    </a:p>
                  </a:txBody>
                  <a:tcPr/>
                </a:tc>
                <a:extLst>
                  <a:ext uri="{0D108BD9-81ED-4DB2-BD59-A6C34878D82A}">
                    <a16:rowId xmlns:a16="http://schemas.microsoft.com/office/drawing/2014/main" val="1954239796"/>
                  </a:ext>
                </a:extLst>
              </a:tr>
              <a:tr h="370840">
                <a:tc>
                  <a:txBody>
                    <a:bodyPr/>
                    <a:lstStyle/>
                    <a:p>
                      <a:pPr algn="ctr"/>
                      <a:r>
                        <a:rPr kumimoji="1" lang="en-US" altLang="ja-JP" sz="2400" dirty="0"/>
                        <a:t>β0</a:t>
                      </a:r>
                      <a:endParaRPr kumimoji="1" lang="ja-JP" altLang="en-US" sz="2400" dirty="0"/>
                    </a:p>
                  </a:txBody>
                  <a:tcPr/>
                </a:tc>
                <a:tc>
                  <a:txBody>
                    <a:bodyPr/>
                    <a:lstStyle/>
                    <a:p>
                      <a:pPr algn="ctr"/>
                      <a:r>
                        <a:rPr kumimoji="1" lang="en-US" altLang="ja-JP" sz="2400" dirty="0"/>
                        <a:t>-1.01</a:t>
                      </a:r>
                      <a:endParaRPr kumimoji="1" lang="ja-JP" altLang="en-US" sz="2400" dirty="0"/>
                    </a:p>
                  </a:txBody>
                  <a:tcPr/>
                </a:tc>
                <a:extLst>
                  <a:ext uri="{0D108BD9-81ED-4DB2-BD59-A6C34878D82A}">
                    <a16:rowId xmlns:a16="http://schemas.microsoft.com/office/drawing/2014/main" val="2095371681"/>
                  </a:ext>
                </a:extLst>
              </a:tr>
              <a:tr h="370840">
                <a:tc>
                  <a:txBody>
                    <a:bodyPr/>
                    <a:lstStyle/>
                    <a:p>
                      <a:pPr algn="ctr"/>
                      <a:r>
                        <a:rPr kumimoji="1" lang="en-US" altLang="ja-JP" sz="2400" dirty="0"/>
                        <a:t>β1</a:t>
                      </a:r>
                      <a:endParaRPr kumimoji="1" lang="ja-JP" altLang="en-US" sz="2400" dirty="0"/>
                    </a:p>
                  </a:txBody>
                  <a:tcPr/>
                </a:tc>
                <a:tc>
                  <a:txBody>
                    <a:bodyPr/>
                    <a:lstStyle/>
                    <a:p>
                      <a:pPr algn="ctr"/>
                      <a:r>
                        <a:rPr kumimoji="1" lang="en-US" altLang="ja-JP" sz="2400" dirty="0"/>
                        <a:t>1.10</a:t>
                      </a:r>
                      <a:endParaRPr kumimoji="1" lang="ja-JP" altLang="en-US" sz="2400" dirty="0"/>
                    </a:p>
                  </a:txBody>
                  <a:tcPr/>
                </a:tc>
                <a:extLst>
                  <a:ext uri="{0D108BD9-81ED-4DB2-BD59-A6C34878D82A}">
                    <a16:rowId xmlns:a16="http://schemas.microsoft.com/office/drawing/2014/main" val="3980069868"/>
                  </a:ext>
                </a:extLst>
              </a:tr>
              <a:tr h="370840">
                <a:tc>
                  <a:txBody>
                    <a:bodyPr/>
                    <a:lstStyle/>
                    <a:p>
                      <a:pPr algn="ctr"/>
                      <a:r>
                        <a:rPr kumimoji="1" lang="en-US" altLang="ja-JP" sz="2400" dirty="0"/>
                        <a:t>β2</a:t>
                      </a:r>
                      <a:endParaRPr kumimoji="1" lang="ja-JP" altLang="en-US" sz="2400" dirty="0"/>
                    </a:p>
                  </a:txBody>
                  <a:tcPr/>
                </a:tc>
                <a:tc>
                  <a:txBody>
                    <a:bodyPr/>
                    <a:lstStyle/>
                    <a:p>
                      <a:pPr algn="ctr"/>
                      <a:r>
                        <a:rPr kumimoji="1" lang="en-US" altLang="ja-JP" sz="2400" dirty="0"/>
                        <a:t>-0.0349</a:t>
                      </a:r>
                      <a:endParaRPr kumimoji="1" lang="ja-JP" altLang="en-US" sz="2400" dirty="0"/>
                    </a:p>
                  </a:txBody>
                  <a:tcPr/>
                </a:tc>
                <a:extLst>
                  <a:ext uri="{0D108BD9-81ED-4DB2-BD59-A6C34878D82A}">
                    <a16:rowId xmlns:a16="http://schemas.microsoft.com/office/drawing/2014/main" val="1045316731"/>
                  </a:ext>
                </a:extLst>
              </a:tr>
              <a:tr h="370840">
                <a:tc>
                  <a:txBody>
                    <a:bodyPr/>
                    <a:lstStyle/>
                    <a:p>
                      <a:pPr algn="ctr"/>
                      <a:r>
                        <a:rPr kumimoji="1" lang="en-US" altLang="ja-JP" sz="2400" dirty="0"/>
                        <a:t>β3</a:t>
                      </a:r>
                      <a:endParaRPr kumimoji="1" lang="ja-JP" altLang="en-US" sz="2400" dirty="0"/>
                    </a:p>
                  </a:txBody>
                  <a:tcPr/>
                </a:tc>
                <a:tc>
                  <a:txBody>
                    <a:bodyPr/>
                    <a:lstStyle/>
                    <a:p>
                      <a:pPr algn="ctr"/>
                      <a:r>
                        <a:rPr kumimoji="1" lang="en-US" altLang="ja-JP" sz="2400" dirty="0"/>
                        <a:t>1.01</a:t>
                      </a:r>
                      <a:endParaRPr kumimoji="1" lang="ja-JP" altLang="en-US" sz="2400" dirty="0"/>
                    </a:p>
                  </a:txBody>
                  <a:tcPr/>
                </a:tc>
                <a:extLst>
                  <a:ext uri="{0D108BD9-81ED-4DB2-BD59-A6C34878D82A}">
                    <a16:rowId xmlns:a16="http://schemas.microsoft.com/office/drawing/2014/main" val="1560903828"/>
                  </a:ext>
                </a:extLst>
              </a:tr>
              <a:tr h="370840">
                <a:tc>
                  <a:txBody>
                    <a:bodyPr/>
                    <a:lstStyle/>
                    <a:p>
                      <a:pPr algn="ctr"/>
                      <a:r>
                        <a:rPr kumimoji="1" lang="en-US" altLang="ja-JP" sz="2400" dirty="0"/>
                        <a:t>β4</a:t>
                      </a:r>
                      <a:endParaRPr kumimoji="1" lang="ja-JP" altLang="en-US" sz="2400" dirty="0"/>
                    </a:p>
                  </a:txBody>
                  <a:tcPr/>
                </a:tc>
                <a:tc>
                  <a:txBody>
                    <a:bodyPr/>
                    <a:lstStyle/>
                    <a:p>
                      <a:pPr algn="ctr"/>
                      <a:r>
                        <a:rPr kumimoji="1" lang="en-US" altLang="ja-JP" sz="2400" dirty="0"/>
                        <a:t>1.06</a:t>
                      </a:r>
                      <a:endParaRPr kumimoji="1" lang="ja-JP" altLang="en-US" sz="2400" dirty="0"/>
                    </a:p>
                  </a:txBody>
                  <a:tcPr/>
                </a:tc>
                <a:extLst>
                  <a:ext uri="{0D108BD9-81ED-4DB2-BD59-A6C34878D82A}">
                    <a16:rowId xmlns:a16="http://schemas.microsoft.com/office/drawing/2014/main" val="3221744346"/>
                  </a:ext>
                </a:extLst>
              </a:tr>
            </a:tbl>
          </a:graphicData>
        </a:graphic>
      </p:graphicFrame>
      <p:sp>
        <p:nvSpPr>
          <p:cNvPr id="4" name="スライド番号プレースホルダー 3">
            <a:extLst>
              <a:ext uri="{FF2B5EF4-FFF2-40B4-BE49-F238E27FC236}">
                <a16:creationId xmlns:a16="http://schemas.microsoft.com/office/drawing/2014/main" id="{D2D98303-7A68-4E42-B369-C7E625A6D4D9}"/>
              </a:ext>
            </a:extLst>
          </p:cNvPr>
          <p:cNvSpPr>
            <a:spLocks noGrp="1"/>
          </p:cNvSpPr>
          <p:nvPr>
            <p:ph type="sldNum" sz="quarter" idx="12"/>
          </p:nvPr>
        </p:nvSpPr>
        <p:spPr/>
        <p:txBody>
          <a:bodyPr/>
          <a:lstStyle/>
          <a:p>
            <a:fld id="{8B45D110-FD8E-48BD-8825-CDFBF9D22CA3}" type="slidenum">
              <a:rPr kumimoji="1" lang="ja-JP" altLang="en-US" smtClean="0"/>
              <a:pPr/>
              <a:t>35</a:t>
            </a:fld>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5C5CF35-B9AE-4BB6-BC2E-DDEAFC59F495}"/>
                  </a:ext>
                </a:extLst>
              </p:cNvPr>
              <p:cNvSpPr txBox="1"/>
              <p:nvPr/>
            </p:nvSpPr>
            <p:spPr>
              <a:xfrm>
                <a:off x="149289" y="4365104"/>
                <a:ext cx="6214715" cy="324128"/>
              </a:xfrm>
              <a:prstGeom prst="rect">
                <a:avLst/>
              </a:prstGeom>
              <a:noFill/>
            </p:spPr>
            <p:txBody>
              <a:bodyPr wrap="none" lIns="0" tIns="0" rIns="0" bIns="0" rtlCol="0">
                <a:spAutoFit/>
              </a:bodyPr>
              <a:lstStyle/>
              <a:p>
                <a14:m>
                  <m:oMath xmlns:m="http://schemas.openxmlformats.org/officeDocument/2006/math">
                    <m:r>
                      <a:rPr kumimoji="1" lang="en-US" altLang="ja-JP" sz="2000" b="0" i="1" smtClean="0">
                        <a:solidFill>
                          <a:srgbClr val="4D4D4D"/>
                        </a:solidFill>
                        <a:latin typeface="Cambria Math" panose="02040503050406030204" pitchFamily="18" charset="0"/>
                      </a:rPr>
                      <m:t>𝑙𝑜𝑔𝑖𝑡</m:t>
                    </m:r>
                    <m:d>
                      <m:dPr>
                        <m:ctrlPr>
                          <a:rPr kumimoji="1" lang="en-US" altLang="ja-JP" sz="2000" b="0" i="1" smtClean="0">
                            <a:solidFill>
                              <a:srgbClr val="4D4D4D"/>
                            </a:solidFill>
                            <a:latin typeface="Cambria Math" panose="02040503050406030204" pitchFamily="18" charset="0"/>
                          </a:rPr>
                        </m:ctrlPr>
                      </m:dPr>
                      <m:e>
                        <m:r>
                          <a:rPr kumimoji="1" lang="en-US" altLang="ja-JP" sz="2000" b="0" i="1" smtClean="0">
                            <a:solidFill>
                              <a:srgbClr val="4D4D4D"/>
                            </a:solidFill>
                            <a:latin typeface="Cambria Math" panose="02040503050406030204" pitchFamily="18" charset="0"/>
                          </a:rPr>
                          <m:t>𝑝</m:t>
                        </m:r>
                      </m:e>
                    </m:d>
                    <m:r>
                      <a:rPr kumimoji="1" lang="en-US" altLang="ja-JP" sz="2000" i="1" smtClean="0">
                        <a:solidFill>
                          <a:srgbClr val="4D4D4D"/>
                        </a:solidFill>
                        <a:latin typeface="Cambria Math" panose="02040503050406030204" pitchFamily="18" charset="0"/>
                      </a:rPr>
                      <m:t>=</m:t>
                    </m:r>
                    <m:acc>
                      <m:accPr>
                        <m:chr m:val="̂"/>
                        <m:ctrlPr>
                          <a:rPr kumimoji="1" lang="en-US" altLang="ja-JP" sz="2000" b="0" i="1" smtClean="0">
                            <a:solidFill>
                              <a:srgbClr val="4D4D4D"/>
                            </a:solidFill>
                            <a:latin typeface="Cambria Math" panose="02040503050406030204" pitchFamily="18" charset="0"/>
                          </a:rPr>
                        </m:ctrlPr>
                      </m:accPr>
                      <m:e>
                        <m:sSub>
                          <m:sSubPr>
                            <m:ctrlPr>
                              <a:rPr kumimoji="1" lang="en-US" altLang="ja-JP" sz="2000" b="0" i="1" smtClean="0">
                                <a:solidFill>
                                  <a:srgbClr val="4D4D4D"/>
                                </a:solidFill>
                                <a:latin typeface="Cambria Math" panose="02040503050406030204" pitchFamily="18" charset="0"/>
                              </a:rPr>
                            </m:ctrlPr>
                          </m:sSubPr>
                          <m:e>
                            <m:r>
                              <a:rPr kumimoji="1" lang="ja-JP" altLang="en-US" sz="2000" b="0" i="1" smtClean="0">
                                <a:solidFill>
                                  <a:srgbClr val="4D4D4D"/>
                                </a:solidFill>
                                <a:latin typeface="Cambria Math" panose="02040503050406030204" pitchFamily="18" charset="0"/>
                              </a:rPr>
                              <m:t>𝛽</m:t>
                            </m:r>
                          </m:e>
                          <m:sub>
                            <m:r>
                              <a:rPr kumimoji="1" lang="en-US" altLang="ja-JP" sz="2000" b="0" i="1" smtClean="0">
                                <a:solidFill>
                                  <a:srgbClr val="4D4D4D"/>
                                </a:solidFill>
                                <a:latin typeface="Cambria Math" panose="02040503050406030204" pitchFamily="18" charset="0"/>
                              </a:rPr>
                              <m:t>0</m:t>
                            </m:r>
                          </m:sub>
                        </m:sSub>
                      </m:e>
                    </m:acc>
                    <m:r>
                      <a:rPr kumimoji="1" lang="en-US" altLang="ja-JP" sz="2000" b="0" i="1" smtClean="0">
                        <a:solidFill>
                          <a:srgbClr val="4D4D4D"/>
                        </a:solidFill>
                        <a:latin typeface="Cambria Math" panose="02040503050406030204" pitchFamily="18" charset="0"/>
                      </a:rPr>
                      <m:t>+</m:t>
                    </m:r>
                    <m:acc>
                      <m:accPr>
                        <m:chr m:val="̂"/>
                        <m:ctrlPr>
                          <a:rPr kumimoji="1" lang="en-US" altLang="ja-JP" sz="2000" b="0" i="1" smtClean="0">
                            <a:solidFill>
                              <a:srgbClr val="4D4D4D"/>
                            </a:solidFill>
                            <a:latin typeface="Cambria Math" panose="02040503050406030204" pitchFamily="18" charset="0"/>
                          </a:rPr>
                        </m:ctrlPr>
                      </m:accPr>
                      <m:e>
                        <m:sSub>
                          <m:sSubPr>
                            <m:ctrlPr>
                              <a:rPr kumimoji="1" lang="en-US" altLang="ja-JP" sz="2000" b="0" i="1" smtClean="0">
                                <a:solidFill>
                                  <a:srgbClr val="4D4D4D"/>
                                </a:solidFill>
                                <a:latin typeface="Cambria Math" panose="02040503050406030204" pitchFamily="18" charset="0"/>
                              </a:rPr>
                            </m:ctrlPr>
                          </m:sSubPr>
                          <m:e>
                            <m:r>
                              <a:rPr kumimoji="1" lang="ja-JP" altLang="en-US" sz="2000" b="0" i="1" smtClean="0">
                                <a:solidFill>
                                  <a:srgbClr val="4D4D4D"/>
                                </a:solidFill>
                                <a:latin typeface="Cambria Math" panose="02040503050406030204" pitchFamily="18" charset="0"/>
                              </a:rPr>
                              <m:t>𝛽</m:t>
                            </m:r>
                          </m:e>
                          <m:sub>
                            <m:r>
                              <a:rPr kumimoji="1" lang="en-US" altLang="ja-JP" sz="2000" b="0" i="1" smtClean="0">
                                <a:solidFill>
                                  <a:srgbClr val="4D4D4D"/>
                                </a:solidFill>
                                <a:latin typeface="Cambria Math" panose="02040503050406030204" pitchFamily="18" charset="0"/>
                              </a:rPr>
                              <m:t>1</m:t>
                            </m:r>
                          </m:sub>
                        </m:sSub>
                      </m:e>
                    </m:acc>
                    <m:r>
                      <a:rPr kumimoji="1" lang="en-US" altLang="ja-JP" sz="2000" b="0" i="1" smtClean="0">
                        <a:solidFill>
                          <a:srgbClr val="4D4D4D"/>
                        </a:solidFill>
                        <a:latin typeface="Cambria Math" panose="02040503050406030204" pitchFamily="18" charset="0"/>
                      </a:rPr>
                      <m:t>𝑠𝑚𝑜𝑘𝑒</m:t>
                    </m:r>
                    <m:r>
                      <a:rPr lang="en-US" altLang="ja-JP" sz="2000" i="1">
                        <a:solidFill>
                          <a:srgbClr val="4D4D4D"/>
                        </a:solidFill>
                        <a:latin typeface="Cambria Math" panose="02040503050406030204" pitchFamily="18" charset="0"/>
                      </a:rPr>
                      <m:t>+</m:t>
                    </m:r>
                    <m:acc>
                      <m:accPr>
                        <m:chr m:val="̂"/>
                        <m:ctrlPr>
                          <a:rPr lang="en-US" altLang="ja-JP" sz="2000" i="1">
                            <a:solidFill>
                              <a:srgbClr val="4D4D4D"/>
                            </a:solidFill>
                            <a:latin typeface="Cambria Math" panose="02040503050406030204" pitchFamily="18" charset="0"/>
                          </a:rPr>
                        </m:ctrlPr>
                      </m:accPr>
                      <m:e>
                        <m:sSub>
                          <m:sSubPr>
                            <m:ctrlPr>
                              <a:rPr lang="en-US" altLang="ja-JP" sz="2000" i="1">
                                <a:solidFill>
                                  <a:srgbClr val="4D4D4D"/>
                                </a:solidFill>
                                <a:latin typeface="Cambria Math" panose="02040503050406030204" pitchFamily="18" charset="0"/>
                              </a:rPr>
                            </m:ctrlPr>
                          </m:sSubPr>
                          <m:e>
                            <m:r>
                              <a:rPr lang="ja-JP" altLang="en-US" sz="2000" i="1">
                                <a:solidFill>
                                  <a:srgbClr val="4D4D4D"/>
                                </a:solidFill>
                                <a:latin typeface="Cambria Math" panose="02040503050406030204" pitchFamily="18" charset="0"/>
                              </a:rPr>
                              <m:t>𝛽</m:t>
                            </m:r>
                          </m:e>
                          <m:sub>
                            <m:r>
                              <a:rPr lang="en-US" altLang="ja-JP" sz="2000" i="1">
                                <a:solidFill>
                                  <a:srgbClr val="4D4D4D"/>
                                </a:solidFill>
                                <a:latin typeface="Cambria Math" panose="02040503050406030204" pitchFamily="18" charset="0"/>
                              </a:rPr>
                              <m:t>2</m:t>
                            </m:r>
                          </m:sub>
                        </m:sSub>
                      </m:e>
                    </m:acc>
                    <m:r>
                      <a:rPr lang="en-US" altLang="ja-JP" sz="2000" i="1">
                        <a:solidFill>
                          <a:srgbClr val="4D4D4D"/>
                        </a:solidFill>
                        <a:latin typeface="Cambria Math" panose="02040503050406030204" pitchFamily="18" charset="0"/>
                      </a:rPr>
                      <m:t>𝑎𝑔𝑒</m:t>
                    </m:r>
                    <m:r>
                      <a:rPr lang="en-US" altLang="ja-JP" sz="2000" b="0" i="1" smtClean="0">
                        <a:solidFill>
                          <a:srgbClr val="4D4D4D"/>
                        </a:solidFill>
                        <a:latin typeface="Cambria Math" panose="02040503050406030204" pitchFamily="18" charset="0"/>
                      </a:rPr>
                      <m:t>+</m:t>
                    </m:r>
                  </m:oMath>
                </a14:m>
                <a:r>
                  <a:rPr lang="en-US" altLang="ja-JP" sz="2000" dirty="0">
                    <a:solidFill>
                      <a:srgbClr val="4D4D4D"/>
                    </a:solidFill>
                  </a:rPr>
                  <a:t> </a:t>
                </a:r>
                <a14:m>
                  <m:oMath xmlns:m="http://schemas.openxmlformats.org/officeDocument/2006/math">
                    <m:acc>
                      <m:accPr>
                        <m:chr m:val="̂"/>
                        <m:ctrlPr>
                          <a:rPr lang="en-US" altLang="ja-JP" sz="2000" i="1">
                            <a:solidFill>
                              <a:srgbClr val="4D4D4D"/>
                            </a:solidFill>
                            <a:latin typeface="Cambria Math" panose="02040503050406030204" pitchFamily="18" charset="0"/>
                          </a:rPr>
                        </m:ctrlPr>
                      </m:accPr>
                      <m:e>
                        <m:sSub>
                          <m:sSubPr>
                            <m:ctrlPr>
                              <a:rPr lang="en-US" altLang="ja-JP" sz="2000" i="1">
                                <a:solidFill>
                                  <a:srgbClr val="4D4D4D"/>
                                </a:solidFill>
                                <a:latin typeface="Cambria Math" panose="02040503050406030204" pitchFamily="18" charset="0"/>
                              </a:rPr>
                            </m:ctrlPr>
                          </m:sSubPr>
                          <m:e>
                            <m:r>
                              <a:rPr lang="ja-JP" altLang="en-US" sz="2000" i="1">
                                <a:solidFill>
                                  <a:srgbClr val="4D4D4D"/>
                                </a:solidFill>
                                <a:latin typeface="Cambria Math" panose="02040503050406030204" pitchFamily="18" charset="0"/>
                              </a:rPr>
                              <m:t>𝛽</m:t>
                            </m:r>
                          </m:e>
                          <m:sub>
                            <m:r>
                              <a:rPr lang="en-US" altLang="ja-JP" sz="2000" b="0" i="1" smtClean="0">
                                <a:solidFill>
                                  <a:srgbClr val="4D4D4D"/>
                                </a:solidFill>
                                <a:latin typeface="Cambria Math" panose="02040503050406030204" pitchFamily="18" charset="0"/>
                              </a:rPr>
                              <m:t>3</m:t>
                            </m:r>
                          </m:sub>
                        </m:sSub>
                      </m:e>
                    </m:acc>
                    <m:r>
                      <a:rPr lang="en-US" altLang="ja-JP" sz="2000" i="1">
                        <a:solidFill>
                          <a:srgbClr val="4D4D4D"/>
                        </a:solidFill>
                        <a:latin typeface="Cambria Math" panose="02040503050406030204" pitchFamily="18" charset="0"/>
                      </a:rPr>
                      <m:t>𝑏𝑙𝑎𝑐𝑘</m:t>
                    </m:r>
                    <m:r>
                      <a:rPr lang="en-US" altLang="ja-JP" sz="2000" i="1">
                        <a:solidFill>
                          <a:srgbClr val="4D4D4D"/>
                        </a:solidFill>
                        <a:latin typeface="Cambria Math" panose="02040503050406030204" pitchFamily="18" charset="0"/>
                      </a:rPr>
                      <m:t>+</m:t>
                    </m:r>
                    <m:acc>
                      <m:accPr>
                        <m:chr m:val="̂"/>
                        <m:ctrlPr>
                          <a:rPr lang="en-US" altLang="ja-JP" sz="2000" i="1">
                            <a:solidFill>
                              <a:srgbClr val="4D4D4D"/>
                            </a:solidFill>
                            <a:latin typeface="Cambria Math" panose="02040503050406030204" pitchFamily="18" charset="0"/>
                          </a:rPr>
                        </m:ctrlPr>
                      </m:accPr>
                      <m:e>
                        <m:sSub>
                          <m:sSubPr>
                            <m:ctrlPr>
                              <a:rPr lang="en-US" altLang="ja-JP" sz="2000" i="1">
                                <a:solidFill>
                                  <a:srgbClr val="4D4D4D"/>
                                </a:solidFill>
                                <a:latin typeface="Cambria Math" panose="02040503050406030204" pitchFamily="18" charset="0"/>
                              </a:rPr>
                            </m:ctrlPr>
                          </m:sSubPr>
                          <m:e>
                            <m:r>
                              <a:rPr lang="ja-JP" altLang="en-US" sz="2000" i="1">
                                <a:solidFill>
                                  <a:srgbClr val="4D4D4D"/>
                                </a:solidFill>
                                <a:latin typeface="Cambria Math" panose="02040503050406030204" pitchFamily="18" charset="0"/>
                              </a:rPr>
                              <m:t>𝛽</m:t>
                            </m:r>
                          </m:e>
                          <m:sub>
                            <m:r>
                              <a:rPr lang="en-US" altLang="ja-JP" sz="2000" b="0" i="1" smtClean="0">
                                <a:solidFill>
                                  <a:srgbClr val="4D4D4D"/>
                                </a:solidFill>
                                <a:latin typeface="Cambria Math" panose="02040503050406030204" pitchFamily="18" charset="0"/>
                              </a:rPr>
                              <m:t>4</m:t>
                            </m:r>
                          </m:sub>
                        </m:sSub>
                      </m:e>
                    </m:acc>
                    <m:r>
                      <a:rPr lang="en-US" altLang="ja-JP" sz="2000" i="1">
                        <a:solidFill>
                          <a:srgbClr val="4D4D4D"/>
                        </a:solidFill>
                        <a:latin typeface="Cambria Math" panose="02040503050406030204" pitchFamily="18" charset="0"/>
                      </a:rPr>
                      <m:t>𝑜𝑡h𝑒𝑟</m:t>
                    </m:r>
                  </m:oMath>
                </a14:m>
                <a:endParaRPr kumimoji="1" lang="ja-JP" altLang="en-US" sz="2000" dirty="0">
                  <a:solidFill>
                    <a:srgbClr val="4D4D4D"/>
                  </a:solidFill>
                </a:endParaRPr>
              </a:p>
            </p:txBody>
          </p:sp>
        </mc:Choice>
        <mc:Fallback xmlns="">
          <p:sp>
            <p:nvSpPr>
              <p:cNvPr id="7" name="テキスト ボックス 6">
                <a:extLst>
                  <a:ext uri="{FF2B5EF4-FFF2-40B4-BE49-F238E27FC236}">
                    <a16:creationId xmlns:a16="http://schemas.microsoft.com/office/drawing/2014/main" id="{95C5CF35-B9AE-4BB6-BC2E-DDEAFC59F495}"/>
                  </a:ext>
                </a:extLst>
              </p:cNvPr>
              <p:cNvSpPr txBox="1">
                <a:spLocks noRot="1" noChangeAspect="1" noMove="1" noResize="1" noEditPoints="1" noAdjustHandles="1" noChangeArrowheads="1" noChangeShapeType="1" noTextEdit="1"/>
              </p:cNvSpPr>
              <p:nvPr/>
            </p:nvSpPr>
            <p:spPr>
              <a:xfrm>
                <a:off x="149289" y="4365104"/>
                <a:ext cx="6214715" cy="324128"/>
              </a:xfrm>
              <a:prstGeom prst="rect">
                <a:avLst/>
              </a:prstGeom>
              <a:blipFill>
                <a:blip r:embed="rId2"/>
                <a:stretch>
                  <a:fillRect l="-1863" t="-22642" r="-1961" b="-358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867E687-F739-40AD-963A-8E1B25869885}"/>
                  </a:ext>
                </a:extLst>
              </p:cNvPr>
              <p:cNvSpPr txBox="1"/>
              <p:nvPr/>
            </p:nvSpPr>
            <p:spPr>
              <a:xfrm>
                <a:off x="6189790" y="6165304"/>
                <a:ext cx="266617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i="1" smtClean="0">
                          <a:solidFill>
                            <a:srgbClr val="4D4D4D"/>
                          </a:solidFill>
                          <a:latin typeface="Cambria Math" panose="02040503050406030204" pitchFamily="18" charset="0"/>
                        </a:rPr>
                        <m:t>𝑝</m:t>
                      </m:r>
                      <m:r>
                        <a:rPr lang="en-US" altLang="ja-JP" sz="2800" i="1" smtClean="0">
                          <a:solidFill>
                            <a:srgbClr val="4D4D4D"/>
                          </a:solidFill>
                          <a:latin typeface="Cambria Math" panose="02040503050406030204" pitchFamily="18" charset="0"/>
                        </a:rPr>
                        <m:t>=</m:t>
                      </m:r>
                      <m:r>
                        <m:rPr>
                          <m:sty m:val="p"/>
                        </m:rPr>
                        <a:rPr lang="en-US" altLang="ja-JP" sz="2800">
                          <a:solidFill>
                            <a:srgbClr val="4D4D4D"/>
                          </a:solidFill>
                          <a:latin typeface="Cambria Math" panose="02040503050406030204" pitchFamily="18" charset="0"/>
                        </a:rPr>
                        <m:t>Pr</m:t>
                      </m:r>
                      <m:r>
                        <a:rPr lang="en-US" altLang="ja-JP" sz="2800" i="1">
                          <a:solidFill>
                            <a:srgbClr val="4D4D4D"/>
                          </a:solidFill>
                          <a:latin typeface="Cambria Math" panose="02040503050406030204" pitchFamily="18" charset="0"/>
                        </a:rPr>
                        <m:t>⁡(</m:t>
                      </m:r>
                      <m:r>
                        <a:rPr lang="en-US" altLang="ja-JP" sz="2800" i="1">
                          <a:solidFill>
                            <a:srgbClr val="4D4D4D"/>
                          </a:solidFill>
                          <a:latin typeface="Cambria Math" panose="02040503050406030204" pitchFamily="18" charset="0"/>
                        </a:rPr>
                        <m:t>𝑙𝑜𝑤</m:t>
                      </m:r>
                      <m:r>
                        <a:rPr lang="en-US" altLang="ja-JP" sz="2800" i="1">
                          <a:solidFill>
                            <a:srgbClr val="4D4D4D"/>
                          </a:solidFill>
                          <a:latin typeface="Cambria Math" panose="02040503050406030204" pitchFamily="18" charset="0"/>
                        </a:rPr>
                        <m:t>=1)</m:t>
                      </m:r>
                    </m:oMath>
                  </m:oMathPara>
                </a14:m>
                <a:endParaRPr kumimoji="1" lang="ja-JP" altLang="en-US" sz="2800" dirty="0">
                  <a:solidFill>
                    <a:srgbClr val="4D4D4D"/>
                  </a:solidFill>
                </a:endParaRPr>
              </a:p>
            </p:txBody>
          </p:sp>
        </mc:Choice>
        <mc:Fallback xmlns="">
          <p:sp>
            <p:nvSpPr>
              <p:cNvPr id="8" name="テキスト ボックス 7">
                <a:extLst>
                  <a:ext uri="{FF2B5EF4-FFF2-40B4-BE49-F238E27FC236}">
                    <a16:creationId xmlns:a16="http://schemas.microsoft.com/office/drawing/2014/main" id="{7867E687-F739-40AD-963A-8E1B25869885}"/>
                  </a:ext>
                </a:extLst>
              </p:cNvPr>
              <p:cNvSpPr txBox="1">
                <a:spLocks noRot="1" noChangeAspect="1" noMove="1" noResize="1" noEditPoints="1" noAdjustHandles="1" noChangeArrowheads="1" noChangeShapeType="1" noTextEdit="1"/>
              </p:cNvSpPr>
              <p:nvPr/>
            </p:nvSpPr>
            <p:spPr>
              <a:xfrm>
                <a:off x="6189790" y="6165304"/>
                <a:ext cx="2666178" cy="43088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316138F-6162-47AB-BE39-92EED1F74980}"/>
                  </a:ext>
                </a:extLst>
              </p:cNvPr>
              <p:cNvSpPr txBox="1"/>
              <p:nvPr/>
            </p:nvSpPr>
            <p:spPr>
              <a:xfrm>
                <a:off x="149289" y="5020682"/>
                <a:ext cx="78743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solidFill>
                            <a:srgbClr val="4D4D4D"/>
                          </a:solidFill>
                          <a:latin typeface="Cambria Math" panose="02040503050406030204" pitchFamily="18" charset="0"/>
                        </a:rPr>
                        <m:t>𝑙𝑜𝑔𝑖𝑡</m:t>
                      </m:r>
                      <m:d>
                        <m:dPr>
                          <m:ctrlPr>
                            <a:rPr kumimoji="1" lang="en-US" altLang="ja-JP" sz="2000" b="0" i="1" smtClean="0">
                              <a:solidFill>
                                <a:srgbClr val="4D4D4D"/>
                              </a:solidFill>
                              <a:latin typeface="Cambria Math" panose="02040503050406030204" pitchFamily="18" charset="0"/>
                            </a:rPr>
                          </m:ctrlPr>
                        </m:dPr>
                        <m:e>
                          <m:r>
                            <a:rPr kumimoji="1" lang="en-US" altLang="ja-JP" sz="2000" b="0" i="1" smtClean="0">
                              <a:solidFill>
                                <a:srgbClr val="4D4D4D"/>
                              </a:solidFill>
                              <a:latin typeface="Cambria Math" panose="02040503050406030204" pitchFamily="18" charset="0"/>
                            </a:rPr>
                            <m:t>𝑝</m:t>
                          </m:r>
                        </m:e>
                      </m:d>
                      <m:r>
                        <a:rPr kumimoji="1" lang="en-US" altLang="ja-JP" sz="2000" i="1" smtClean="0">
                          <a:solidFill>
                            <a:srgbClr val="4D4D4D"/>
                          </a:solidFill>
                          <a:latin typeface="Cambria Math" panose="02040503050406030204" pitchFamily="18" charset="0"/>
                        </a:rPr>
                        <m:t>=</m:t>
                      </m:r>
                      <m:r>
                        <a:rPr kumimoji="1" lang="en-US" altLang="ja-JP" sz="2000" b="0" i="1" smtClean="0">
                          <a:solidFill>
                            <a:srgbClr val="4D4D4D"/>
                          </a:solidFill>
                          <a:latin typeface="Cambria Math" panose="02040503050406030204" pitchFamily="18" charset="0"/>
                        </a:rPr>
                        <m:t>−1.01+1.10</m:t>
                      </m:r>
                      <m:r>
                        <a:rPr kumimoji="1" lang="en-US" altLang="ja-JP" sz="2000" b="0" i="1" smtClean="0">
                          <a:solidFill>
                            <a:srgbClr val="4D4D4D"/>
                          </a:solidFill>
                          <a:latin typeface="Cambria Math" panose="02040503050406030204" pitchFamily="18" charset="0"/>
                        </a:rPr>
                        <m:t>𝑠𝑚𝑜𝑘𝑒</m:t>
                      </m:r>
                      <m:r>
                        <a:rPr kumimoji="1" lang="en-US" altLang="ja-JP" sz="2000" b="0" i="1" smtClean="0">
                          <a:solidFill>
                            <a:srgbClr val="4D4D4D"/>
                          </a:solidFill>
                          <a:latin typeface="Cambria Math" panose="02040503050406030204" pitchFamily="18" charset="0"/>
                        </a:rPr>
                        <m:t>−0.0349</m:t>
                      </m:r>
                      <m:r>
                        <a:rPr lang="en-US" altLang="ja-JP" sz="2000" i="1">
                          <a:solidFill>
                            <a:srgbClr val="4D4D4D"/>
                          </a:solidFill>
                          <a:latin typeface="Cambria Math" panose="02040503050406030204" pitchFamily="18" charset="0"/>
                        </a:rPr>
                        <m:t>𝑎𝑔𝑒</m:t>
                      </m:r>
                      <m:r>
                        <a:rPr lang="en-US" altLang="ja-JP" sz="2000" b="0" i="1" smtClean="0">
                          <a:solidFill>
                            <a:srgbClr val="4D4D4D"/>
                          </a:solidFill>
                          <a:latin typeface="Cambria Math" panose="02040503050406030204" pitchFamily="18" charset="0"/>
                        </a:rPr>
                        <m:t>+1.01</m:t>
                      </m:r>
                      <m:r>
                        <a:rPr lang="en-US" altLang="ja-JP" sz="2000" i="1">
                          <a:solidFill>
                            <a:srgbClr val="4D4D4D"/>
                          </a:solidFill>
                          <a:latin typeface="Cambria Math" panose="02040503050406030204" pitchFamily="18" charset="0"/>
                        </a:rPr>
                        <m:t>𝑏𝑙𝑎𝑐𝑘</m:t>
                      </m:r>
                      <m:r>
                        <a:rPr lang="en-US" altLang="ja-JP" sz="2000" i="1">
                          <a:solidFill>
                            <a:srgbClr val="4D4D4D"/>
                          </a:solidFill>
                          <a:latin typeface="Cambria Math" panose="02040503050406030204" pitchFamily="18" charset="0"/>
                        </a:rPr>
                        <m:t>+1.06</m:t>
                      </m:r>
                      <m:r>
                        <a:rPr lang="en-US" altLang="ja-JP" sz="2000" i="1">
                          <a:solidFill>
                            <a:srgbClr val="4D4D4D"/>
                          </a:solidFill>
                          <a:latin typeface="Cambria Math" panose="02040503050406030204" pitchFamily="18" charset="0"/>
                        </a:rPr>
                        <m:t>𝑜𝑡h𝑒𝑟</m:t>
                      </m:r>
                    </m:oMath>
                  </m:oMathPara>
                </a14:m>
                <a:endParaRPr kumimoji="1" lang="ja-JP" altLang="en-US" sz="2000" dirty="0">
                  <a:solidFill>
                    <a:srgbClr val="4D4D4D"/>
                  </a:solidFill>
                </a:endParaRPr>
              </a:p>
            </p:txBody>
          </p:sp>
        </mc:Choice>
        <mc:Fallback xmlns="">
          <p:sp>
            <p:nvSpPr>
              <p:cNvPr id="14" name="テキスト ボックス 13">
                <a:extLst>
                  <a:ext uri="{FF2B5EF4-FFF2-40B4-BE49-F238E27FC236}">
                    <a16:creationId xmlns:a16="http://schemas.microsoft.com/office/drawing/2014/main" id="{0316138F-6162-47AB-BE39-92EED1F74980}"/>
                  </a:ext>
                </a:extLst>
              </p:cNvPr>
              <p:cNvSpPr txBox="1">
                <a:spLocks noRot="1" noChangeAspect="1" noMove="1" noResize="1" noEditPoints="1" noAdjustHandles="1" noChangeArrowheads="1" noChangeShapeType="1" noTextEdit="1"/>
              </p:cNvSpPr>
              <p:nvPr/>
            </p:nvSpPr>
            <p:spPr>
              <a:xfrm>
                <a:off x="149289" y="5020682"/>
                <a:ext cx="7874399" cy="307777"/>
              </a:xfrm>
              <a:prstGeom prst="rect">
                <a:avLst/>
              </a:prstGeom>
              <a:blipFill>
                <a:blip r:embed="rId4"/>
                <a:stretch>
                  <a:fillRect l="-542" r="-232" b="-38000"/>
                </a:stretch>
              </a:blipFill>
            </p:spPr>
            <p:txBody>
              <a:bodyPr/>
              <a:lstStyle/>
              <a:p>
                <a:r>
                  <a:rPr lang="ja-JP" altLang="en-US">
                    <a:noFill/>
                  </a:rPr>
                  <a:t> </a:t>
                </a:r>
              </a:p>
            </p:txBody>
          </p:sp>
        </mc:Fallback>
      </mc:AlternateContent>
      <p:sp>
        <p:nvSpPr>
          <p:cNvPr id="15" name="正方形/長方形 14">
            <a:extLst>
              <a:ext uri="{FF2B5EF4-FFF2-40B4-BE49-F238E27FC236}">
                <a16:creationId xmlns:a16="http://schemas.microsoft.com/office/drawing/2014/main" id="{46019D05-83A9-4DF8-8775-C37C7E5FFF62}"/>
              </a:ext>
            </a:extLst>
          </p:cNvPr>
          <p:cNvSpPr/>
          <p:nvPr/>
        </p:nvSpPr>
        <p:spPr>
          <a:xfrm>
            <a:off x="457200" y="5733256"/>
            <a:ext cx="4762872" cy="747147"/>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kumimoji="1" lang="ja-JP" altLang="en-US" sz="2400" dirty="0">
                <a:solidFill>
                  <a:schemeClr val="accent1"/>
                </a:solidFill>
              </a:rPr>
              <a:t>式から</a:t>
            </a:r>
            <a:r>
              <a:rPr kumimoji="1" lang="en-US" altLang="ja-JP" sz="2400" dirty="0">
                <a:solidFill>
                  <a:schemeClr val="accent1"/>
                </a:solidFill>
              </a:rPr>
              <a:t>p</a:t>
            </a:r>
            <a:r>
              <a:rPr kumimoji="1" lang="ja-JP" altLang="en-US" sz="2400" dirty="0">
                <a:solidFill>
                  <a:schemeClr val="accent1"/>
                </a:solidFill>
              </a:rPr>
              <a:t>を求めることが出来る</a:t>
            </a:r>
          </a:p>
        </p:txBody>
      </p:sp>
    </p:spTree>
    <p:extLst>
      <p:ext uri="{BB962C8B-B14F-4D97-AF65-F5344CB8AC3E}">
        <p14:creationId xmlns:p14="http://schemas.microsoft.com/office/powerpoint/2010/main" val="75303857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0683E0-E59C-43F6-8131-56AAC3791ADC}"/>
              </a:ext>
            </a:extLst>
          </p:cNvPr>
          <p:cNvSpPr>
            <a:spLocks noGrp="1"/>
          </p:cNvSpPr>
          <p:nvPr>
            <p:ph type="title"/>
          </p:nvPr>
        </p:nvSpPr>
        <p:spPr/>
        <p:txBody>
          <a:bodyPr/>
          <a:lstStyle/>
          <a:p>
            <a:r>
              <a:rPr kumimoji="1" lang="ja-JP" altLang="en-US" dirty="0"/>
              <a:t>確率を計算するコマンド</a:t>
            </a:r>
          </a:p>
        </p:txBody>
      </p:sp>
      <p:sp>
        <p:nvSpPr>
          <p:cNvPr id="4" name="スライド番号プレースホルダー 3">
            <a:extLst>
              <a:ext uri="{FF2B5EF4-FFF2-40B4-BE49-F238E27FC236}">
                <a16:creationId xmlns:a16="http://schemas.microsoft.com/office/drawing/2014/main" id="{AC7AF267-6493-448C-BCD3-6352FFEBC367}"/>
              </a:ext>
            </a:extLst>
          </p:cNvPr>
          <p:cNvSpPr>
            <a:spLocks noGrp="1"/>
          </p:cNvSpPr>
          <p:nvPr>
            <p:ph type="sldNum" sz="quarter" idx="12"/>
          </p:nvPr>
        </p:nvSpPr>
        <p:spPr/>
        <p:txBody>
          <a:bodyPr/>
          <a:lstStyle/>
          <a:p>
            <a:r>
              <a:rPr lang="en-US" altLang="ja-JP"/>
              <a:t> </a:t>
            </a:r>
            <a:fld id="{8B45D110-FD8E-48BD-8825-CDFBF9D22CA3}" type="slidenum">
              <a:rPr lang="ja-JP" altLang="en-US" smtClean="0"/>
              <a:pPr/>
              <a:t>36</a:t>
            </a:fld>
            <a:endParaRPr lang="ja-JP" altLang="en-US" dirty="0"/>
          </a:p>
        </p:txBody>
      </p:sp>
      <p:grpSp>
        <p:nvGrpSpPr>
          <p:cNvPr id="5" name="グループ化 4">
            <a:extLst>
              <a:ext uri="{FF2B5EF4-FFF2-40B4-BE49-F238E27FC236}">
                <a16:creationId xmlns:a16="http://schemas.microsoft.com/office/drawing/2014/main" id="{E29517A7-7EFC-40F6-B096-0E3465B093E2}"/>
              </a:ext>
            </a:extLst>
          </p:cNvPr>
          <p:cNvGrpSpPr/>
          <p:nvPr/>
        </p:nvGrpSpPr>
        <p:grpSpPr>
          <a:xfrm>
            <a:off x="2267744" y="4005064"/>
            <a:ext cx="3960440" cy="1020778"/>
            <a:chOff x="2771800" y="3351861"/>
            <a:chExt cx="3960440" cy="1020778"/>
          </a:xfrm>
        </p:grpSpPr>
        <p:sp>
          <p:nvSpPr>
            <p:cNvPr id="6" name="左中かっこ 5">
              <a:extLst>
                <a:ext uri="{FF2B5EF4-FFF2-40B4-BE49-F238E27FC236}">
                  <a16:creationId xmlns:a16="http://schemas.microsoft.com/office/drawing/2014/main" id="{7133AEB9-FB66-4742-BFED-BF812238AD81}"/>
                </a:ext>
              </a:extLst>
            </p:cNvPr>
            <p:cNvSpPr/>
            <p:nvPr/>
          </p:nvSpPr>
          <p:spPr>
            <a:xfrm rot="16200000">
              <a:off x="5256076" y="2667785"/>
              <a:ext cx="288032" cy="1656184"/>
            </a:xfrm>
            <a:prstGeom prst="leftBrac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061260EF-E165-4BB1-AB7E-1356E3424BE3}"/>
                </a:ext>
              </a:extLst>
            </p:cNvPr>
            <p:cNvSpPr txBox="1"/>
            <p:nvPr/>
          </p:nvSpPr>
          <p:spPr>
            <a:xfrm>
              <a:off x="2771800" y="3972529"/>
              <a:ext cx="3960440" cy="400110"/>
            </a:xfrm>
            <a:prstGeom prst="rect">
              <a:avLst/>
            </a:prstGeom>
            <a:noFill/>
          </p:spPr>
          <p:txBody>
            <a:bodyPr wrap="square" rtlCol="0">
              <a:spAutoFit/>
            </a:bodyPr>
            <a:lstStyle/>
            <a:p>
              <a:pPr algn="ctr"/>
              <a:r>
                <a:rPr kumimoji="1" lang="ja-JP" altLang="en-US" sz="2000" dirty="0">
                  <a:solidFill>
                    <a:srgbClr val="4D4D4D"/>
                  </a:solidFill>
                </a:rPr>
                <a:t>後から分かるような変数名で</a:t>
              </a:r>
              <a:endParaRPr kumimoji="1" lang="en-US" altLang="ja-JP" sz="2000" dirty="0">
                <a:solidFill>
                  <a:srgbClr val="4D4D4D"/>
                </a:solidFill>
              </a:endParaRPr>
            </a:p>
          </p:txBody>
        </p:sp>
      </p:grpSp>
      <p:sp>
        <p:nvSpPr>
          <p:cNvPr id="11" name="正方形/長方形 10">
            <a:extLst>
              <a:ext uri="{FF2B5EF4-FFF2-40B4-BE49-F238E27FC236}">
                <a16:creationId xmlns:a16="http://schemas.microsoft.com/office/drawing/2014/main" id="{CFAC1CF8-20DF-4C29-82AB-D91F213785E4}"/>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直前に実行したロジスティック回帰分析について確率を計算します。</a:t>
            </a:r>
            <a:endParaRPr lang="en-US" altLang="ja-JP" dirty="0"/>
          </a:p>
        </p:txBody>
      </p:sp>
      <p:pic>
        <p:nvPicPr>
          <p:cNvPr id="12" name="Picture 2" descr="talk icon">
            <a:extLst>
              <a:ext uri="{FF2B5EF4-FFF2-40B4-BE49-F238E27FC236}">
                <a16:creationId xmlns:a16="http://schemas.microsoft.com/office/drawing/2014/main" id="{7910566C-08E6-4CC2-A42F-5E11236D7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
        <p:nvSpPr>
          <p:cNvPr id="23" name="コンテンツ プレースホルダー 5">
            <a:extLst>
              <a:ext uri="{FF2B5EF4-FFF2-40B4-BE49-F238E27FC236}">
                <a16:creationId xmlns:a16="http://schemas.microsoft.com/office/drawing/2014/main" id="{FF585CDE-BBAA-4266-85A5-8103E3E0E365}"/>
              </a:ext>
            </a:extLst>
          </p:cNvPr>
          <p:cNvSpPr>
            <a:spLocks noGrp="1"/>
          </p:cNvSpPr>
          <p:nvPr>
            <p:ph idx="1"/>
          </p:nvPr>
        </p:nvSpPr>
        <p:spPr>
          <a:xfrm>
            <a:off x="457200" y="1124744"/>
            <a:ext cx="8229600" cy="5001420"/>
          </a:xfrm>
        </p:spPr>
        <p:txBody>
          <a:bodyPr anchor="ctr"/>
          <a:lstStyle/>
          <a:p>
            <a:pPr marL="0" indent="0" algn="ctr">
              <a:buNone/>
            </a:pPr>
            <a:r>
              <a:rPr lang="en-US" altLang="ja-JP" b="1" dirty="0">
                <a:solidFill>
                  <a:schemeClr val="accent1"/>
                </a:solidFill>
              </a:rPr>
              <a:t>predict </a:t>
            </a:r>
            <a:r>
              <a:rPr lang="ja-JP" altLang="en-US" b="1" dirty="0">
                <a:solidFill>
                  <a:schemeClr val="accent1"/>
                </a:solidFill>
              </a:rPr>
              <a:t>新変数名</a:t>
            </a:r>
            <a:r>
              <a:rPr lang="en-US" altLang="ja-JP" b="1" dirty="0">
                <a:solidFill>
                  <a:schemeClr val="accent1"/>
                </a:solidFill>
              </a:rPr>
              <a:t>, </a:t>
            </a:r>
            <a:r>
              <a:rPr lang="en-US" altLang="ja-JP" b="1" dirty="0" err="1">
                <a:solidFill>
                  <a:schemeClr val="accent1"/>
                </a:solidFill>
              </a:rPr>
              <a:t>pr</a:t>
            </a:r>
            <a:endParaRPr lang="ja-JP" altLang="en-US" b="1" dirty="0">
              <a:solidFill>
                <a:schemeClr val="accent1"/>
              </a:solidFill>
            </a:endParaRPr>
          </a:p>
        </p:txBody>
      </p:sp>
    </p:spTree>
    <p:extLst>
      <p:ext uri="{BB962C8B-B14F-4D97-AF65-F5344CB8AC3E}">
        <p14:creationId xmlns:p14="http://schemas.microsoft.com/office/powerpoint/2010/main" val="181620087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81D30-6F61-420B-9111-D9C642F9D3AD}"/>
              </a:ext>
            </a:extLst>
          </p:cNvPr>
          <p:cNvSpPr>
            <a:spLocks noGrp="1"/>
          </p:cNvSpPr>
          <p:nvPr>
            <p:ph type="title"/>
          </p:nvPr>
        </p:nvSpPr>
        <p:spPr/>
        <p:txBody>
          <a:bodyPr/>
          <a:lstStyle/>
          <a:p>
            <a:r>
              <a:rPr lang="ja-JP" altLang="en-US" dirty="0"/>
              <a:t>確率を計算するコマンド</a:t>
            </a:r>
            <a:endParaRPr kumimoji="1" lang="ja-JP" altLang="en-US" dirty="0"/>
          </a:p>
        </p:txBody>
      </p:sp>
      <p:sp>
        <p:nvSpPr>
          <p:cNvPr id="3" name="コンテンツ プレースホルダー 2">
            <a:extLst>
              <a:ext uri="{FF2B5EF4-FFF2-40B4-BE49-F238E27FC236}">
                <a16:creationId xmlns:a16="http://schemas.microsoft.com/office/drawing/2014/main" id="{DE867F90-21AF-4AF2-8392-FF4274FB1F6D}"/>
              </a:ext>
            </a:extLst>
          </p:cNvPr>
          <p:cNvSpPr>
            <a:spLocks noGrp="1"/>
          </p:cNvSpPr>
          <p:nvPr>
            <p:ph idx="1"/>
          </p:nvPr>
        </p:nvSpPr>
        <p:spPr/>
        <p:txBody>
          <a:bodyPr/>
          <a:lstStyle/>
          <a:p>
            <a:pPr marL="0" indent="0">
              <a:buNone/>
            </a:pPr>
            <a:endParaRPr lang="en-US" altLang="ja-JP" dirty="0"/>
          </a:p>
          <a:p>
            <a:pPr marL="0" indent="0" algn="ctr">
              <a:buNone/>
            </a:pPr>
            <a:r>
              <a:rPr lang="ja-JP" altLang="en-US" dirty="0"/>
              <a:t>コマンドウインドウに打ち込む</a:t>
            </a:r>
            <a:endParaRPr lang="en-US" altLang="ja-JP" dirty="0"/>
          </a:p>
          <a:p>
            <a:pPr marL="0" indent="0" algn="ctr">
              <a:buNone/>
            </a:pPr>
            <a:r>
              <a:rPr lang="en-US" altLang="ja-JP" b="1" dirty="0">
                <a:solidFill>
                  <a:schemeClr val="accent1"/>
                </a:solidFill>
              </a:rPr>
              <a:t>logit</a:t>
            </a:r>
            <a:r>
              <a:rPr lang="ja-JP" altLang="en-US" b="1" dirty="0">
                <a:solidFill>
                  <a:schemeClr val="accent1"/>
                </a:solidFill>
              </a:rPr>
              <a:t> </a:t>
            </a:r>
            <a:r>
              <a:rPr lang="en-US" altLang="ja-JP" b="1" dirty="0">
                <a:solidFill>
                  <a:schemeClr val="accent1"/>
                </a:solidFill>
              </a:rPr>
              <a:t>low </a:t>
            </a:r>
            <a:r>
              <a:rPr lang="en-US" altLang="ja-JP" b="1" dirty="0" err="1">
                <a:solidFill>
                  <a:schemeClr val="accent1"/>
                </a:solidFill>
              </a:rPr>
              <a:t>i.smoke</a:t>
            </a:r>
            <a:r>
              <a:rPr lang="ja-JP" altLang="en-US" b="1" dirty="0">
                <a:solidFill>
                  <a:schemeClr val="accent1"/>
                </a:solidFill>
              </a:rPr>
              <a:t> </a:t>
            </a:r>
            <a:r>
              <a:rPr lang="en-US" altLang="ja-JP" b="1" dirty="0">
                <a:solidFill>
                  <a:schemeClr val="accent1"/>
                </a:solidFill>
              </a:rPr>
              <a:t>age</a:t>
            </a:r>
            <a:r>
              <a:rPr lang="ja-JP" altLang="en-US" b="1" dirty="0">
                <a:solidFill>
                  <a:schemeClr val="accent1"/>
                </a:solidFill>
              </a:rPr>
              <a:t> </a:t>
            </a:r>
            <a:r>
              <a:rPr lang="en-US" altLang="ja-JP" b="1" dirty="0" err="1">
                <a:solidFill>
                  <a:schemeClr val="accent1"/>
                </a:solidFill>
              </a:rPr>
              <a:t>i.race</a:t>
            </a:r>
            <a:endParaRPr lang="en-US" altLang="ja-JP" b="1" dirty="0">
              <a:solidFill>
                <a:schemeClr val="accent1"/>
              </a:solidFill>
            </a:endParaRPr>
          </a:p>
          <a:p>
            <a:pPr marL="0" indent="0" algn="ctr">
              <a:buNone/>
            </a:pPr>
            <a:r>
              <a:rPr lang="en-US" altLang="ja-JP" b="1" dirty="0">
                <a:solidFill>
                  <a:schemeClr val="accent1"/>
                </a:solidFill>
              </a:rPr>
              <a:t>predict prob, </a:t>
            </a:r>
            <a:r>
              <a:rPr lang="en-US" altLang="ja-JP" b="1" dirty="0" err="1">
                <a:solidFill>
                  <a:schemeClr val="accent1"/>
                </a:solidFill>
              </a:rPr>
              <a:t>pr</a:t>
            </a:r>
            <a:endParaRPr lang="en-US" altLang="ja-JP" b="1" dirty="0">
              <a:solidFill>
                <a:schemeClr val="accent1"/>
              </a:solidFill>
            </a:endParaRPr>
          </a:p>
          <a:p>
            <a:pPr marL="0" indent="0" algn="ctr">
              <a:buNone/>
            </a:pPr>
            <a:r>
              <a:rPr lang="en-US" altLang="ja-JP" b="1" dirty="0" err="1">
                <a:solidFill>
                  <a:schemeClr val="accent1"/>
                </a:solidFill>
              </a:rPr>
              <a:t>bysort</a:t>
            </a:r>
            <a:r>
              <a:rPr lang="en-US" altLang="ja-JP" b="1" dirty="0">
                <a:solidFill>
                  <a:schemeClr val="accent1"/>
                </a:solidFill>
              </a:rPr>
              <a:t> smoke : summarize prob</a:t>
            </a:r>
          </a:p>
        </p:txBody>
      </p:sp>
      <p:sp>
        <p:nvSpPr>
          <p:cNvPr id="4" name="スライド番号プレースホルダー 3">
            <a:extLst>
              <a:ext uri="{FF2B5EF4-FFF2-40B4-BE49-F238E27FC236}">
                <a16:creationId xmlns:a16="http://schemas.microsoft.com/office/drawing/2014/main" id="{E56AC49F-9A09-4CCD-9F8E-496C258BAEF1}"/>
              </a:ext>
            </a:extLst>
          </p:cNvPr>
          <p:cNvSpPr>
            <a:spLocks noGrp="1"/>
          </p:cNvSpPr>
          <p:nvPr>
            <p:ph type="sldNum" sz="quarter" idx="12"/>
          </p:nvPr>
        </p:nvSpPr>
        <p:spPr/>
        <p:txBody>
          <a:bodyPr/>
          <a:lstStyle/>
          <a:p>
            <a:r>
              <a:rPr lang="en-US" altLang="ja-JP" dirty="0"/>
              <a:t> </a:t>
            </a:r>
            <a:fld id="{8B45D110-FD8E-48BD-8825-CDFBF9D22CA3}" type="slidenum">
              <a:rPr lang="ja-JP" altLang="en-US" smtClean="0"/>
              <a:pPr/>
              <a:t>37</a:t>
            </a:fld>
            <a:endParaRPr lang="ja-JP" altLang="en-US" dirty="0"/>
          </a:p>
        </p:txBody>
      </p:sp>
      <p:sp>
        <p:nvSpPr>
          <p:cNvPr id="7" name="正方形/長方形 6">
            <a:extLst>
              <a:ext uri="{FF2B5EF4-FFF2-40B4-BE49-F238E27FC236}">
                <a16:creationId xmlns:a16="http://schemas.microsoft.com/office/drawing/2014/main" id="{0A20ED3B-7F67-4BA0-A6E8-53D1204DBDD5}"/>
              </a:ext>
            </a:extLst>
          </p:cNvPr>
          <p:cNvSpPr/>
          <p:nvPr/>
        </p:nvSpPr>
        <p:spPr>
          <a:xfrm>
            <a:off x="2843808" y="3429000"/>
            <a:ext cx="3456384" cy="792088"/>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Tree>
    <p:extLst>
      <p:ext uri="{BB962C8B-B14F-4D97-AF65-F5344CB8AC3E}">
        <p14:creationId xmlns:p14="http://schemas.microsoft.com/office/powerpoint/2010/main" val="399786883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1355A1-93BC-45D3-B541-83A8A25DF5E6}"/>
              </a:ext>
            </a:extLst>
          </p:cNvPr>
          <p:cNvSpPr>
            <a:spLocks noGrp="1"/>
          </p:cNvSpPr>
          <p:nvPr>
            <p:ph type="title"/>
          </p:nvPr>
        </p:nvSpPr>
        <p:spPr/>
        <p:txBody>
          <a:bodyPr/>
          <a:lstStyle/>
          <a:p>
            <a:r>
              <a:rPr kumimoji="1" lang="ja-JP" altLang="en-US" dirty="0"/>
              <a:t>確率を計算した結果</a:t>
            </a:r>
          </a:p>
        </p:txBody>
      </p:sp>
      <p:pic>
        <p:nvPicPr>
          <p:cNvPr id="5" name="コンテンツ プレースホルダー 4">
            <a:extLst>
              <a:ext uri="{FF2B5EF4-FFF2-40B4-BE49-F238E27FC236}">
                <a16:creationId xmlns:a16="http://schemas.microsoft.com/office/drawing/2014/main" id="{454016F9-1D61-40DE-8CA7-86FC84B8CCB1}"/>
              </a:ext>
            </a:extLst>
          </p:cNvPr>
          <p:cNvPicPr>
            <a:picLocks noGrp="1" noChangeAspect="1"/>
          </p:cNvPicPr>
          <p:nvPr>
            <p:ph idx="1"/>
          </p:nvPr>
        </p:nvPicPr>
        <p:blipFill>
          <a:blip r:embed="rId2"/>
          <a:stretch>
            <a:fillRect/>
          </a:stretch>
        </p:blipFill>
        <p:spPr>
          <a:xfrm>
            <a:off x="529217" y="1988840"/>
            <a:ext cx="8085566" cy="3430240"/>
          </a:xfrm>
          <a:prstGeom prst="rect">
            <a:avLst/>
          </a:prstGeom>
        </p:spPr>
      </p:pic>
      <p:sp>
        <p:nvSpPr>
          <p:cNvPr id="4" name="スライド番号プレースホルダー 3">
            <a:extLst>
              <a:ext uri="{FF2B5EF4-FFF2-40B4-BE49-F238E27FC236}">
                <a16:creationId xmlns:a16="http://schemas.microsoft.com/office/drawing/2014/main" id="{B124F80D-D865-465B-A879-CA92533C344A}"/>
              </a:ext>
            </a:extLst>
          </p:cNvPr>
          <p:cNvSpPr>
            <a:spLocks noGrp="1"/>
          </p:cNvSpPr>
          <p:nvPr>
            <p:ph type="sldNum" sz="quarter" idx="12"/>
          </p:nvPr>
        </p:nvSpPr>
        <p:spPr/>
        <p:txBody>
          <a:bodyPr/>
          <a:lstStyle/>
          <a:p>
            <a:r>
              <a:rPr lang="en-US" altLang="ja-JP"/>
              <a:t> </a:t>
            </a:r>
            <a:fld id="{8B45D110-FD8E-48BD-8825-CDFBF9D22CA3}" type="slidenum">
              <a:rPr lang="ja-JP" altLang="en-US" smtClean="0"/>
              <a:pPr/>
              <a:t>38</a:t>
            </a:fld>
            <a:endParaRPr lang="ja-JP" altLang="en-US" dirty="0"/>
          </a:p>
        </p:txBody>
      </p:sp>
      <p:sp>
        <p:nvSpPr>
          <p:cNvPr id="6" name="楕円 5">
            <a:extLst>
              <a:ext uri="{FF2B5EF4-FFF2-40B4-BE49-F238E27FC236}">
                <a16:creationId xmlns:a16="http://schemas.microsoft.com/office/drawing/2014/main" id="{D838C5BE-78A3-4A34-9DB2-F8F239BEB710}"/>
              </a:ext>
            </a:extLst>
          </p:cNvPr>
          <p:cNvSpPr/>
          <p:nvPr/>
        </p:nvSpPr>
        <p:spPr>
          <a:xfrm>
            <a:off x="3419872" y="4293096"/>
            <a:ext cx="1656184" cy="1296144"/>
          </a:xfrm>
          <a:prstGeom prst="ellips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7" name="楕円 6">
            <a:extLst>
              <a:ext uri="{FF2B5EF4-FFF2-40B4-BE49-F238E27FC236}">
                <a16:creationId xmlns:a16="http://schemas.microsoft.com/office/drawing/2014/main" id="{F9129848-D3C6-4B49-AAC4-EC204EE11B72}"/>
              </a:ext>
            </a:extLst>
          </p:cNvPr>
          <p:cNvSpPr/>
          <p:nvPr/>
        </p:nvSpPr>
        <p:spPr>
          <a:xfrm>
            <a:off x="3419872" y="2268152"/>
            <a:ext cx="1656184" cy="1296144"/>
          </a:xfrm>
          <a:prstGeom prst="ellips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8" name="テキスト ボックス 7">
            <a:extLst>
              <a:ext uri="{FF2B5EF4-FFF2-40B4-BE49-F238E27FC236}">
                <a16:creationId xmlns:a16="http://schemas.microsoft.com/office/drawing/2014/main" id="{B42E9CD8-84C0-4530-AFBD-80477263421B}"/>
              </a:ext>
            </a:extLst>
          </p:cNvPr>
          <p:cNvSpPr txBox="1"/>
          <p:nvPr/>
        </p:nvSpPr>
        <p:spPr>
          <a:xfrm>
            <a:off x="889591" y="1294657"/>
            <a:ext cx="7725192" cy="523220"/>
          </a:xfrm>
          <a:prstGeom prst="rect">
            <a:avLst/>
          </a:prstGeom>
          <a:noFill/>
        </p:spPr>
        <p:txBody>
          <a:bodyPr wrap="none" rtlCol="0">
            <a:spAutoFit/>
          </a:bodyPr>
          <a:lstStyle/>
          <a:p>
            <a:r>
              <a:rPr kumimoji="1" lang="ja-JP" altLang="en-US" sz="2800" b="1" dirty="0">
                <a:solidFill>
                  <a:schemeClr val="accent5"/>
                </a:solidFill>
              </a:rPr>
              <a:t>非喫煙者</a:t>
            </a:r>
            <a:r>
              <a:rPr kumimoji="1" lang="ja-JP" altLang="en-US" sz="2800" dirty="0">
                <a:solidFill>
                  <a:srgbClr val="4D4D4D"/>
                </a:solidFill>
              </a:rPr>
              <a:t>の低出生体重児が生まれる確率の平均</a:t>
            </a:r>
          </a:p>
        </p:txBody>
      </p:sp>
      <p:sp>
        <p:nvSpPr>
          <p:cNvPr id="9" name="テキスト ボックス 8">
            <a:extLst>
              <a:ext uri="{FF2B5EF4-FFF2-40B4-BE49-F238E27FC236}">
                <a16:creationId xmlns:a16="http://schemas.microsoft.com/office/drawing/2014/main" id="{809E3CF1-6DBB-4626-B0B1-593B5D8F9F9A}"/>
              </a:ext>
            </a:extLst>
          </p:cNvPr>
          <p:cNvSpPr txBox="1"/>
          <p:nvPr/>
        </p:nvSpPr>
        <p:spPr>
          <a:xfrm>
            <a:off x="888940" y="6056430"/>
            <a:ext cx="7366119" cy="523220"/>
          </a:xfrm>
          <a:prstGeom prst="rect">
            <a:avLst/>
          </a:prstGeom>
          <a:noFill/>
        </p:spPr>
        <p:txBody>
          <a:bodyPr wrap="none" rtlCol="0">
            <a:spAutoFit/>
          </a:bodyPr>
          <a:lstStyle/>
          <a:p>
            <a:r>
              <a:rPr kumimoji="1" lang="ja-JP" altLang="en-US" sz="2800" b="1" dirty="0">
                <a:solidFill>
                  <a:srgbClr val="FF0000"/>
                </a:solidFill>
              </a:rPr>
              <a:t>喫煙者</a:t>
            </a:r>
            <a:r>
              <a:rPr kumimoji="1" lang="ja-JP" altLang="en-US" sz="2800" dirty="0">
                <a:solidFill>
                  <a:srgbClr val="4D4D4D"/>
                </a:solidFill>
              </a:rPr>
              <a:t>の低出生体重児が生まれる確率の平均</a:t>
            </a:r>
          </a:p>
        </p:txBody>
      </p:sp>
    </p:spTree>
    <p:extLst>
      <p:ext uri="{BB962C8B-B14F-4D97-AF65-F5344CB8AC3E}">
        <p14:creationId xmlns:p14="http://schemas.microsoft.com/office/powerpoint/2010/main" val="32185974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B2E086-4CD0-42CF-A170-2CE00FEB74F6}"/>
              </a:ext>
            </a:extLst>
          </p:cNvPr>
          <p:cNvSpPr>
            <a:spLocks noGrp="1"/>
          </p:cNvSpPr>
          <p:nvPr>
            <p:ph type="title"/>
          </p:nvPr>
        </p:nvSpPr>
        <p:spPr/>
        <p:txBody>
          <a:bodyPr/>
          <a:lstStyle/>
          <a:p>
            <a:r>
              <a:rPr kumimoji="1" lang="ja-JP" altLang="en-US" dirty="0"/>
              <a:t>確率を計算する</a:t>
            </a:r>
          </a:p>
        </p:txBody>
      </p:sp>
      <p:sp>
        <p:nvSpPr>
          <p:cNvPr id="3" name="テキスト プレースホルダー 2">
            <a:extLst>
              <a:ext uri="{FF2B5EF4-FFF2-40B4-BE49-F238E27FC236}">
                <a16:creationId xmlns:a16="http://schemas.microsoft.com/office/drawing/2014/main" id="{B0C86A63-B987-4771-83FD-5C6551FC28A6}"/>
              </a:ext>
            </a:extLst>
          </p:cNvPr>
          <p:cNvSpPr>
            <a:spLocks noGrp="1"/>
          </p:cNvSpPr>
          <p:nvPr>
            <p:ph type="body" idx="1"/>
          </p:nvPr>
        </p:nvSpPr>
        <p:spPr/>
        <p:txBody>
          <a:bodyPr/>
          <a:lstStyle/>
          <a:p>
            <a:r>
              <a:rPr kumimoji="1" lang="ja-JP" altLang="en-US" dirty="0"/>
              <a:t>平均因果効果を計算する</a:t>
            </a:r>
          </a:p>
        </p:txBody>
      </p:sp>
      <p:sp>
        <p:nvSpPr>
          <p:cNvPr id="4" name="スライド番号プレースホルダー 3">
            <a:extLst>
              <a:ext uri="{FF2B5EF4-FFF2-40B4-BE49-F238E27FC236}">
                <a16:creationId xmlns:a16="http://schemas.microsoft.com/office/drawing/2014/main" id="{2C7A5EE9-5B20-4C7B-80C2-838743CC351F}"/>
              </a:ext>
            </a:extLst>
          </p:cNvPr>
          <p:cNvSpPr>
            <a:spLocks noGrp="1"/>
          </p:cNvSpPr>
          <p:nvPr>
            <p:ph type="sldNum" sz="quarter" idx="12"/>
          </p:nvPr>
        </p:nvSpPr>
        <p:spPr/>
        <p:txBody>
          <a:bodyPr/>
          <a:lstStyle/>
          <a:p>
            <a:fld id="{8B45D110-FD8E-48BD-8825-CDFBF9D22CA3}" type="slidenum">
              <a:rPr kumimoji="1" lang="ja-JP" altLang="en-US" smtClean="0"/>
              <a:pPr/>
              <a:t>39</a:t>
            </a:fld>
            <a:endParaRPr kumimoji="1" lang="ja-JP" altLang="en-US"/>
          </a:p>
        </p:txBody>
      </p:sp>
    </p:spTree>
    <p:extLst>
      <p:ext uri="{BB962C8B-B14F-4D97-AF65-F5344CB8AC3E}">
        <p14:creationId xmlns:p14="http://schemas.microsoft.com/office/powerpoint/2010/main" val="197340360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DA210F-E3A4-4B70-996E-2E05FA150169}"/>
              </a:ext>
            </a:extLst>
          </p:cNvPr>
          <p:cNvSpPr>
            <a:spLocks noGrp="1"/>
          </p:cNvSpPr>
          <p:nvPr>
            <p:ph type="title"/>
          </p:nvPr>
        </p:nvSpPr>
        <p:spPr/>
        <p:txBody>
          <a:bodyPr/>
          <a:lstStyle/>
          <a:p>
            <a:r>
              <a:rPr kumimoji="1" lang="ja-JP" altLang="en-US" dirty="0"/>
              <a:t>今回のテーマ</a:t>
            </a:r>
          </a:p>
        </p:txBody>
      </p:sp>
      <p:sp>
        <p:nvSpPr>
          <p:cNvPr id="3" name="コンテンツ プレースホルダー 2">
            <a:extLst>
              <a:ext uri="{FF2B5EF4-FFF2-40B4-BE49-F238E27FC236}">
                <a16:creationId xmlns:a16="http://schemas.microsoft.com/office/drawing/2014/main" id="{6BC6BAC7-3C51-4A56-A3A1-758F1DDA63FE}"/>
              </a:ext>
            </a:extLst>
          </p:cNvPr>
          <p:cNvSpPr>
            <a:spLocks noGrp="1"/>
          </p:cNvSpPr>
          <p:nvPr>
            <p:ph idx="1"/>
          </p:nvPr>
        </p:nvSpPr>
        <p:spPr/>
        <p:txBody>
          <a:bodyPr anchor="ctr">
            <a:normAutofit/>
          </a:bodyPr>
          <a:lstStyle/>
          <a:p>
            <a:r>
              <a:rPr lang="ja-JP" altLang="en-US" sz="2800" dirty="0"/>
              <a:t>ロジスティック回帰分析を行う。</a:t>
            </a:r>
            <a:endParaRPr lang="en-US" altLang="ja-JP" sz="2800" dirty="0"/>
          </a:p>
          <a:p>
            <a:pPr lvl="1"/>
            <a:r>
              <a:rPr lang="ja-JP" altLang="en-US" sz="2400" dirty="0"/>
              <a:t>ロジスティック回帰分析</a:t>
            </a:r>
            <a:endParaRPr lang="en-US" altLang="ja-JP" sz="2400" dirty="0"/>
          </a:p>
          <a:p>
            <a:pPr lvl="1"/>
            <a:r>
              <a:rPr lang="ja-JP" altLang="en-US" sz="2400" dirty="0"/>
              <a:t>解析結果の比較</a:t>
            </a:r>
            <a:endParaRPr lang="en-US" altLang="ja-JP" sz="2400" dirty="0"/>
          </a:p>
          <a:p>
            <a:r>
              <a:rPr lang="ja-JP" altLang="en-US" sz="2800" dirty="0"/>
              <a:t>確率を計算する</a:t>
            </a:r>
            <a:endParaRPr lang="en-US" altLang="ja-JP" sz="2800" dirty="0"/>
          </a:p>
          <a:p>
            <a:pPr lvl="1"/>
            <a:r>
              <a:rPr lang="ja-JP" altLang="en-US" sz="2400" dirty="0"/>
              <a:t>確率を算出する。</a:t>
            </a:r>
            <a:endParaRPr lang="en-US" altLang="ja-JP" sz="2400" dirty="0"/>
          </a:p>
          <a:p>
            <a:pPr lvl="1"/>
            <a:r>
              <a:rPr lang="ja-JP" altLang="en-US" sz="2400" dirty="0"/>
              <a:t>平均因果効果を算出する。</a:t>
            </a:r>
            <a:endParaRPr lang="en-US" altLang="ja-JP" sz="2400" dirty="0"/>
          </a:p>
        </p:txBody>
      </p:sp>
      <p:sp>
        <p:nvSpPr>
          <p:cNvPr id="4" name="スライド番号プレースホルダー 3">
            <a:extLst>
              <a:ext uri="{FF2B5EF4-FFF2-40B4-BE49-F238E27FC236}">
                <a16:creationId xmlns:a16="http://schemas.microsoft.com/office/drawing/2014/main" id="{79CD37C9-C1C5-4173-8BEF-7DF65E2953C4}"/>
              </a:ext>
            </a:extLst>
          </p:cNvPr>
          <p:cNvSpPr>
            <a:spLocks noGrp="1"/>
          </p:cNvSpPr>
          <p:nvPr>
            <p:ph type="sldNum" sz="quarter" idx="12"/>
          </p:nvPr>
        </p:nvSpPr>
        <p:spPr/>
        <p:txBody>
          <a:bodyPr/>
          <a:lstStyle/>
          <a:p>
            <a:r>
              <a:rPr lang="en-US" altLang="ja-JP"/>
              <a:t> </a:t>
            </a:r>
            <a:fld id="{8B45D110-FD8E-48BD-8825-CDFBF9D22CA3}" type="slidenum">
              <a:rPr lang="ja-JP" altLang="en-US" smtClean="0"/>
              <a:pPr/>
              <a:t>4</a:t>
            </a:fld>
            <a:endParaRPr lang="ja-JP" altLang="en-US" dirty="0"/>
          </a:p>
        </p:txBody>
      </p:sp>
    </p:spTree>
    <p:extLst>
      <p:ext uri="{BB962C8B-B14F-4D97-AF65-F5344CB8AC3E}">
        <p14:creationId xmlns:p14="http://schemas.microsoft.com/office/powerpoint/2010/main" val="48455485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D701AF49-ADF2-4277-8B08-C6ABA3732ECF}"/>
              </a:ext>
            </a:extLst>
          </p:cNvPr>
          <p:cNvSpPr>
            <a:spLocks noGrp="1"/>
          </p:cNvSpPr>
          <p:nvPr>
            <p:ph type="title"/>
          </p:nvPr>
        </p:nvSpPr>
        <p:spPr/>
        <p:txBody>
          <a:bodyPr/>
          <a:lstStyle/>
          <a:p>
            <a:r>
              <a:rPr lang="ja-JP" altLang="en-US" dirty="0"/>
              <a:t>因果と相関</a:t>
            </a:r>
          </a:p>
        </p:txBody>
      </p:sp>
      <p:sp>
        <p:nvSpPr>
          <p:cNvPr id="4" name="スライド番号プレースホルダー 3">
            <a:extLst>
              <a:ext uri="{FF2B5EF4-FFF2-40B4-BE49-F238E27FC236}">
                <a16:creationId xmlns:a16="http://schemas.microsoft.com/office/drawing/2014/main" id="{3230DF7E-36E9-4B90-A56C-EFBE9D88C5CC}"/>
              </a:ext>
            </a:extLst>
          </p:cNvPr>
          <p:cNvSpPr>
            <a:spLocks noGrp="1"/>
          </p:cNvSpPr>
          <p:nvPr>
            <p:ph type="sldNum" sz="quarter" idx="12"/>
          </p:nvPr>
        </p:nvSpPr>
        <p:spPr/>
        <p:txBody>
          <a:bodyPr/>
          <a:lstStyle/>
          <a:p>
            <a:fld id="{8B45D110-FD8E-48BD-8825-CDFBF9D22CA3}" type="slidenum">
              <a:rPr kumimoji="1" lang="ja-JP" altLang="en-US" smtClean="0"/>
              <a:pPr/>
              <a:t>40</a:t>
            </a:fld>
            <a:endParaRPr kumimoji="1" lang="ja-JP" altLang="en-US"/>
          </a:p>
        </p:txBody>
      </p:sp>
      <p:grpSp>
        <p:nvGrpSpPr>
          <p:cNvPr id="9" name="グループ化 8">
            <a:extLst>
              <a:ext uri="{FF2B5EF4-FFF2-40B4-BE49-F238E27FC236}">
                <a16:creationId xmlns:a16="http://schemas.microsoft.com/office/drawing/2014/main" id="{9A4F9CE3-0C62-4D45-8680-C2AC8F79879D}"/>
              </a:ext>
            </a:extLst>
          </p:cNvPr>
          <p:cNvGrpSpPr/>
          <p:nvPr/>
        </p:nvGrpSpPr>
        <p:grpSpPr>
          <a:xfrm>
            <a:off x="1475656" y="2636912"/>
            <a:ext cx="2236926" cy="1970908"/>
            <a:chOff x="1470978" y="1962148"/>
            <a:chExt cx="1643886" cy="1413512"/>
          </a:xfrm>
        </p:grpSpPr>
        <p:sp>
          <p:nvSpPr>
            <p:cNvPr id="7" name="正方形/長方形 6">
              <a:extLst>
                <a:ext uri="{FF2B5EF4-FFF2-40B4-BE49-F238E27FC236}">
                  <a16:creationId xmlns:a16="http://schemas.microsoft.com/office/drawing/2014/main" id="{4F80D39C-F8A0-448A-AF57-87FE4ECE2C98}"/>
                </a:ext>
              </a:extLst>
            </p:cNvPr>
            <p:cNvSpPr/>
            <p:nvPr/>
          </p:nvSpPr>
          <p:spPr>
            <a:xfrm rot="2700000">
              <a:off x="1470978" y="1984162"/>
              <a:ext cx="1368152" cy="1368152"/>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8" name="二等辺三角形 7">
              <a:extLst>
                <a:ext uri="{FF2B5EF4-FFF2-40B4-BE49-F238E27FC236}">
                  <a16:creationId xmlns:a16="http://schemas.microsoft.com/office/drawing/2014/main" id="{0623DC13-33C9-4512-8FA3-1AD845BA35E1}"/>
                </a:ext>
              </a:extLst>
            </p:cNvPr>
            <p:cNvSpPr/>
            <p:nvPr/>
          </p:nvSpPr>
          <p:spPr>
            <a:xfrm rot="5400000">
              <a:off x="2052746" y="2313542"/>
              <a:ext cx="1413512" cy="710724"/>
            </a:xfrm>
            <a:prstGeom prst="triangle">
              <a:avLst/>
            </a:prstGeom>
            <a:solidFill>
              <a:schemeClr val="tx2">
                <a:lumMod val="50000"/>
                <a:lumOff val="50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grpSp>
      <p:sp>
        <p:nvSpPr>
          <p:cNvPr id="10" name="テキスト ボックス 9">
            <a:extLst>
              <a:ext uri="{FF2B5EF4-FFF2-40B4-BE49-F238E27FC236}">
                <a16:creationId xmlns:a16="http://schemas.microsoft.com/office/drawing/2014/main" id="{64E4E8C4-2DD6-416D-97B8-69959431F9EF}"/>
              </a:ext>
            </a:extLst>
          </p:cNvPr>
          <p:cNvSpPr txBox="1"/>
          <p:nvPr/>
        </p:nvSpPr>
        <p:spPr>
          <a:xfrm>
            <a:off x="3212439" y="4347665"/>
            <a:ext cx="1080120" cy="523220"/>
          </a:xfrm>
          <a:prstGeom prst="rect">
            <a:avLst/>
          </a:prstGeom>
          <a:noFill/>
        </p:spPr>
        <p:txBody>
          <a:bodyPr wrap="square" rtlCol="0">
            <a:spAutoFit/>
          </a:bodyPr>
          <a:lstStyle/>
          <a:p>
            <a:r>
              <a:rPr kumimoji="1" lang="ja-JP" altLang="en-US" sz="2800" dirty="0">
                <a:solidFill>
                  <a:srgbClr val="4D4D4D"/>
                </a:solidFill>
              </a:rPr>
              <a:t>喫煙</a:t>
            </a:r>
          </a:p>
        </p:txBody>
      </p:sp>
      <p:sp>
        <p:nvSpPr>
          <p:cNvPr id="11" name="テキスト ボックス 10">
            <a:extLst>
              <a:ext uri="{FF2B5EF4-FFF2-40B4-BE49-F238E27FC236}">
                <a16:creationId xmlns:a16="http://schemas.microsoft.com/office/drawing/2014/main" id="{AF93A305-B62F-4C96-A89C-A5E9FFAA5987}"/>
              </a:ext>
            </a:extLst>
          </p:cNvPr>
          <p:cNvSpPr txBox="1"/>
          <p:nvPr/>
        </p:nvSpPr>
        <p:spPr>
          <a:xfrm>
            <a:off x="469454" y="2298885"/>
            <a:ext cx="1274913" cy="523220"/>
          </a:xfrm>
          <a:prstGeom prst="rect">
            <a:avLst/>
          </a:prstGeom>
          <a:noFill/>
        </p:spPr>
        <p:txBody>
          <a:bodyPr wrap="square" rtlCol="0">
            <a:spAutoFit/>
          </a:bodyPr>
          <a:lstStyle/>
          <a:p>
            <a:r>
              <a:rPr kumimoji="1" lang="ja-JP" altLang="en-US" sz="2800" dirty="0">
                <a:solidFill>
                  <a:srgbClr val="4D4D4D"/>
                </a:solidFill>
              </a:rPr>
              <a:t>非喫煙</a:t>
            </a:r>
          </a:p>
        </p:txBody>
      </p:sp>
      <p:sp>
        <p:nvSpPr>
          <p:cNvPr id="17" name="二等辺三角形 16">
            <a:extLst>
              <a:ext uri="{FF2B5EF4-FFF2-40B4-BE49-F238E27FC236}">
                <a16:creationId xmlns:a16="http://schemas.microsoft.com/office/drawing/2014/main" id="{25441ECB-7AA0-4381-9F51-775AF187647A}"/>
              </a:ext>
            </a:extLst>
          </p:cNvPr>
          <p:cNvSpPr/>
          <p:nvPr/>
        </p:nvSpPr>
        <p:spPr>
          <a:xfrm rot="5400000">
            <a:off x="5440592" y="4773427"/>
            <a:ext cx="1320688" cy="648059"/>
          </a:xfrm>
          <a:prstGeom prst="triangle">
            <a:avLst/>
          </a:prstGeom>
          <a:solidFill>
            <a:schemeClr val="tx2">
              <a:lumMod val="50000"/>
              <a:lumOff val="50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grpSp>
        <p:nvGrpSpPr>
          <p:cNvPr id="21" name="グループ化 20">
            <a:extLst>
              <a:ext uri="{FF2B5EF4-FFF2-40B4-BE49-F238E27FC236}">
                <a16:creationId xmlns:a16="http://schemas.microsoft.com/office/drawing/2014/main" id="{F4066313-2181-4323-9E26-477C4A42DFEF}"/>
              </a:ext>
            </a:extLst>
          </p:cNvPr>
          <p:cNvGrpSpPr/>
          <p:nvPr/>
        </p:nvGrpSpPr>
        <p:grpSpPr>
          <a:xfrm>
            <a:off x="5534792" y="1602369"/>
            <a:ext cx="1414419" cy="1439691"/>
            <a:chOff x="5571886" y="1628802"/>
            <a:chExt cx="2325598" cy="2367150"/>
          </a:xfrm>
        </p:grpSpPr>
        <p:sp>
          <p:nvSpPr>
            <p:cNvPr id="13" name="正方形/長方形 12">
              <a:extLst>
                <a:ext uri="{FF2B5EF4-FFF2-40B4-BE49-F238E27FC236}">
                  <a16:creationId xmlns:a16="http://schemas.microsoft.com/office/drawing/2014/main" id="{8E35C54C-DB98-4961-9B86-DEC944CCDD0B}"/>
                </a:ext>
              </a:extLst>
            </p:cNvPr>
            <p:cNvSpPr/>
            <p:nvPr/>
          </p:nvSpPr>
          <p:spPr>
            <a:xfrm rot="2700000">
              <a:off x="5548915" y="1903376"/>
              <a:ext cx="1907661" cy="1861720"/>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4" name="二等辺三角形 13">
              <a:extLst>
                <a:ext uri="{FF2B5EF4-FFF2-40B4-BE49-F238E27FC236}">
                  <a16:creationId xmlns:a16="http://schemas.microsoft.com/office/drawing/2014/main" id="{6C81F241-FEC1-460D-B7F8-B06289C5FF49}"/>
                </a:ext>
              </a:extLst>
            </p:cNvPr>
            <p:cNvSpPr/>
            <p:nvPr/>
          </p:nvSpPr>
          <p:spPr>
            <a:xfrm rot="5400000">
              <a:off x="6186012" y="2284479"/>
              <a:ext cx="2367150" cy="1055795"/>
            </a:xfrm>
            <a:prstGeom prst="triangle">
              <a:avLst/>
            </a:prstGeom>
            <a:solidFill>
              <a:srgbClr val="F2F2F2"/>
            </a:solidFill>
            <a:ln w="19050" cap="sq">
              <a:solidFill>
                <a:srgbClr val="F2F2F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cxnSp>
          <p:nvCxnSpPr>
            <p:cNvPr id="19" name="直線コネクタ 18">
              <a:extLst>
                <a:ext uri="{FF2B5EF4-FFF2-40B4-BE49-F238E27FC236}">
                  <a16:creationId xmlns:a16="http://schemas.microsoft.com/office/drawing/2014/main" id="{8F892626-49A1-4059-8C0E-2BB451DAB8CE}"/>
                </a:ext>
              </a:extLst>
            </p:cNvPr>
            <p:cNvCxnSpPr>
              <a:cxnSpLocks/>
            </p:cNvCxnSpPr>
            <p:nvPr/>
          </p:nvCxnSpPr>
          <p:spPr>
            <a:xfrm>
              <a:off x="6841690" y="1849710"/>
              <a:ext cx="0" cy="2011338"/>
            </a:xfrm>
            <a:prstGeom prst="lin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3" name="テキスト ボックス 22">
            <a:extLst>
              <a:ext uri="{FF2B5EF4-FFF2-40B4-BE49-F238E27FC236}">
                <a16:creationId xmlns:a16="http://schemas.microsoft.com/office/drawing/2014/main" id="{0D4EFC41-60CF-4E05-A69B-8010B1D5090B}"/>
              </a:ext>
            </a:extLst>
          </p:cNvPr>
          <p:cNvSpPr txBox="1"/>
          <p:nvPr/>
        </p:nvSpPr>
        <p:spPr>
          <a:xfrm>
            <a:off x="6911466" y="3446957"/>
            <a:ext cx="1906756" cy="954107"/>
          </a:xfrm>
          <a:prstGeom prst="rect">
            <a:avLst/>
          </a:prstGeom>
          <a:noFill/>
        </p:spPr>
        <p:txBody>
          <a:bodyPr wrap="square" rtlCol="0">
            <a:spAutoFit/>
          </a:bodyPr>
          <a:lstStyle/>
          <a:p>
            <a:r>
              <a:rPr kumimoji="1" lang="ja-JP" altLang="en-US" sz="2800" dirty="0">
                <a:solidFill>
                  <a:srgbClr val="4D4D4D"/>
                </a:solidFill>
              </a:rPr>
              <a:t>比較する</a:t>
            </a:r>
            <a:br>
              <a:rPr kumimoji="1" lang="en-US" altLang="ja-JP" sz="2800" dirty="0">
                <a:solidFill>
                  <a:srgbClr val="4D4D4D"/>
                </a:solidFill>
              </a:rPr>
            </a:br>
            <a:r>
              <a:rPr kumimoji="1" lang="ja-JP" altLang="en-US" sz="2800" dirty="0">
                <a:solidFill>
                  <a:srgbClr val="4D4D4D"/>
                </a:solidFill>
              </a:rPr>
              <a:t>＝相関</a:t>
            </a:r>
          </a:p>
        </p:txBody>
      </p:sp>
    </p:spTree>
    <p:extLst>
      <p:ext uri="{BB962C8B-B14F-4D97-AF65-F5344CB8AC3E}">
        <p14:creationId xmlns:p14="http://schemas.microsoft.com/office/powerpoint/2010/main" val="5806421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D701AF49-ADF2-4277-8B08-C6ABA3732ECF}"/>
              </a:ext>
            </a:extLst>
          </p:cNvPr>
          <p:cNvSpPr>
            <a:spLocks noGrp="1"/>
          </p:cNvSpPr>
          <p:nvPr>
            <p:ph type="title"/>
          </p:nvPr>
        </p:nvSpPr>
        <p:spPr/>
        <p:txBody>
          <a:bodyPr/>
          <a:lstStyle/>
          <a:p>
            <a:r>
              <a:rPr lang="ja-JP" altLang="en-US" dirty="0"/>
              <a:t>因果と相関</a:t>
            </a:r>
          </a:p>
        </p:txBody>
      </p:sp>
      <p:sp>
        <p:nvSpPr>
          <p:cNvPr id="4" name="スライド番号プレースホルダー 3">
            <a:extLst>
              <a:ext uri="{FF2B5EF4-FFF2-40B4-BE49-F238E27FC236}">
                <a16:creationId xmlns:a16="http://schemas.microsoft.com/office/drawing/2014/main" id="{3230DF7E-36E9-4B90-A56C-EFBE9D88C5CC}"/>
              </a:ext>
            </a:extLst>
          </p:cNvPr>
          <p:cNvSpPr>
            <a:spLocks noGrp="1"/>
          </p:cNvSpPr>
          <p:nvPr>
            <p:ph type="sldNum" sz="quarter" idx="12"/>
          </p:nvPr>
        </p:nvSpPr>
        <p:spPr/>
        <p:txBody>
          <a:bodyPr/>
          <a:lstStyle/>
          <a:p>
            <a:fld id="{8B45D110-FD8E-48BD-8825-CDFBF9D22CA3}" type="slidenum">
              <a:rPr kumimoji="1" lang="ja-JP" altLang="en-US" smtClean="0"/>
              <a:pPr/>
              <a:t>41</a:t>
            </a:fld>
            <a:endParaRPr kumimoji="1" lang="ja-JP" altLang="en-US"/>
          </a:p>
        </p:txBody>
      </p:sp>
      <p:grpSp>
        <p:nvGrpSpPr>
          <p:cNvPr id="9" name="グループ化 8">
            <a:extLst>
              <a:ext uri="{FF2B5EF4-FFF2-40B4-BE49-F238E27FC236}">
                <a16:creationId xmlns:a16="http://schemas.microsoft.com/office/drawing/2014/main" id="{9A4F9CE3-0C62-4D45-8680-C2AC8F79879D}"/>
              </a:ext>
            </a:extLst>
          </p:cNvPr>
          <p:cNvGrpSpPr/>
          <p:nvPr/>
        </p:nvGrpSpPr>
        <p:grpSpPr>
          <a:xfrm>
            <a:off x="1475656" y="2636912"/>
            <a:ext cx="2236926" cy="1970908"/>
            <a:chOff x="1470978" y="1962148"/>
            <a:chExt cx="1643886" cy="1413512"/>
          </a:xfrm>
        </p:grpSpPr>
        <p:sp>
          <p:nvSpPr>
            <p:cNvPr id="7" name="正方形/長方形 6">
              <a:extLst>
                <a:ext uri="{FF2B5EF4-FFF2-40B4-BE49-F238E27FC236}">
                  <a16:creationId xmlns:a16="http://schemas.microsoft.com/office/drawing/2014/main" id="{4F80D39C-F8A0-448A-AF57-87FE4ECE2C98}"/>
                </a:ext>
              </a:extLst>
            </p:cNvPr>
            <p:cNvSpPr/>
            <p:nvPr/>
          </p:nvSpPr>
          <p:spPr>
            <a:xfrm rot="2700000">
              <a:off x="1470978" y="1984162"/>
              <a:ext cx="1368152" cy="1368152"/>
            </a:xfrm>
            <a:prstGeom prst="rect">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8" name="二等辺三角形 7">
              <a:extLst>
                <a:ext uri="{FF2B5EF4-FFF2-40B4-BE49-F238E27FC236}">
                  <a16:creationId xmlns:a16="http://schemas.microsoft.com/office/drawing/2014/main" id="{0623DC13-33C9-4512-8FA3-1AD845BA35E1}"/>
                </a:ext>
              </a:extLst>
            </p:cNvPr>
            <p:cNvSpPr/>
            <p:nvPr/>
          </p:nvSpPr>
          <p:spPr>
            <a:xfrm rot="5400000">
              <a:off x="2052746" y="2313542"/>
              <a:ext cx="1413512" cy="710724"/>
            </a:xfrm>
            <a:prstGeom prst="triangle">
              <a:avLst/>
            </a:prstGeom>
            <a:solidFill>
              <a:schemeClr val="tx2">
                <a:lumMod val="50000"/>
                <a:lumOff val="50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grpSp>
      <p:sp>
        <p:nvSpPr>
          <p:cNvPr id="10" name="テキスト ボックス 9">
            <a:extLst>
              <a:ext uri="{FF2B5EF4-FFF2-40B4-BE49-F238E27FC236}">
                <a16:creationId xmlns:a16="http://schemas.microsoft.com/office/drawing/2014/main" id="{64E4E8C4-2DD6-416D-97B8-69959431F9EF}"/>
              </a:ext>
            </a:extLst>
          </p:cNvPr>
          <p:cNvSpPr txBox="1"/>
          <p:nvPr/>
        </p:nvSpPr>
        <p:spPr>
          <a:xfrm>
            <a:off x="3212439" y="4347665"/>
            <a:ext cx="1080120" cy="523220"/>
          </a:xfrm>
          <a:prstGeom prst="rect">
            <a:avLst/>
          </a:prstGeom>
          <a:noFill/>
        </p:spPr>
        <p:txBody>
          <a:bodyPr wrap="square" rtlCol="0">
            <a:spAutoFit/>
          </a:bodyPr>
          <a:lstStyle/>
          <a:p>
            <a:r>
              <a:rPr kumimoji="1" lang="ja-JP" altLang="en-US" sz="2800" dirty="0">
                <a:solidFill>
                  <a:srgbClr val="4D4D4D"/>
                </a:solidFill>
              </a:rPr>
              <a:t>喫煙</a:t>
            </a:r>
          </a:p>
        </p:txBody>
      </p:sp>
      <p:sp>
        <p:nvSpPr>
          <p:cNvPr id="11" name="テキスト ボックス 10">
            <a:extLst>
              <a:ext uri="{FF2B5EF4-FFF2-40B4-BE49-F238E27FC236}">
                <a16:creationId xmlns:a16="http://schemas.microsoft.com/office/drawing/2014/main" id="{AF93A305-B62F-4C96-A89C-A5E9FFAA5987}"/>
              </a:ext>
            </a:extLst>
          </p:cNvPr>
          <p:cNvSpPr txBox="1"/>
          <p:nvPr/>
        </p:nvSpPr>
        <p:spPr>
          <a:xfrm>
            <a:off x="469454" y="2298885"/>
            <a:ext cx="1274913" cy="523220"/>
          </a:xfrm>
          <a:prstGeom prst="rect">
            <a:avLst/>
          </a:prstGeom>
          <a:noFill/>
        </p:spPr>
        <p:txBody>
          <a:bodyPr wrap="square" rtlCol="0">
            <a:spAutoFit/>
          </a:bodyPr>
          <a:lstStyle/>
          <a:p>
            <a:r>
              <a:rPr kumimoji="1" lang="ja-JP" altLang="en-US" sz="2800" dirty="0">
                <a:solidFill>
                  <a:srgbClr val="4D4D4D"/>
                </a:solidFill>
              </a:rPr>
              <a:t>非喫煙</a:t>
            </a:r>
          </a:p>
        </p:txBody>
      </p:sp>
      <p:sp>
        <p:nvSpPr>
          <p:cNvPr id="13" name="正方形/長方形 12">
            <a:extLst>
              <a:ext uri="{FF2B5EF4-FFF2-40B4-BE49-F238E27FC236}">
                <a16:creationId xmlns:a16="http://schemas.microsoft.com/office/drawing/2014/main" id="{8E35C54C-DB98-4961-9B86-DEC944CCDD0B}"/>
              </a:ext>
            </a:extLst>
          </p:cNvPr>
          <p:cNvSpPr/>
          <p:nvPr/>
        </p:nvSpPr>
        <p:spPr>
          <a:xfrm rot="2700000">
            <a:off x="5520821" y="1769364"/>
            <a:ext cx="1160232" cy="1132290"/>
          </a:xfrm>
          <a:prstGeom prst="rect">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23" name="テキスト ボックス 22">
            <a:extLst>
              <a:ext uri="{FF2B5EF4-FFF2-40B4-BE49-F238E27FC236}">
                <a16:creationId xmlns:a16="http://schemas.microsoft.com/office/drawing/2014/main" id="{0D4EFC41-60CF-4E05-A69B-8010B1D5090B}"/>
              </a:ext>
            </a:extLst>
          </p:cNvPr>
          <p:cNvSpPr txBox="1"/>
          <p:nvPr/>
        </p:nvSpPr>
        <p:spPr>
          <a:xfrm>
            <a:off x="6911466" y="3446957"/>
            <a:ext cx="1906756" cy="954107"/>
          </a:xfrm>
          <a:prstGeom prst="rect">
            <a:avLst/>
          </a:prstGeom>
          <a:noFill/>
        </p:spPr>
        <p:txBody>
          <a:bodyPr wrap="square" rtlCol="0">
            <a:spAutoFit/>
          </a:bodyPr>
          <a:lstStyle/>
          <a:p>
            <a:r>
              <a:rPr kumimoji="1" lang="ja-JP" altLang="en-US" sz="2800" dirty="0">
                <a:solidFill>
                  <a:srgbClr val="4D4D4D"/>
                </a:solidFill>
              </a:rPr>
              <a:t>比較する</a:t>
            </a:r>
            <a:br>
              <a:rPr kumimoji="1" lang="en-US" altLang="ja-JP" sz="2800" dirty="0">
                <a:solidFill>
                  <a:srgbClr val="4D4D4D"/>
                </a:solidFill>
              </a:rPr>
            </a:br>
            <a:r>
              <a:rPr kumimoji="1" lang="ja-JP" altLang="en-US" sz="2800" dirty="0">
                <a:solidFill>
                  <a:srgbClr val="4D4D4D"/>
                </a:solidFill>
              </a:rPr>
              <a:t>＝因果</a:t>
            </a:r>
          </a:p>
        </p:txBody>
      </p:sp>
      <p:sp>
        <p:nvSpPr>
          <p:cNvPr id="15" name="正方形/長方形 14">
            <a:extLst>
              <a:ext uri="{FF2B5EF4-FFF2-40B4-BE49-F238E27FC236}">
                <a16:creationId xmlns:a16="http://schemas.microsoft.com/office/drawing/2014/main" id="{5696A9BB-866E-4866-89F1-DFF6EBCCC0E8}"/>
              </a:ext>
            </a:extLst>
          </p:cNvPr>
          <p:cNvSpPr/>
          <p:nvPr/>
        </p:nvSpPr>
        <p:spPr>
          <a:xfrm rot="2700000">
            <a:off x="5520822" y="4724354"/>
            <a:ext cx="1160232" cy="1132290"/>
          </a:xfrm>
          <a:prstGeom prst="rect">
            <a:avLst/>
          </a:prstGeom>
          <a:solidFill>
            <a:schemeClr val="tx2">
              <a:lumMod val="50000"/>
              <a:lumOff val="50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Tree>
    <p:extLst>
      <p:ext uri="{BB962C8B-B14F-4D97-AF65-F5344CB8AC3E}">
        <p14:creationId xmlns:p14="http://schemas.microsoft.com/office/powerpoint/2010/main" val="111022958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B05541-50EC-4317-8396-3DE60C63AFB6}"/>
              </a:ext>
            </a:extLst>
          </p:cNvPr>
          <p:cNvSpPr>
            <a:spLocks noGrp="1"/>
          </p:cNvSpPr>
          <p:nvPr>
            <p:ph type="title"/>
          </p:nvPr>
        </p:nvSpPr>
        <p:spPr/>
        <p:txBody>
          <a:bodyPr/>
          <a:lstStyle/>
          <a:p>
            <a:r>
              <a:rPr kumimoji="1" lang="ja-JP" altLang="en-US" dirty="0"/>
              <a:t>もし、</a:t>
            </a:r>
            <a:r>
              <a:rPr kumimoji="1" lang="en-US" altLang="ja-JP" dirty="0"/>
              <a:t>189</a:t>
            </a:r>
            <a:r>
              <a:rPr kumimoji="1" lang="ja-JP" altLang="en-US" dirty="0"/>
              <a:t>人全員が</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E6E51B1C-B3B9-4A70-8D42-DA69249304D5}"/>
              </a:ext>
            </a:extLst>
          </p:cNvPr>
          <p:cNvSpPr>
            <a:spLocks noGrp="1"/>
          </p:cNvSpPr>
          <p:nvPr>
            <p:ph idx="1"/>
          </p:nvPr>
        </p:nvSpPr>
        <p:spPr/>
        <p:txBody>
          <a:bodyPr/>
          <a:lstStyle/>
          <a:p>
            <a:pPr marL="0" indent="0">
              <a:buNone/>
            </a:pPr>
            <a:r>
              <a:rPr lang="en-US" altLang="ja-JP" dirty="0"/>
              <a:t>189</a:t>
            </a:r>
            <a:r>
              <a:rPr lang="ja-JP" altLang="en-US" dirty="0"/>
              <a:t>人全員が喫煙していなかった時の確率を求める。</a:t>
            </a:r>
            <a:endParaRPr lang="en-US" altLang="ja-JP" dirty="0"/>
          </a:p>
          <a:p>
            <a:pPr marL="0" indent="0">
              <a:buNone/>
            </a:pPr>
            <a:endParaRPr kumimoji="1" lang="en-US" altLang="ja-JP" dirty="0"/>
          </a:p>
          <a:p>
            <a:pPr marL="0" indent="0">
              <a:buNone/>
            </a:pPr>
            <a:endParaRPr lang="en-US" altLang="ja-JP" dirty="0"/>
          </a:p>
          <a:p>
            <a:pPr marL="0" indent="0">
              <a:buNone/>
            </a:pPr>
            <a:r>
              <a:rPr kumimoji="1" lang="en-US" altLang="ja-JP" dirty="0"/>
              <a:t>189</a:t>
            </a:r>
            <a:r>
              <a:rPr kumimoji="1" lang="ja-JP" altLang="en-US" dirty="0"/>
              <a:t>人全員が喫煙していた時の確率を求める</a:t>
            </a:r>
          </a:p>
        </p:txBody>
      </p:sp>
      <p:sp>
        <p:nvSpPr>
          <p:cNvPr id="4" name="スライド番号プレースホルダー 3">
            <a:extLst>
              <a:ext uri="{FF2B5EF4-FFF2-40B4-BE49-F238E27FC236}">
                <a16:creationId xmlns:a16="http://schemas.microsoft.com/office/drawing/2014/main" id="{A5DD219A-29E9-47C3-8695-D7F853383E38}"/>
              </a:ext>
            </a:extLst>
          </p:cNvPr>
          <p:cNvSpPr>
            <a:spLocks noGrp="1"/>
          </p:cNvSpPr>
          <p:nvPr>
            <p:ph type="sldNum" sz="quarter" idx="12"/>
          </p:nvPr>
        </p:nvSpPr>
        <p:spPr/>
        <p:txBody>
          <a:bodyPr/>
          <a:lstStyle/>
          <a:p>
            <a:r>
              <a:rPr lang="en-US" altLang="ja-JP"/>
              <a:t> </a:t>
            </a:r>
            <a:fld id="{8B45D110-FD8E-48BD-8825-CDFBF9D22CA3}" type="slidenum">
              <a:rPr lang="ja-JP" altLang="en-US" smtClean="0"/>
              <a:pPr/>
              <a:t>42</a:t>
            </a:fld>
            <a:endParaRPr lang="ja-JP" altLang="en-US" dirty="0"/>
          </a:p>
        </p:txBody>
      </p:sp>
      <p:sp>
        <p:nvSpPr>
          <p:cNvPr id="5" name="正方形/長方形 4">
            <a:extLst>
              <a:ext uri="{FF2B5EF4-FFF2-40B4-BE49-F238E27FC236}">
                <a16:creationId xmlns:a16="http://schemas.microsoft.com/office/drawing/2014/main" id="{8D82C87D-72BA-41CE-963F-ECD8CE90DF35}"/>
              </a:ext>
            </a:extLst>
          </p:cNvPr>
          <p:cNvSpPr/>
          <p:nvPr/>
        </p:nvSpPr>
        <p:spPr>
          <a:xfrm rot="2700000">
            <a:off x="5879444" y="2179658"/>
            <a:ext cx="1160232" cy="1132290"/>
          </a:xfrm>
          <a:prstGeom prst="rect">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6" name="正方形/長方形 5">
            <a:extLst>
              <a:ext uri="{FF2B5EF4-FFF2-40B4-BE49-F238E27FC236}">
                <a16:creationId xmlns:a16="http://schemas.microsoft.com/office/drawing/2014/main" id="{3CC073C1-15CE-47CE-9FCA-2300F0C7C69C}"/>
              </a:ext>
            </a:extLst>
          </p:cNvPr>
          <p:cNvSpPr/>
          <p:nvPr/>
        </p:nvSpPr>
        <p:spPr>
          <a:xfrm rot="2700000">
            <a:off x="5883524" y="5167110"/>
            <a:ext cx="1160232" cy="1132290"/>
          </a:xfrm>
          <a:prstGeom prst="rect">
            <a:avLst/>
          </a:prstGeom>
          <a:solidFill>
            <a:schemeClr val="tx2">
              <a:lumMod val="50000"/>
              <a:lumOff val="50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Tree>
    <p:extLst>
      <p:ext uri="{BB962C8B-B14F-4D97-AF65-F5344CB8AC3E}">
        <p14:creationId xmlns:p14="http://schemas.microsoft.com/office/powerpoint/2010/main" val="359113157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6CFD90-492C-4F1F-B2B3-9E30EFFFB4BE}"/>
              </a:ext>
            </a:extLst>
          </p:cNvPr>
          <p:cNvSpPr>
            <a:spLocks noGrp="1"/>
          </p:cNvSpPr>
          <p:nvPr>
            <p:ph type="title"/>
          </p:nvPr>
        </p:nvSpPr>
        <p:spPr/>
        <p:txBody>
          <a:bodyPr/>
          <a:lstStyle/>
          <a:p>
            <a:r>
              <a:rPr kumimoji="1" lang="ja-JP" altLang="en-US" dirty="0"/>
              <a:t>モデル</a:t>
            </a:r>
            <a:r>
              <a:rPr kumimoji="1" lang="en-US" altLang="ja-JP" dirty="0"/>
              <a:t>3</a:t>
            </a:r>
            <a:r>
              <a:rPr kumimoji="1" lang="ja-JP" altLang="en-US" dirty="0"/>
              <a:t>に則って考えると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C144B503-CB43-4BFE-A467-A59EBE7E9388}"/>
              </a:ext>
            </a:extLst>
          </p:cNvPr>
          <p:cNvSpPr>
            <a:spLocks noGrp="1"/>
          </p:cNvSpPr>
          <p:nvPr>
            <p:ph idx="1"/>
          </p:nvPr>
        </p:nvSpPr>
        <p:spPr/>
        <p:txBody>
          <a:bodyPr anchor="ctr"/>
          <a:lstStyle/>
          <a:p>
            <a:pPr marL="0" indent="0" algn="ctr">
              <a:buNone/>
            </a:pPr>
            <a:r>
              <a:rPr lang="ja-JP" altLang="en-US" dirty="0"/>
              <a:t>コマンドウインドウに打ち込む</a:t>
            </a:r>
            <a:endParaRPr lang="en-US" altLang="ja-JP" dirty="0"/>
          </a:p>
          <a:p>
            <a:pPr marL="0" indent="0" algn="ctr">
              <a:buNone/>
            </a:pPr>
            <a:r>
              <a:rPr lang="en-US" altLang="ja-JP" b="1" dirty="0">
                <a:solidFill>
                  <a:schemeClr val="accent1"/>
                </a:solidFill>
              </a:rPr>
              <a:t>logistic low age </a:t>
            </a:r>
            <a:r>
              <a:rPr lang="en-US" altLang="ja-JP" b="1" dirty="0" err="1">
                <a:solidFill>
                  <a:schemeClr val="accent1"/>
                </a:solidFill>
              </a:rPr>
              <a:t>i.race</a:t>
            </a:r>
            <a:r>
              <a:rPr lang="en-US" altLang="ja-JP" b="1" dirty="0">
                <a:solidFill>
                  <a:schemeClr val="accent1"/>
                </a:solidFill>
              </a:rPr>
              <a:t> if smoke==0</a:t>
            </a:r>
          </a:p>
          <a:p>
            <a:pPr marL="0" indent="0" algn="ctr">
              <a:buNone/>
            </a:pPr>
            <a:r>
              <a:rPr lang="en-US" altLang="ja-JP" b="1" dirty="0">
                <a:solidFill>
                  <a:schemeClr val="accent1"/>
                </a:solidFill>
              </a:rPr>
              <a:t>predict prob_smoke0, </a:t>
            </a:r>
            <a:r>
              <a:rPr lang="en-US" altLang="ja-JP" b="1" dirty="0" err="1">
                <a:solidFill>
                  <a:schemeClr val="accent1"/>
                </a:solidFill>
              </a:rPr>
              <a:t>pr</a:t>
            </a:r>
            <a:endParaRPr lang="en-US" altLang="ja-JP" b="1" dirty="0">
              <a:solidFill>
                <a:schemeClr val="accent1"/>
              </a:solidFill>
            </a:endParaRPr>
          </a:p>
          <a:p>
            <a:pPr marL="0" indent="0" algn="ctr">
              <a:buNone/>
            </a:pPr>
            <a:r>
              <a:rPr kumimoji="1" lang="ja-JP" altLang="en-US" sz="2000" dirty="0"/>
              <a:t>非喫煙者は普通に確率が計算されます。</a:t>
            </a:r>
            <a:endParaRPr kumimoji="1" lang="en-US" altLang="ja-JP" sz="2000" dirty="0"/>
          </a:p>
          <a:p>
            <a:pPr marL="0" indent="0" algn="ctr">
              <a:buNone/>
            </a:pPr>
            <a:r>
              <a:rPr kumimoji="1" lang="ja-JP" altLang="en-US" sz="2000" dirty="0"/>
              <a:t>喫煙者は「喫煙していなかったとした」場合の確率が計算されます。</a:t>
            </a:r>
          </a:p>
        </p:txBody>
      </p:sp>
      <p:sp>
        <p:nvSpPr>
          <p:cNvPr id="4" name="スライド番号プレースホルダー 3">
            <a:extLst>
              <a:ext uri="{FF2B5EF4-FFF2-40B4-BE49-F238E27FC236}">
                <a16:creationId xmlns:a16="http://schemas.microsoft.com/office/drawing/2014/main" id="{F2EE1AA9-A7D5-448A-BB67-73C54B39DCF0}"/>
              </a:ext>
            </a:extLst>
          </p:cNvPr>
          <p:cNvSpPr>
            <a:spLocks noGrp="1"/>
          </p:cNvSpPr>
          <p:nvPr>
            <p:ph type="sldNum" sz="quarter" idx="12"/>
          </p:nvPr>
        </p:nvSpPr>
        <p:spPr/>
        <p:txBody>
          <a:bodyPr/>
          <a:lstStyle/>
          <a:p>
            <a:r>
              <a:rPr lang="en-US" altLang="ja-JP"/>
              <a:t> </a:t>
            </a:r>
            <a:fld id="{8B45D110-FD8E-48BD-8825-CDFBF9D22CA3}" type="slidenum">
              <a:rPr lang="ja-JP" altLang="en-US" smtClean="0"/>
              <a:pPr/>
              <a:t>43</a:t>
            </a:fld>
            <a:endParaRPr lang="ja-JP" altLang="en-US" dirty="0"/>
          </a:p>
        </p:txBody>
      </p:sp>
      <p:sp>
        <p:nvSpPr>
          <p:cNvPr id="5" name="正方形/長方形 4">
            <a:extLst>
              <a:ext uri="{FF2B5EF4-FFF2-40B4-BE49-F238E27FC236}">
                <a16:creationId xmlns:a16="http://schemas.microsoft.com/office/drawing/2014/main" id="{5EA6F9B8-8FFB-42B9-B0DE-2A0E3DABAE8F}"/>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en-US" altLang="ja-JP" b="1" dirty="0">
                <a:solidFill>
                  <a:schemeClr val="accent1"/>
                </a:solidFill>
              </a:rPr>
              <a:t>logistic</a:t>
            </a:r>
            <a:r>
              <a:rPr lang="ja-JP" altLang="en-US" dirty="0"/>
              <a:t>では喫煙なしだけで解析していますが、</a:t>
            </a:r>
            <a:r>
              <a:rPr lang="en-US" altLang="ja-JP" b="1" dirty="0">
                <a:solidFill>
                  <a:schemeClr val="accent1"/>
                </a:solidFill>
              </a:rPr>
              <a:t>predict</a:t>
            </a:r>
            <a:r>
              <a:rPr lang="ja-JP" altLang="en-US" dirty="0"/>
              <a:t>は全員に有効です。</a:t>
            </a:r>
            <a:endParaRPr lang="en-US" altLang="ja-JP" dirty="0"/>
          </a:p>
        </p:txBody>
      </p:sp>
      <p:pic>
        <p:nvPicPr>
          <p:cNvPr id="6" name="Picture 2" descr="talk icon">
            <a:extLst>
              <a:ext uri="{FF2B5EF4-FFF2-40B4-BE49-F238E27FC236}">
                <a16:creationId xmlns:a16="http://schemas.microsoft.com/office/drawing/2014/main" id="{7D33DC9D-41CF-43E5-9128-BEF3F44CA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9437D6CD-188F-4B7B-9784-9E6CB308FF4C}"/>
              </a:ext>
            </a:extLst>
          </p:cNvPr>
          <p:cNvSpPr/>
          <p:nvPr/>
        </p:nvSpPr>
        <p:spPr>
          <a:xfrm rot="2700000">
            <a:off x="853068" y="1296167"/>
            <a:ext cx="668863" cy="652755"/>
          </a:xfrm>
          <a:prstGeom prst="rect">
            <a:avLst/>
          </a:prstGeom>
          <a:no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9" name="テキスト ボックス 8">
            <a:extLst>
              <a:ext uri="{FF2B5EF4-FFF2-40B4-BE49-F238E27FC236}">
                <a16:creationId xmlns:a16="http://schemas.microsoft.com/office/drawing/2014/main" id="{93114059-F11C-43FF-9B65-2D590783E601}"/>
              </a:ext>
            </a:extLst>
          </p:cNvPr>
          <p:cNvSpPr txBox="1"/>
          <p:nvPr/>
        </p:nvSpPr>
        <p:spPr>
          <a:xfrm>
            <a:off x="1763688" y="1391711"/>
            <a:ext cx="4801314" cy="461665"/>
          </a:xfrm>
          <a:prstGeom prst="rect">
            <a:avLst/>
          </a:prstGeom>
          <a:noFill/>
        </p:spPr>
        <p:txBody>
          <a:bodyPr wrap="none" rtlCol="0">
            <a:spAutoFit/>
          </a:bodyPr>
          <a:lstStyle/>
          <a:p>
            <a:r>
              <a:rPr kumimoji="1" lang="ja-JP" altLang="en-US" sz="2400" b="1" dirty="0">
                <a:solidFill>
                  <a:schemeClr val="accent5"/>
                </a:solidFill>
              </a:rPr>
              <a:t>全員が喫煙していない時のリスク</a:t>
            </a:r>
          </a:p>
        </p:txBody>
      </p:sp>
    </p:spTree>
    <p:extLst>
      <p:ext uri="{BB962C8B-B14F-4D97-AF65-F5344CB8AC3E}">
        <p14:creationId xmlns:p14="http://schemas.microsoft.com/office/powerpoint/2010/main" val="28890137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6CFD90-492C-4F1F-B2B3-9E30EFFFB4BE}"/>
              </a:ext>
            </a:extLst>
          </p:cNvPr>
          <p:cNvSpPr>
            <a:spLocks noGrp="1"/>
          </p:cNvSpPr>
          <p:nvPr>
            <p:ph type="title"/>
          </p:nvPr>
        </p:nvSpPr>
        <p:spPr/>
        <p:txBody>
          <a:bodyPr/>
          <a:lstStyle/>
          <a:p>
            <a:r>
              <a:rPr kumimoji="1" lang="ja-JP" altLang="en-US" dirty="0"/>
              <a:t>モデル</a:t>
            </a:r>
            <a:r>
              <a:rPr kumimoji="1" lang="en-US" altLang="ja-JP" dirty="0"/>
              <a:t>3</a:t>
            </a:r>
            <a:r>
              <a:rPr kumimoji="1" lang="ja-JP" altLang="en-US" dirty="0"/>
              <a:t>に則って考えると</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C144B503-CB43-4BFE-A467-A59EBE7E9388}"/>
              </a:ext>
            </a:extLst>
          </p:cNvPr>
          <p:cNvSpPr>
            <a:spLocks noGrp="1"/>
          </p:cNvSpPr>
          <p:nvPr>
            <p:ph idx="1"/>
          </p:nvPr>
        </p:nvSpPr>
        <p:spPr/>
        <p:txBody>
          <a:bodyPr anchor="ctr"/>
          <a:lstStyle/>
          <a:p>
            <a:pPr marL="0" indent="0" algn="ctr">
              <a:buNone/>
            </a:pPr>
            <a:r>
              <a:rPr lang="ja-JP" altLang="en-US" dirty="0"/>
              <a:t>コマンドウインドウに打ち込む</a:t>
            </a:r>
            <a:endParaRPr lang="en-US" altLang="ja-JP" dirty="0"/>
          </a:p>
          <a:p>
            <a:pPr marL="0" indent="0" algn="ctr">
              <a:buNone/>
            </a:pPr>
            <a:r>
              <a:rPr lang="en-US" altLang="ja-JP" b="1" dirty="0">
                <a:solidFill>
                  <a:schemeClr val="accent1"/>
                </a:solidFill>
              </a:rPr>
              <a:t>logistic low age </a:t>
            </a:r>
            <a:r>
              <a:rPr lang="en-US" altLang="ja-JP" b="1" dirty="0" err="1">
                <a:solidFill>
                  <a:schemeClr val="accent1"/>
                </a:solidFill>
              </a:rPr>
              <a:t>i.race</a:t>
            </a:r>
            <a:r>
              <a:rPr lang="en-US" altLang="ja-JP" b="1" dirty="0">
                <a:solidFill>
                  <a:schemeClr val="accent1"/>
                </a:solidFill>
              </a:rPr>
              <a:t> if smoke==1</a:t>
            </a:r>
          </a:p>
          <a:p>
            <a:pPr marL="0" indent="0" algn="ctr">
              <a:buNone/>
            </a:pPr>
            <a:r>
              <a:rPr lang="en-US" altLang="ja-JP" b="1" dirty="0">
                <a:solidFill>
                  <a:schemeClr val="accent1"/>
                </a:solidFill>
              </a:rPr>
              <a:t>predict prob_smoke1, </a:t>
            </a:r>
            <a:r>
              <a:rPr lang="en-US" altLang="ja-JP" b="1" dirty="0" err="1">
                <a:solidFill>
                  <a:schemeClr val="accent1"/>
                </a:solidFill>
              </a:rPr>
              <a:t>pr</a:t>
            </a:r>
            <a:endParaRPr lang="en-US" altLang="ja-JP" b="1" dirty="0">
              <a:solidFill>
                <a:schemeClr val="accent1"/>
              </a:solidFill>
            </a:endParaRPr>
          </a:p>
          <a:p>
            <a:pPr marL="0" indent="0" algn="ctr">
              <a:buNone/>
            </a:pPr>
            <a:r>
              <a:rPr kumimoji="1" lang="ja-JP" altLang="en-US" sz="2000" dirty="0"/>
              <a:t>喫煙者は普通に確率が計算されます。</a:t>
            </a:r>
            <a:endParaRPr kumimoji="1" lang="en-US" altLang="ja-JP" sz="2000" dirty="0"/>
          </a:p>
          <a:p>
            <a:pPr marL="0" indent="0" algn="ctr">
              <a:buNone/>
            </a:pPr>
            <a:r>
              <a:rPr kumimoji="1" lang="ja-JP" altLang="en-US" sz="2000" dirty="0"/>
              <a:t>非喫煙者は「喫煙してたとした」場合の確率が計算されます。</a:t>
            </a:r>
          </a:p>
        </p:txBody>
      </p:sp>
      <p:sp>
        <p:nvSpPr>
          <p:cNvPr id="4" name="スライド番号プレースホルダー 3">
            <a:extLst>
              <a:ext uri="{FF2B5EF4-FFF2-40B4-BE49-F238E27FC236}">
                <a16:creationId xmlns:a16="http://schemas.microsoft.com/office/drawing/2014/main" id="{F2EE1AA9-A7D5-448A-BB67-73C54B39DCF0}"/>
              </a:ext>
            </a:extLst>
          </p:cNvPr>
          <p:cNvSpPr>
            <a:spLocks noGrp="1"/>
          </p:cNvSpPr>
          <p:nvPr>
            <p:ph type="sldNum" sz="quarter" idx="12"/>
          </p:nvPr>
        </p:nvSpPr>
        <p:spPr/>
        <p:txBody>
          <a:bodyPr/>
          <a:lstStyle/>
          <a:p>
            <a:r>
              <a:rPr lang="en-US" altLang="ja-JP"/>
              <a:t> </a:t>
            </a:r>
            <a:fld id="{8B45D110-FD8E-48BD-8825-CDFBF9D22CA3}" type="slidenum">
              <a:rPr lang="ja-JP" altLang="en-US" smtClean="0"/>
              <a:pPr/>
              <a:t>44</a:t>
            </a:fld>
            <a:endParaRPr lang="ja-JP" altLang="en-US" dirty="0"/>
          </a:p>
        </p:txBody>
      </p:sp>
      <p:sp>
        <p:nvSpPr>
          <p:cNvPr id="5" name="正方形/長方形 4">
            <a:extLst>
              <a:ext uri="{FF2B5EF4-FFF2-40B4-BE49-F238E27FC236}">
                <a16:creationId xmlns:a16="http://schemas.microsoft.com/office/drawing/2014/main" id="{5EA6F9B8-8FFB-42B9-B0DE-2A0E3DABAE8F}"/>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en-US" altLang="ja-JP" b="1" dirty="0">
                <a:solidFill>
                  <a:schemeClr val="accent1"/>
                </a:solidFill>
              </a:rPr>
              <a:t>logistic</a:t>
            </a:r>
            <a:r>
              <a:rPr lang="ja-JP" altLang="en-US" dirty="0"/>
              <a:t>では喫煙ありだけで解析していますが、</a:t>
            </a:r>
            <a:r>
              <a:rPr lang="en-US" altLang="ja-JP" b="1" dirty="0">
                <a:solidFill>
                  <a:schemeClr val="accent1"/>
                </a:solidFill>
              </a:rPr>
              <a:t>predict</a:t>
            </a:r>
            <a:r>
              <a:rPr lang="ja-JP" altLang="en-US" dirty="0"/>
              <a:t>は全員に有効です。</a:t>
            </a:r>
            <a:endParaRPr lang="en-US" altLang="ja-JP" dirty="0"/>
          </a:p>
        </p:txBody>
      </p:sp>
      <p:pic>
        <p:nvPicPr>
          <p:cNvPr id="6" name="Picture 2" descr="talk icon">
            <a:extLst>
              <a:ext uri="{FF2B5EF4-FFF2-40B4-BE49-F238E27FC236}">
                <a16:creationId xmlns:a16="http://schemas.microsoft.com/office/drawing/2014/main" id="{7D33DC9D-41CF-43E5-9128-BEF3F44CA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
        <p:nvSpPr>
          <p:cNvPr id="7" name="正方形/長方形 6">
            <a:extLst>
              <a:ext uri="{FF2B5EF4-FFF2-40B4-BE49-F238E27FC236}">
                <a16:creationId xmlns:a16="http://schemas.microsoft.com/office/drawing/2014/main" id="{FD656596-F5BD-460A-A1C3-EFF7E3FB3E75}"/>
              </a:ext>
            </a:extLst>
          </p:cNvPr>
          <p:cNvSpPr/>
          <p:nvPr/>
        </p:nvSpPr>
        <p:spPr>
          <a:xfrm rot="2700000">
            <a:off x="853068" y="1296167"/>
            <a:ext cx="668863" cy="652755"/>
          </a:xfrm>
          <a:prstGeom prst="rect">
            <a:avLst/>
          </a:prstGeom>
          <a:solidFill>
            <a:schemeClr val="tx2">
              <a:lumMod val="50000"/>
              <a:lumOff val="50000"/>
            </a:schemeClr>
          </a:solidFill>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8" name="テキスト ボックス 7">
            <a:extLst>
              <a:ext uri="{FF2B5EF4-FFF2-40B4-BE49-F238E27FC236}">
                <a16:creationId xmlns:a16="http://schemas.microsoft.com/office/drawing/2014/main" id="{E84DDF74-D7AB-40CF-92B7-665EFF09271C}"/>
              </a:ext>
            </a:extLst>
          </p:cNvPr>
          <p:cNvSpPr txBox="1"/>
          <p:nvPr/>
        </p:nvSpPr>
        <p:spPr>
          <a:xfrm>
            <a:off x="1763688" y="1391711"/>
            <a:ext cx="4493538" cy="461665"/>
          </a:xfrm>
          <a:prstGeom prst="rect">
            <a:avLst/>
          </a:prstGeom>
          <a:noFill/>
        </p:spPr>
        <p:txBody>
          <a:bodyPr wrap="none" rtlCol="0">
            <a:spAutoFit/>
          </a:bodyPr>
          <a:lstStyle/>
          <a:p>
            <a:r>
              <a:rPr kumimoji="1" lang="ja-JP" altLang="en-US" sz="2400" b="1" dirty="0">
                <a:solidFill>
                  <a:schemeClr val="accent5"/>
                </a:solidFill>
              </a:rPr>
              <a:t>全員が喫煙している時のリスク</a:t>
            </a:r>
          </a:p>
        </p:txBody>
      </p:sp>
    </p:spTree>
    <p:extLst>
      <p:ext uri="{BB962C8B-B14F-4D97-AF65-F5344CB8AC3E}">
        <p14:creationId xmlns:p14="http://schemas.microsoft.com/office/powerpoint/2010/main" val="52293116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57A728-633E-4F47-9BF1-D6AEFE9BF400}"/>
              </a:ext>
            </a:extLst>
          </p:cNvPr>
          <p:cNvSpPr>
            <a:spLocks noGrp="1"/>
          </p:cNvSpPr>
          <p:nvPr>
            <p:ph type="title"/>
          </p:nvPr>
        </p:nvSpPr>
        <p:spPr/>
        <p:txBody>
          <a:bodyPr/>
          <a:lstStyle/>
          <a:p>
            <a:r>
              <a:rPr kumimoji="1" lang="ja-JP" altLang="en-US" dirty="0"/>
              <a:t>計算された結果を示します。</a:t>
            </a:r>
          </a:p>
        </p:txBody>
      </p:sp>
      <p:sp>
        <p:nvSpPr>
          <p:cNvPr id="3" name="コンテンツ プレースホルダー 2">
            <a:extLst>
              <a:ext uri="{FF2B5EF4-FFF2-40B4-BE49-F238E27FC236}">
                <a16:creationId xmlns:a16="http://schemas.microsoft.com/office/drawing/2014/main" id="{FB876AE7-1A51-4B62-9584-ED514369A76F}"/>
              </a:ext>
            </a:extLst>
          </p:cNvPr>
          <p:cNvSpPr>
            <a:spLocks noGrp="1"/>
          </p:cNvSpPr>
          <p:nvPr>
            <p:ph idx="1"/>
          </p:nvPr>
        </p:nvSpPr>
        <p:spPr/>
        <p:txBody>
          <a:bodyPr anchor="ctr"/>
          <a:lstStyle/>
          <a:p>
            <a:pPr marL="0" indent="0" algn="ctr">
              <a:buNone/>
            </a:pPr>
            <a:r>
              <a:rPr lang="ja-JP" altLang="en-US" dirty="0"/>
              <a:t>コマンドウインドウに打ち込む</a:t>
            </a:r>
          </a:p>
          <a:p>
            <a:pPr marL="0" indent="0" algn="ctr">
              <a:buNone/>
            </a:pPr>
            <a:r>
              <a:rPr lang="en-US" altLang="ja-JP" b="1" u="sng" dirty="0">
                <a:solidFill>
                  <a:schemeClr val="accent1"/>
                </a:solidFill>
              </a:rPr>
              <a:t>su</a:t>
            </a:r>
            <a:r>
              <a:rPr lang="en-US" altLang="ja-JP" b="1" dirty="0">
                <a:solidFill>
                  <a:schemeClr val="accent1"/>
                </a:solidFill>
              </a:rPr>
              <a:t>mmarize </a:t>
            </a:r>
            <a:r>
              <a:rPr lang="en-US" altLang="ja-JP" b="1" dirty="0" err="1">
                <a:solidFill>
                  <a:schemeClr val="accent1"/>
                </a:solidFill>
              </a:rPr>
              <a:t>prob_smoke</a:t>
            </a:r>
            <a:r>
              <a:rPr lang="en-US" altLang="ja-JP" b="1" dirty="0">
                <a:solidFill>
                  <a:schemeClr val="accent1"/>
                </a:solidFill>
              </a:rPr>
              <a:t>*</a:t>
            </a:r>
          </a:p>
        </p:txBody>
      </p:sp>
      <p:sp>
        <p:nvSpPr>
          <p:cNvPr id="4" name="スライド番号プレースホルダー 3">
            <a:extLst>
              <a:ext uri="{FF2B5EF4-FFF2-40B4-BE49-F238E27FC236}">
                <a16:creationId xmlns:a16="http://schemas.microsoft.com/office/drawing/2014/main" id="{C06E3F71-8DDF-4075-8098-0310D18978B1}"/>
              </a:ext>
            </a:extLst>
          </p:cNvPr>
          <p:cNvSpPr>
            <a:spLocks noGrp="1"/>
          </p:cNvSpPr>
          <p:nvPr>
            <p:ph type="sldNum" sz="quarter" idx="12"/>
          </p:nvPr>
        </p:nvSpPr>
        <p:spPr/>
        <p:txBody>
          <a:bodyPr/>
          <a:lstStyle/>
          <a:p>
            <a:r>
              <a:rPr lang="en-US" altLang="ja-JP"/>
              <a:t> </a:t>
            </a:r>
            <a:fld id="{8B45D110-FD8E-48BD-8825-CDFBF9D22CA3}" type="slidenum">
              <a:rPr lang="ja-JP" altLang="en-US" smtClean="0"/>
              <a:pPr/>
              <a:t>45</a:t>
            </a:fld>
            <a:endParaRPr lang="ja-JP" altLang="en-US" dirty="0"/>
          </a:p>
        </p:txBody>
      </p:sp>
    </p:spTree>
    <p:extLst>
      <p:ext uri="{BB962C8B-B14F-4D97-AF65-F5344CB8AC3E}">
        <p14:creationId xmlns:p14="http://schemas.microsoft.com/office/powerpoint/2010/main" val="322993126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E103A-CD95-42B5-ACE2-83B5F714C907}"/>
              </a:ext>
            </a:extLst>
          </p:cNvPr>
          <p:cNvSpPr>
            <a:spLocks noGrp="1"/>
          </p:cNvSpPr>
          <p:nvPr>
            <p:ph type="title"/>
          </p:nvPr>
        </p:nvSpPr>
        <p:spPr/>
        <p:txBody>
          <a:bodyPr/>
          <a:lstStyle/>
          <a:p>
            <a:r>
              <a:rPr kumimoji="1" lang="ja-JP" altLang="en-US" dirty="0"/>
              <a:t>結果</a:t>
            </a:r>
          </a:p>
        </p:txBody>
      </p:sp>
      <p:pic>
        <p:nvPicPr>
          <p:cNvPr id="5" name="コンテンツ プレースホルダー 4">
            <a:extLst>
              <a:ext uri="{FF2B5EF4-FFF2-40B4-BE49-F238E27FC236}">
                <a16:creationId xmlns:a16="http://schemas.microsoft.com/office/drawing/2014/main" id="{BF6A5B55-2EE9-4C25-AA93-5F40777BB0F0}"/>
              </a:ext>
            </a:extLst>
          </p:cNvPr>
          <p:cNvPicPr>
            <a:picLocks noGrp="1" noChangeAspect="1"/>
          </p:cNvPicPr>
          <p:nvPr>
            <p:ph idx="1"/>
          </p:nvPr>
        </p:nvPicPr>
        <p:blipFill>
          <a:blip r:embed="rId2"/>
          <a:stretch>
            <a:fillRect/>
          </a:stretch>
        </p:blipFill>
        <p:spPr>
          <a:xfrm>
            <a:off x="230841" y="2832920"/>
            <a:ext cx="8730840" cy="1388167"/>
          </a:xfrm>
          <a:prstGeom prst="rect">
            <a:avLst/>
          </a:prstGeom>
        </p:spPr>
      </p:pic>
      <p:sp>
        <p:nvSpPr>
          <p:cNvPr id="4" name="スライド番号プレースホルダー 3">
            <a:extLst>
              <a:ext uri="{FF2B5EF4-FFF2-40B4-BE49-F238E27FC236}">
                <a16:creationId xmlns:a16="http://schemas.microsoft.com/office/drawing/2014/main" id="{A60B2566-D04A-4667-A6B7-547188BD4B81}"/>
              </a:ext>
            </a:extLst>
          </p:cNvPr>
          <p:cNvSpPr>
            <a:spLocks noGrp="1"/>
          </p:cNvSpPr>
          <p:nvPr>
            <p:ph type="sldNum" sz="quarter" idx="12"/>
          </p:nvPr>
        </p:nvSpPr>
        <p:spPr/>
        <p:txBody>
          <a:bodyPr/>
          <a:lstStyle/>
          <a:p>
            <a:r>
              <a:rPr lang="en-US" altLang="ja-JP"/>
              <a:t> </a:t>
            </a:r>
            <a:fld id="{8B45D110-FD8E-48BD-8825-CDFBF9D22CA3}" type="slidenum">
              <a:rPr lang="ja-JP" altLang="en-US" smtClean="0"/>
              <a:pPr/>
              <a:t>46</a:t>
            </a:fld>
            <a:endParaRPr lang="ja-JP" altLang="en-US" dirty="0"/>
          </a:p>
        </p:txBody>
      </p:sp>
      <p:sp>
        <p:nvSpPr>
          <p:cNvPr id="7" name="正方形/長方形 6">
            <a:extLst>
              <a:ext uri="{FF2B5EF4-FFF2-40B4-BE49-F238E27FC236}">
                <a16:creationId xmlns:a16="http://schemas.microsoft.com/office/drawing/2014/main" id="{D4537714-70B5-423C-9E5D-1EE9D4A30046}"/>
              </a:ext>
            </a:extLst>
          </p:cNvPr>
          <p:cNvSpPr/>
          <p:nvPr/>
        </p:nvSpPr>
        <p:spPr>
          <a:xfrm>
            <a:off x="3707904" y="3429000"/>
            <a:ext cx="1008112" cy="360040"/>
          </a:xfrm>
          <a:prstGeom prst="rect">
            <a:avLst/>
          </a:prstGeom>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0" name="正方形/長方形 9">
            <a:extLst>
              <a:ext uri="{FF2B5EF4-FFF2-40B4-BE49-F238E27FC236}">
                <a16:creationId xmlns:a16="http://schemas.microsoft.com/office/drawing/2014/main" id="{BEC9633E-5AB7-499E-96DD-D0FDCA2015F5}"/>
              </a:ext>
            </a:extLst>
          </p:cNvPr>
          <p:cNvSpPr/>
          <p:nvPr/>
        </p:nvSpPr>
        <p:spPr>
          <a:xfrm>
            <a:off x="3707904" y="3774210"/>
            <a:ext cx="1008112" cy="360040"/>
          </a:xfrm>
          <a:prstGeom prst="rect">
            <a:avLst/>
          </a:prstGeom>
          <a:ln w="3810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dirty="0">
              <a:solidFill>
                <a:schemeClr val="accent1"/>
              </a:solidFill>
            </a:endParaRPr>
          </a:p>
        </p:txBody>
      </p:sp>
      <p:sp>
        <p:nvSpPr>
          <p:cNvPr id="11" name="テキスト ボックス 10">
            <a:extLst>
              <a:ext uri="{FF2B5EF4-FFF2-40B4-BE49-F238E27FC236}">
                <a16:creationId xmlns:a16="http://schemas.microsoft.com/office/drawing/2014/main" id="{7B80BA1C-864A-47E7-B6E4-6D27298AAE61}"/>
              </a:ext>
            </a:extLst>
          </p:cNvPr>
          <p:cNvSpPr txBox="1"/>
          <p:nvPr/>
        </p:nvSpPr>
        <p:spPr>
          <a:xfrm>
            <a:off x="1835696" y="1772816"/>
            <a:ext cx="5929828" cy="954107"/>
          </a:xfrm>
          <a:prstGeom prst="rect">
            <a:avLst/>
          </a:prstGeom>
          <a:noFill/>
        </p:spPr>
        <p:txBody>
          <a:bodyPr wrap="none" rtlCol="0">
            <a:spAutoFit/>
          </a:bodyPr>
          <a:lstStyle/>
          <a:p>
            <a:r>
              <a:rPr kumimoji="1" lang="ja-JP" altLang="en-US" sz="2800" dirty="0">
                <a:solidFill>
                  <a:srgbClr val="4D4D4D"/>
                </a:solidFill>
              </a:rPr>
              <a:t>全員が喫煙していなかったとしたら</a:t>
            </a:r>
            <a:endParaRPr kumimoji="1" lang="en-US" altLang="ja-JP" sz="2800" dirty="0">
              <a:solidFill>
                <a:srgbClr val="4D4D4D"/>
              </a:solidFill>
            </a:endParaRPr>
          </a:p>
          <a:p>
            <a:r>
              <a:rPr kumimoji="1" lang="ja-JP" altLang="en-US" sz="2800" dirty="0">
                <a:solidFill>
                  <a:srgbClr val="4D4D4D"/>
                </a:solidFill>
              </a:rPr>
              <a:t>リスク</a:t>
            </a:r>
            <a:r>
              <a:rPr kumimoji="1" lang="en-US" altLang="ja-JP" sz="2800" dirty="0">
                <a:solidFill>
                  <a:srgbClr val="4D4D4D"/>
                </a:solidFill>
              </a:rPr>
              <a:t>=0.22</a:t>
            </a:r>
            <a:endParaRPr kumimoji="1" lang="ja-JP" altLang="en-US" sz="2800" dirty="0">
              <a:solidFill>
                <a:srgbClr val="4D4D4D"/>
              </a:solidFill>
            </a:endParaRPr>
          </a:p>
        </p:txBody>
      </p:sp>
      <p:sp>
        <p:nvSpPr>
          <p:cNvPr id="12" name="テキスト ボックス 11">
            <a:extLst>
              <a:ext uri="{FF2B5EF4-FFF2-40B4-BE49-F238E27FC236}">
                <a16:creationId xmlns:a16="http://schemas.microsoft.com/office/drawing/2014/main" id="{307753AB-5E12-465F-8DA7-CA0B56ACD98F}"/>
              </a:ext>
            </a:extLst>
          </p:cNvPr>
          <p:cNvSpPr txBox="1"/>
          <p:nvPr/>
        </p:nvSpPr>
        <p:spPr>
          <a:xfrm>
            <a:off x="1835696" y="4817167"/>
            <a:ext cx="4852610" cy="954107"/>
          </a:xfrm>
          <a:prstGeom prst="rect">
            <a:avLst/>
          </a:prstGeom>
          <a:noFill/>
        </p:spPr>
        <p:txBody>
          <a:bodyPr wrap="none" rtlCol="0">
            <a:spAutoFit/>
          </a:bodyPr>
          <a:lstStyle/>
          <a:p>
            <a:r>
              <a:rPr kumimoji="1" lang="ja-JP" altLang="en-US" sz="2800" dirty="0">
                <a:solidFill>
                  <a:srgbClr val="4D4D4D"/>
                </a:solidFill>
              </a:rPr>
              <a:t>全員が喫煙していたとしたら</a:t>
            </a:r>
            <a:endParaRPr kumimoji="1" lang="en-US" altLang="ja-JP" sz="2800" dirty="0">
              <a:solidFill>
                <a:srgbClr val="4D4D4D"/>
              </a:solidFill>
            </a:endParaRPr>
          </a:p>
          <a:p>
            <a:r>
              <a:rPr kumimoji="1" lang="ja-JP" altLang="en-US" sz="2800" dirty="0">
                <a:solidFill>
                  <a:srgbClr val="4D4D4D"/>
                </a:solidFill>
              </a:rPr>
              <a:t>リスク</a:t>
            </a:r>
            <a:r>
              <a:rPr kumimoji="1" lang="en-US" altLang="ja-JP" sz="2800" dirty="0">
                <a:solidFill>
                  <a:srgbClr val="4D4D4D"/>
                </a:solidFill>
              </a:rPr>
              <a:t>=0.41</a:t>
            </a:r>
            <a:endParaRPr kumimoji="1" lang="ja-JP" altLang="en-US" sz="2800" dirty="0">
              <a:solidFill>
                <a:srgbClr val="4D4D4D"/>
              </a:solidFill>
            </a:endParaRPr>
          </a:p>
        </p:txBody>
      </p:sp>
    </p:spTree>
    <p:extLst>
      <p:ext uri="{BB962C8B-B14F-4D97-AF65-F5344CB8AC3E}">
        <p14:creationId xmlns:p14="http://schemas.microsoft.com/office/powerpoint/2010/main" val="234628749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FA9525-382C-494E-BE1E-021D274D9B34}"/>
              </a:ext>
            </a:extLst>
          </p:cNvPr>
          <p:cNvSpPr>
            <a:spLocks noGrp="1"/>
          </p:cNvSpPr>
          <p:nvPr>
            <p:ph type="title"/>
          </p:nvPr>
        </p:nvSpPr>
        <p:spPr/>
        <p:txBody>
          <a:bodyPr/>
          <a:lstStyle/>
          <a:p>
            <a:r>
              <a:rPr kumimoji="1" lang="ja-JP" altLang="en-US" dirty="0"/>
              <a:t>平均因果効果</a:t>
            </a:r>
          </a:p>
        </p:txBody>
      </p:sp>
      <p:sp>
        <p:nvSpPr>
          <p:cNvPr id="3" name="コンテンツ プレースホルダー 2">
            <a:extLst>
              <a:ext uri="{FF2B5EF4-FFF2-40B4-BE49-F238E27FC236}">
                <a16:creationId xmlns:a16="http://schemas.microsoft.com/office/drawing/2014/main" id="{FCA7E8CB-DEBB-4AAA-9406-F9B943C72E32}"/>
              </a:ext>
            </a:extLst>
          </p:cNvPr>
          <p:cNvSpPr>
            <a:spLocks noGrp="1"/>
          </p:cNvSpPr>
          <p:nvPr>
            <p:ph idx="1"/>
          </p:nvPr>
        </p:nvSpPr>
        <p:spPr/>
        <p:txBody>
          <a:bodyPr anchor="ctr"/>
          <a:lstStyle/>
          <a:p>
            <a:pPr marL="0" indent="0">
              <a:buNone/>
            </a:pPr>
            <a:r>
              <a:rPr kumimoji="1" lang="en-US" altLang="ja-JP" dirty="0"/>
              <a:t>Average Treatment Effect</a:t>
            </a:r>
          </a:p>
          <a:p>
            <a:pPr marL="0" indent="0">
              <a:buNone/>
            </a:pPr>
            <a:r>
              <a:rPr lang="ja-JP" altLang="en-US" dirty="0"/>
              <a:t>≒</a:t>
            </a:r>
            <a:r>
              <a:rPr lang="en-US" altLang="ja-JP" dirty="0"/>
              <a:t> 0.41-0.22</a:t>
            </a:r>
          </a:p>
          <a:p>
            <a:pPr marL="0" indent="0">
              <a:buNone/>
            </a:pPr>
            <a:r>
              <a:rPr lang="ja-JP" altLang="en-US" dirty="0"/>
              <a:t>≒</a:t>
            </a:r>
            <a:r>
              <a:rPr lang="en-US" altLang="ja-JP" dirty="0"/>
              <a:t>0.195</a:t>
            </a:r>
          </a:p>
          <a:p>
            <a:pPr marL="0" indent="0">
              <a:buNone/>
            </a:pPr>
            <a:endParaRPr kumimoji="1" lang="en-US" altLang="ja-JP" dirty="0"/>
          </a:p>
        </p:txBody>
      </p:sp>
      <p:sp>
        <p:nvSpPr>
          <p:cNvPr id="4" name="スライド番号プレースホルダー 3">
            <a:extLst>
              <a:ext uri="{FF2B5EF4-FFF2-40B4-BE49-F238E27FC236}">
                <a16:creationId xmlns:a16="http://schemas.microsoft.com/office/drawing/2014/main" id="{F19105A3-4D97-4062-A704-19F7C57F5A2A}"/>
              </a:ext>
            </a:extLst>
          </p:cNvPr>
          <p:cNvSpPr>
            <a:spLocks noGrp="1"/>
          </p:cNvSpPr>
          <p:nvPr>
            <p:ph type="sldNum" sz="quarter" idx="12"/>
          </p:nvPr>
        </p:nvSpPr>
        <p:spPr/>
        <p:txBody>
          <a:bodyPr/>
          <a:lstStyle/>
          <a:p>
            <a:r>
              <a:rPr lang="en-US" altLang="ja-JP"/>
              <a:t> </a:t>
            </a:r>
            <a:fld id="{8B45D110-FD8E-48BD-8825-CDFBF9D22CA3}" type="slidenum">
              <a:rPr lang="ja-JP" altLang="en-US" smtClean="0"/>
              <a:pPr/>
              <a:t>47</a:t>
            </a:fld>
            <a:endParaRPr lang="ja-JP" altLang="en-US" dirty="0"/>
          </a:p>
        </p:txBody>
      </p:sp>
    </p:spTree>
    <p:extLst>
      <p:ext uri="{BB962C8B-B14F-4D97-AF65-F5344CB8AC3E}">
        <p14:creationId xmlns:p14="http://schemas.microsoft.com/office/powerpoint/2010/main" val="142748812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C5ED1-7C2B-4BFB-9A16-E74D14E1487E}"/>
              </a:ext>
            </a:extLst>
          </p:cNvPr>
          <p:cNvSpPr>
            <a:spLocks noGrp="1"/>
          </p:cNvSpPr>
          <p:nvPr>
            <p:ph type="title"/>
          </p:nvPr>
        </p:nvSpPr>
        <p:spPr/>
        <p:txBody>
          <a:bodyPr/>
          <a:lstStyle/>
          <a:p>
            <a:r>
              <a:rPr kumimoji="1" lang="ja-JP" altLang="en-US" dirty="0"/>
              <a:t>参考</a:t>
            </a:r>
          </a:p>
        </p:txBody>
      </p:sp>
      <p:sp>
        <p:nvSpPr>
          <p:cNvPr id="3" name="コンテンツ プレースホルダー 2">
            <a:extLst>
              <a:ext uri="{FF2B5EF4-FFF2-40B4-BE49-F238E27FC236}">
                <a16:creationId xmlns:a16="http://schemas.microsoft.com/office/drawing/2014/main" id="{769ECF77-0AB6-472A-B123-24E3A47C631D}"/>
              </a:ext>
            </a:extLst>
          </p:cNvPr>
          <p:cNvSpPr>
            <a:spLocks noGrp="1"/>
          </p:cNvSpPr>
          <p:nvPr>
            <p:ph idx="1"/>
          </p:nvPr>
        </p:nvSpPr>
        <p:spPr/>
        <p:txBody>
          <a:bodyPr>
            <a:normAutofit/>
          </a:bodyPr>
          <a:lstStyle/>
          <a:p>
            <a:pPr marL="0" indent="0">
              <a:buNone/>
            </a:pPr>
            <a:r>
              <a:rPr kumimoji="1" lang="ja-JP" altLang="en-US" dirty="0"/>
              <a:t>この手順を</a:t>
            </a:r>
            <a:r>
              <a:rPr kumimoji="1" lang="en-US" altLang="ja-JP" dirty="0"/>
              <a:t>1</a:t>
            </a:r>
            <a:r>
              <a:rPr kumimoji="1" lang="ja-JP" altLang="en-US" dirty="0"/>
              <a:t>つのコマンドで行う方法が実装されています。</a:t>
            </a:r>
            <a:endParaRPr kumimoji="1" lang="en-US" altLang="ja-JP" dirty="0"/>
          </a:p>
          <a:p>
            <a:pPr marL="0" indent="0">
              <a:buNone/>
            </a:pPr>
            <a:endParaRPr lang="en-US" altLang="ja-JP" dirty="0"/>
          </a:p>
          <a:p>
            <a:pPr marL="0" indent="0" algn="ctr">
              <a:buNone/>
            </a:pPr>
            <a:r>
              <a:rPr lang="en-US" altLang="ja-JP" b="1" dirty="0" err="1">
                <a:solidFill>
                  <a:schemeClr val="accent1"/>
                </a:solidFill>
              </a:rPr>
              <a:t>teffects</a:t>
            </a:r>
            <a:r>
              <a:rPr lang="en-US" altLang="ja-JP" b="1" dirty="0">
                <a:solidFill>
                  <a:schemeClr val="accent1"/>
                </a:solidFill>
              </a:rPr>
              <a:t> ra (low age </a:t>
            </a:r>
            <a:r>
              <a:rPr lang="en-US" altLang="ja-JP" b="1" dirty="0" err="1">
                <a:solidFill>
                  <a:schemeClr val="accent1"/>
                </a:solidFill>
              </a:rPr>
              <a:t>i.race</a:t>
            </a:r>
            <a:r>
              <a:rPr lang="en-US" altLang="ja-JP" b="1" dirty="0">
                <a:solidFill>
                  <a:schemeClr val="accent1"/>
                </a:solidFill>
              </a:rPr>
              <a:t> ,logit) (smoke)</a:t>
            </a:r>
          </a:p>
          <a:p>
            <a:pPr marL="0" indent="0" algn="ctr">
              <a:buNone/>
            </a:pPr>
            <a:r>
              <a:rPr kumimoji="1" lang="ja-JP" altLang="en-US" sz="2400" dirty="0"/>
              <a:t>このコマンドで実行しても全く同じ値になります。</a:t>
            </a:r>
            <a:br>
              <a:rPr kumimoji="1" lang="en-US" altLang="ja-JP" sz="2400" dirty="0"/>
            </a:br>
            <a:r>
              <a:rPr kumimoji="1" lang="ja-JP" altLang="en-US" sz="2400" dirty="0"/>
              <a:t>また標準誤差や信頼区間も計算出来ます。</a:t>
            </a:r>
          </a:p>
        </p:txBody>
      </p:sp>
      <p:sp>
        <p:nvSpPr>
          <p:cNvPr id="4" name="スライド番号プレースホルダー 3">
            <a:extLst>
              <a:ext uri="{FF2B5EF4-FFF2-40B4-BE49-F238E27FC236}">
                <a16:creationId xmlns:a16="http://schemas.microsoft.com/office/drawing/2014/main" id="{72201972-2C84-409E-BDE2-F510E0C7FD75}"/>
              </a:ext>
            </a:extLst>
          </p:cNvPr>
          <p:cNvSpPr>
            <a:spLocks noGrp="1"/>
          </p:cNvSpPr>
          <p:nvPr>
            <p:ph type="sldNum" sz="quarter" idx="12"/>
          </p:nvPr>
        </p:nvSpPr>
        <p:spPr/>
        <p:txBody>
          <a:bodyPr/>
          <a:lstStyle/>
          <a:p>
            <a:r>
              <a:rPr lang="en-US" altLang="ja-JP"/>
              <a:t> </a:t>
            </a:r>
            <a:fld id="{8B45D110-FD8E-48BD-8825-CDFBF9D22CA3}" type="slidenum">
              <a:rPr lang="ja-JP" altLang="en-US" smtClean="0"/>
              <a:pPr/>
              <a:t>48</a:t>
            </a:fld>
            <a:endParaRPr lang="ja-JP" altLang="en-US" dirty="0"/>
          </a:p>
        </p:txBody>
      </p:sp>
    </p:spTree>
    <p:extLst>
      <p:ext uri="{BB962C8B-B14F-4D97-AF65-F5344CB8AC3E}">
        <p14:creationId xmlns:p14="http://schemas.microsoft.com/office/powerpoint/2010/main" val="130411426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3F0069-69D2-4154-B29C-C16A65E5AB58}"/>
              </a:ext>
            </a:extLst>
          </p:cNvPr>
          <p:cNvSpPr>
            <a:spLocks noGrp="1"/>
          </p:cNvSpPr>
          <p:nvPr>
            <p:ph type="title"/>
          </p:nvPr>
        </p:nvSpPr>
        <p:spPr/>
        <p:txBody>
          <a:bodyPr/>
          <a:lstStyle/>
          <a:p>
            <a:r>
              <a:rPr kumimoji="1" lang="ja-JP" altLang="en-US" dirty="0"/>
              <a:t>ここまでの内容の振り返り</a:t>
            </a:r>
          </a:p>
        </p:txBody>
      </p:sp>
      <p:sp>
        <p:nvSpPr>
          <p:cNvPr id="5" name="テキスト プレースホルダー 4">
            <a:extLst>
              <a:ext uri="{FF2B5EF4-FFF2-40B4-BE49-F238E27FC236}">
                <a16:creationId xmlns:a16="http://schemas.microsoft.com/office/drawing/2014/main" id="{37930819-B189-42D9-8EEA-11D333A163C4}"/>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99361813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EA891-BFE6-43C3-B536-AECD2CC7E6EA}"/>
              </a:ext>
            </a:extLst>
          </p:cNvPr>
          <p:cNvSpPr>
            <a:spLocks noGrp="1"/>
          </p:cNvSpPr>
          <p:nvPr>
            <p:ph type="title"/>
          </p:nvPr>
        </p:nvSpPr>
        <p:spPr/>
        <p:txBody>
          <a:bodyPr/>
          <a:lstStyle/>
          <a:p>
            <a:r>
              <a:rPr kumimoji="1" lang="ja-JP" altLang="en-US" dirty="0"/>
              <a:t>作業フォルダに移動する。</a:t>
            </a:r>
          </a:p>
        </p:txBody>
      </p:sp>
      <p:sp>
        <p:nvSpPr>
          <p:cNvPr id="3" name="コンテンツ プレースホルダー 2">
            <a:extLst>
              <a:ext uri="{FF2B5EF4-FFF2-40B4-BE49-F238E27FC236}">
                <a16:creationId xmlns:a16="http://schemas.microsoft.com/office/drawing/2014/main" id="{AC7E832E-090F-4106-BA93-38070C5DF14C}"/>
              </a:ext>
            </a:extLst>
          </p:cNvPr>
          <p:cNvSpPr>
            <a:spLocks noGrp="1"/>
          </p:cNvSpPr>
          <p:nvPr>
            <p:ph idx="1"/>
          </p:nvPr>
        </p:nvSpPr>
        <p:spPr>
          <a:xfrm>
            <a:off x="457200" y="1124744"/>
            <a:ext cx="8229600" cy="3528392"/>
          </a:xfrm>
        </p:spPr>
        <p:txBody>
          <a:bodyPr anchor="ctr">
            <a:normAutofit/>
          </a:bodyPr>
          <a:lstStyle/>
          <a:p>
            <a:pPr marL="0" indent="0" algn="ctr">
              <a:buNone/>
            </a:pPr>
            <a:r>
              <a:rPr kumimoji="1" lang="ja-JP" altLang="en-US" dirty="0"/>
              <a:t>作業フォルダに移動するコマンド</a:t>
            </a:r>
            <a:endParaRPr kumimoji="1" lang="en-US" altLang="ja-JP" dirty="0"/>
          </a:p>
          <a:p>
            <a:pPr marL="0" indent="0" algn="ctr">
              <a:buNone/>
            </a:pPr>
            <a:r>
              <a:rPr kumimoji="1" lang="en-US" altLang="ja-JP" b="1" dirty="0">
                <a:solidFill>
                  <a:schemeClr val="accent1"/>
                </a:solidFill>
              </a:rPr>
              <a:t>cd “</a:t>
            </a:r>
            <a:r>
              <a:rPr lang="en-US" altLang="ja-JP" b="1" dirty="0">
                <a:solidFill>
                  <a:schemeClr val="accent1"/>
                </a:solidFill>
              </a:rPr>
              <a:t>C:\</a:t>
            </a:r>
            <a:r>
              <a:rPr lang="en-US" altLang="ja-JP" b="1" dirty="0" err="1">
                <a:solidFill>
                  <a:schemeClr val="accent1"/>
                </a:solidFill>
              </a:rPr>
              <a:t>stata</a:t>
            </a:r>
            <a:r>
              <a:rPr lang="en-US" altLang="ja-JP" b="1" dirty="0">
                <a:solidFill>
                  <a:schemeClr val="accent1"/>
                </a:solidFill>
              </a:rPr>
              <a:t>\</a:t>
            </a:r>
            <a:r>
              <a:rPr lang="en-US" altLang="ja-JP" b="1" dirty="0" err="1">
                <a:solidFill>
                  <a:schemeClr val="accent1"/>
                </a:solidFill>
              </a:rPr>
              <a:t>stata_training</a:t>
            </a:r>
            <a:r>
              <a:rPr kumimoji="1" lang="en-US" altLang="ja-JP" b="1" dirty="0">
                <a:solidFill>
                  <a:schemeClr val="accent1"/>
                </a:solidFill>
              </a:rPr>
              <a:t>”</a:t>
            </a:r>
            <a:endParaRPr kumimoji="1" lang="ja-JP" altLang="en-US" b="1" dirty="0">
              <a:solidFill>
                <a:schemeClr val="accent1"/>
              </a:solidFill>
            </a:endParaRPr>
          </a:p>
        </p:txBody>
      </p:sp>
      <p:sp>
        <p:nvSpPr>
          <p:cNvPr id="4" name="スライド番号プレースホルダー 3">
            <a:extLst>
              <a:ext uri="{FF2B5EF4-FFF2-40B4-BE49-F238E27FC236}">
                <a16:creationId xmlns:a16="http://schemas.microsoft.com/office/drawing/2014/main" id="{714C20C9-4919-4F57-A6F4-AC82608BC8B4}"/>
              </a:ext>
            </a:extLst>
          </p:cNvPr>
          <p:cNvSpPr>
            <a:spLocks noGrp="1"/>
          </p:cNvSpPr>
          <p:nvPr>
            <p:ph type="sldNum" sz="quarter" idx="12"/>
          </p:nvPr>
        </p:nvSpPr>
        <p:spPr/>
        <p:txBody>
          <a:bodyPr/>
          <a:lstStyle/>
          <a:p>
            <a:r>
              <a:rPr lang="en-US" altLang="ja-JP"/>
              <a:t> </a:t>
            </a:r>
            <a:fld id="{8B45D110-FD8E-48BD-8825-CDFBF9D22CA3}" type="slidenum">
              <a:rPr lang="ja-JP" altLang="en-US" smtClean="0"/>
              <a:pPr/>
              <a:t>5</a:t>
            </a:fld>
            <a:endParaRPr lang="ja-JP" altLang="en-US" dirty="0"/>
          </a:p>
        </p:txBody>
      </p:sp>
      <p:sp>
        <p:nvSpPr>
          <p:cNvPr id="5" name="右中かっこ 4">
            <a:extLst>
              <a:ext uri="{FF2B5EF4-FFF2-40B4-BE49-F238E27FC236}">
                <a16:creationId xmlns:a16="http://schemas.microsoft.com/office/drawing/2014/main" id="{64CC35FA-AFD1-424B-ACF9-77ACFD5B95CD}"/>
              </a:ext>
            </a:extLst>
          </p:cNvPr>
          <p:cNvSpPr/>
          <p:nvPr/>
        </p:nvSpPr>
        <p:spPr>
          <a:xfrm rot="5400000">
            <a:off x="4675296" y="1412776"/>
            <a:ext cx="432048" cy="4752528"/>
          </a:xfrm>
          <a:prstGeom prst="rightBrace">
            <a:avLst/>
          </a:prstGeom>
          <a:ln w="19050" cap="sq">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2D50B52-8ADE-4DD0-87E1-6F689D257429}"/>
              </a:ext>
            </a:extLst>
          </p:cNvPr>
          <p:cNvSpPr txBox="1"/>
          <p:nvPr/>
        </p:nvSpPr>
        <p:spPr>
          <a:xfrm>
            <a:off x="2080650" y="4221088"/>
            <a:ext cx="5621340" cy="954107"/>
          </a:xfrm>
          <a:prstGeom prst="rect">
            <a:avLst/>
          </a:prstGeom>
          <a:noFill/>
        </p:spPr>
        <p:txBody>
          <a:bodyPr wrap="square" rtlCol="0">
            <a:spAutoFit/>
          </a:bodyPr>
          <a:lstStyle/>
          <a:p>
            <a:pPr algn="ctr"/>
            <a:r>
              <a:rPr kumimoji="1" lang="ja-JP" altLang="en-US" sz="2800" dirty="0">
                <a:solidFill>
                  <a:srgbClr val="4D4D4D"/>
                </a:solidFill>
              </a:rPr>
              <a:t>変更するフォルダのパス</a:t>
            </a:r>
            <a:br>
              <a:rPr kumimoji="1" lang="en-US" altLang="ja-JP" sz="2800" dirty="0">
                <a:solidFill>
                  <a:srgbClr val="4D4D4D"/>
                </a:solidFill>
              </a:rPr>
            </a:br>
            <a:r>
              <a:rPr kumimoji="1" lang="ja-JP" altLang="en-US" sz="2800" dirty="0">
                <a:solidFill>
                  <a:srgbClr val="4D4D4D"/>
                </a:solidFill>
              </a:rPr>
              <a:t>（各自で作ったフォルダを指定）</a:t>
            </a:r>
          </a:p>
        </p:txBody>
      </p:sp>
    </p:spTree>
    <p:extLst>
      <p:ext uri="{BB962C8B-B14F-4D97-AF65-F5344CB8AC3E}">
        <p14:creationId xmlns:p14="http://schemas.microsoft.com/office/powerpoint/2010/main" val="319247331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DA210F-E3A4-4B70-996E-2E05FA150169}"/>
              </a:ext>
            </a:extLst>
          </p:cNvPr>
          <p:cNvSpPr>
            <a:spLocks noGrp="1"/>
          </p:cNvSpPr>
          <p:nvPr>
            <p:ph type="title"/>
          </p:nvPr>
        </p:nvSpPr>
        <p:spPr/>
        <p:txBody>
          <a:bodyPr/>
          <a:lstStyle/>
          <a:p>
            <a:r>
              <a:rPr kumimoji="1" lang="ja-JP" altLang="en-US" dirty="0"/>
              <a:t>今回のテーマ</a:t>
            </a:r>
          </a:p>
        </p:txBody>
      </p:sp>
      <p:sp>
        <p:nvSpPr>
          <p:cNvPr id="3" name="コンテンツ プレースホルダー 2">
            <a:extLst>
              <a:ext uri="{FF2B5EF4-FFF2-40B4-BE49-F238E27FC236}">
                <a16:creationId xmlns:a16="http://schemas.microsoft.com/office/drawing/2014/main" id="{6BC6BAC7-3C51-4A56-A3A1-758F1DDA63FE}"/>
              </a:ext>
            </a:extLst>
          </p:cNvPr>
          <p:cNvSpPr>
            <a:spLocks noGrp="1"/>
          </p:cNvSpPr>
          <p:nvPr>
            <p:ph idx="1"/>
          </p:nvPr>
        </p:nvSpPr>
        <p:spPr/>
        <p:txBody>
          <a:bodyPr anchor="ctr">
            <a:normAutofit/>
          </a:bodyPr>
          <a:lstStyle/>
          <a:p>
            <a:r>
              <a:rPr lang="ja-JP" altLang="en-US" sz="2800" dirty="0"/>
              <a:t>ロジスティック回帰分析を行う。</a:t>
            </a:r>
            <a:endParaRPr lang="en-US" altLang="ja-JP" sz="2800" dirty="0"/>
          </a:p>
          <a:p>
            <a:pPr lvl="1"/>
            <a:r>
              <a:rPr lang="ja-JP" altLang="en-US" sz="2400" dirty="0"/>
              <a:t>ロジスティック回帰分析</a:t>
            </a:r>
            <a:endParaRPr lang="en-US" altLang="ja-JP" sz="2400" dirty="0"/>
          </a:p>
          <a:p>
            <a:pPr lvl="1"/>
            <a:r>
              <a:rPr lang="ja-JP" altLang="en-US" sz="2400" dirty="0"/>
              <a:t>解析結果の比較</a:t>
            </a:r>
            <a:endParaRPr lang="en-US" altLang="ja-JP" sz="2400" dirty="0"/>
          </a:p>
          <a:p>
            <a:r>
              <a:rPr lang="ja-JP" altLang="en-US" sz="2800" dirty="0"/>
              <a:t>確率を計算する</a:t>
            </a:r>
            <a:endParaRPr lang="en-US" altLang="ja-JP" sz="2800" dirty="0"/>
          </a:p>
          <a:p>
            <a:pPr lvl="1"/>
            <a:r>
              <a:rPr lang="ja-JP" altLang="en-US" sz="2400" dirty="0"/>
              <a:t>確率を算出する。</a:t>
            </a:r>
            <a:endParaRPr lang="en-US" altLang="ja-JP" sz="2400" dirty="0"/>
          </a:p>
          <a:p>
            <a:pPr lvl="1"/>
            <a:r>
              <a:rPr lang="ja-JP" altLang="en-US" sz="2400" dirty="0"/>
              <a:t>平均因果効果を算出する。</a:t>
            </a:r>
            <a:endParaRPr lang="en-US" altLang="ja-JP" sz="2400" dirty="0"/>
          </a:p>
        </p:txBody>
      </p:sp>
      <p:sp>
        <p:nvSpPr>
          <p:cNvPr id="4" name="スライド番号プレースホルダー 3">
            <a:extLst>
              <a:ext uri="{FF2B5EF4-FFF2-40B4-BE49-F238E27FC236}">
                <a16:creationId xmlns:a16="http://schemas.microsoft.com/office/drawing/2014/main" id="{79CD37C9-C1C5-4173-8BEF-7DF65E2953C4}"/>
              </a:ext>
            </a:extLst>
          </p:cNvPr>
          <p:cNvSpPr>
            <a:spLocks noGrp="1"/>
          </p:cNvSpPr>
          <p:nvPr>
            <p:ph type="sldNum" sz="quarter" idx="12"/>
          </p:nvPr>
        </p:nvSpPr>
        <p:spPr/>
        <p:txBody>
          <a:bodyPr/>
          <a:lstStyle/>
          <a:p>
            <a:r>
              <a:rPr lang="en-US" altLang="ja-JP"/>
              <a:t> </a:t>
            </a:r>
            <a:fld id="{8B45D110-FD8E-48BD-8825-CDFBF9D22CA3}" type="slidenum">
              <a:rPr lang="ja-JP" altLang="en-US" smtClean="0"/>
              <a:pPr/>
              <a:t>50</a:t>
            </a:fld>
            <a:endParaRPr lang="ja-JP" altLang="en-US" dirty="0"/>
          </a:p>
        </p:txBody>
      </p:sp>
    </p:spTree>
    <p:extLst>
      <p:ext uri="{BB962C8B-B14F-4D97-AF65-F5344CB8AC3E}">
        <p14:creationId xmlns:p14="http://schemas.microsoft.com/office/powerpoint/2010/main" val="413972066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D39249-E17B-4EE4-91D0-C16C0B570077}"/>
              </a:ext>
            </a:extLst>
          </p:cNvPr>
          <p:cNvSpPr>
            <a:spLocks noGrp="1"/>
          </p:cNvSpPr>
          <p:nvPr>
            <p:ph type="title"/>
          </p:nvPr>
        </p:nvSpPr>
        <p:spPr/>
        <p:txBody>
          <a:bodyPr/>
          <a:lstStyle/>
          <a:p>
            <a:r>
              <a:rPr kumimoji="1" lang="ja-JP" altLang="en-US" dirty="0"/>
              <a:t>使ったコマンド</a:t>
            </a:r>
          </a:p>
        </p:txBody>
      </p:sp>
      <p:graphicFrame>
        <p:nvGraphicFramePr>
          <p:cNvPr id="5" name="表 5">
            <a:extLst>
              <a:ext uri="{FF2B5EF4-FFF2-40B4-BE49-F238E27FC236}">
                <a16:creationId xmlns:a16="http://schemas.microsoft.com/office/drawing/2014/main" id="{1EED7918-8272-44AA-A5CF-9B0ABDA42C62}"/>
              </a:ext>
            </a:extLst>
          </p:cNvPr>
          <p:cNvGraphicFramePr>
            <a:graphicFrameLocks noGrp="1"/>
          </p:cNvGraphicFramePr>
          <p:nvPr>
            <p:ph idx="1"/>
            <p:extLst>
              <p:ext uri="{D42A27DB-BD31-4B8C-83A1-F6EECF244321}">
                <p14:modId xmlns:p14="http://schemas.microsoft.com/office/powerpoint/2010/main" val="2142070026"/>
              </p:ext>
            </p:extLst>
          </p:nvPr>
        </p:nvGraphicFramePr>
        <p:xfrm>
          <a:off x="457200" y="1125538"/>
          <a:ext cx="8229601" cy="2295614"/>
        </p:xfrm>
        <a:graphic>
          <a:graphicData uri="http://schemas.openxmlformats.org/drawingml/2006/table">
            <a:tbl>
              <a:tblPr firstRow="1" bandRow="1">
                <a:tableStyleId>{B301B821-A1FF-4177-AEE7-76D212191A09}</a:tableStyleId>
              </a:tblPr>
              <a:tblGrid>
                <a:gridCol w="2170584">
                  <a:extLst>
                    <a:ext uri="{9D8B030D-6E8A-4147-A177-3AD203B41FA5}">
                      <a16:colId xmlns:a16="http://schemas.microsoft.com/office/drawing/2014/main" val="2070898508"/>
                    </a:ext>
                  </a:extLst>
                </a:gridCol>
                <a:gridCol w="6059017">
                  <a:extLst>
                    <a:ext uri="{9D8B030D-6E8A-4147-A177-3AD203B41FA5}">
                      <a16:colId xmlns:a16="http://schemas.microsoft.com/office/drawing/2014/main" val="4266389900"/>
                    </a:ext>
                  </a:extLst>
                </a:gridCol>
              </a:tblGrid>
              <a:tr h="405854">
                <a:tc>
                  <a:txBody>
                    <a:bodyPr/>
                    <a:lstStyle/>
                    <a:p>
                      <a:r>
                        <a:rPr kumimoji="1" lang="ja-JP" altLang="en-US" sz="2000" dirty="0"/>
                        <a:t>コマンド</a:t>
                      </a:r>
                    </a:p>
                  </a:txBody>
                  <a:tcPr/>
                </a:tc>
                <a:tc>
                  <a:txBody>
                    <a:bodyPr/>
                    <a:lstStyle/>
                    <a:p>
                      <a:r>
                        <a:rPr kumimoji="1" lang="ja-JP" altLang="en-US" sz="2000" dirty="0"/>
                        <a:t>用途</a:t>
                      </a:r>
                    </a:p>
                  </a:txBody>
                  <a:tcPr/>
                </a:tc>
                <a:extLst>
                  <a:ext uri="{0D108BD9-81ED-4DB2-BD59-A6C34878D82A}">
                    <a16:rowId xmlns:a16="http://schemas.microsoft.com/office/drawing/2014/main" val="1033241168"/>
                  </a:ext>
                </a:extLst>
              </a:tr>
              <a:tr h="370840">
                <a:tc>
                  <a:txBody>
                    <a:bodyPr/>
                    <a:lstStyle/>
                    <a:p>
                      <a:r>
                        <a:rPr kumimoji="1" lang="en-US" altLang="ja-JP" sz="2000" u="none" dirty="0"/>
                        <a:t>logistic</a:t>
                      </a:r>
                      <a:endParaRPr kumimoji="1" lang="ja-JP" altLang="en-US" sz="2000" u="none" dirty="0"/>
                    </a:p>
                  </a:txBody>
                  <a:tcPr/>
                </a:tc>
                <a:tc>
                  <a:txBody>
                    <a:bodyPr/>
                    <a:lstStyle/>
                    <a:p>
                      <a:r>
                        <a:rPr kumimoji="1" lang="ja-JP" altLang="en-US" sz="2000" dirty="0"/>
                        <a:t>ロジスティック回帰分析を行う。</a:t>
                      </a:r>
                    </a:p>
                  </a:txBody>
                  <a:tcPr/>
                </a:tc>
                <a:extLst>
                  <a:ext uri="{0D108BD9-81ED-4DB2-BD59-A6C34878D82A}">
                    <a16:rowId xmlns:a16="http://schemas.microsoft.com/office/drawing/2014/main" val="2568041391"/>
                  </a:ext>
                </a:extLst>
              </a:tr>
              <a:tr h="370840">
                <a:tc>
                  <a:txBody>
                    <a:bodyPr/>
                    <a:lstStyle/>
                    <a:p>
                      <a:r>
                        <a:rPr kumimoji="1" lang="en-US" altLang="ja-JP" sz="2000"/>
                        <a:t>logit</a:t>
                      </a:r>
                      <a:endParaRPr kumimoji="1" lang="ja-JP" altLang="en-US" sz="2000" dirty="0"/>
                    </a:p>
                  </a:txBody>
                  <a:tcPr/>
                </a:tc>
                <a:tc>
                  <a:txBody>
                    <a:bodyPr/>
                    <a:lstStyle/>
                    <a:p>
                      <a:r>
                        <a:rPr kumimoji="1" lang="ja-JP" altLang="en-US" sz="2000" dirty="0"/>
                        <a:t>ロジスティック回帰分析を行う。</a:t>
                      </a:r>
                    </a:p>
                  </a:txBody>
                  <a:tcPr/>
                </a:tc>
                <a:extLst>
                  <a:ext uri="{0D108BD9-81ED-4DB2-BD59-A6C34878D82A}">
                    <a16:rowId xmlns:a16="http://schemas.microsoft.com/office/drawing/2014/main" val="4078648813"/>
                  </a:ext>
                </a:extLst>
              </a:tr>
              <a:tr h="370840">
                <a:tc>
                  <a:txBody>
                    <a:bodyPr/>
                    <a:lstStyle/>
                    <a:p>
                      <a:r>
                        <a:rPr kumimoji="1" lang="en-US" altLang="ja-JP" sz="2000" dirty="0"/>
                        <a:t>predict, </a:t>
                      </a:r>
                      <a:r>
                        <a:rPr kumimoji="1" lang="en-US" altLang="ja-JP" sz="2000" dirty="0" err="1"/>
                        <a:t>pr</a:t>
                      </a:r>
                      <a:endParaRPr kumimoji="1" lang="ja-JP" altLang="en-US" sz="2000" dirty="0"/>
                    </a:p>
                  </a:txBody>
                  <a:tcPr/>
                </a:tc>
                <a:tc>
                  <a:txBody>
                    <a:bodyPr/>
                    <a:lstStyle/>
                    <a:p>
                      <a:r>
                        <a:rPr kumimoji="1" lang="ja-JP" altLang="en-US" sz="2000" dirty="0"/>
                        <a:t>確率を計算する</a:t>
                      </a:r>
                    </a:p>
                  </a:txBody>
                  <a:tcPr/>
                </a:tc>
                <a:extLst>
                  <a:ext uri="{0D108BD9-81ED-4DB2-BD59-A6C34878D82A}">
                    <a16:rowId xmlns:a16="http://schemas.microsoft.com/office/drawing/2014/main" val="385955857"/>
                  </a:ext>
                </a:extLst>
              </a:tr>
              <a:tr h="370840">
                <a:tc>
                  <a:txBody>
                    <a:bodyPr/>
                    <a:lstStyle/>
                    <a:p>
                      <a:r>
                        <a:rPr kumimoji="1" lang="en-US" altLang="ja-JP" sz="2000" dirty="0" err="1"/>
                        <a:t>teffects</a:t>
                      </a:r>
                      <a:r>
                        <a:rPr kumimoji="1" lang="en-US" altLang="ja-JP" sz="2000" dirty="0"/>
                        <a:t> ra</a:t>
                      </a:r>
                      <a:endParaRPr kumimoji="1" lang="ja-JP" altLang="en-US" sz="2000" dirty="0"/>
                    </a:p>
                  </a:txBody>
                  <a:tcPr/>
                </a:tc>
                <a:tc>
                  <a:txBody>
                    <a:bodyPr/>
                    <a:lstStyle/>
                    <a:p>
                      <a:r>
                        <a:rPr kumimoji="1" lang="en-US" altLang="ja-JP" sz="2000" dirty="0"/>
                        <a:t>Regression adjustment</a:t>
                      </a:r>
                      <a:r>
                        <a:rPr kumimoji="1" lang="ja-JP" altLang="en-US" sz="2000" dirty="0"/>
                        <a:t>という手法で平均因果効果を算出する。（紹介のみ）</a:t>
                      </a:r>
                    </a:p>
                  </a:txBody>
                  <a:tcPr/>
                </a:tc>
                <a:extLst>
                  <a:ext uri="{0D108BD9-81ED-4DB2-BD59-A6C34878D82A}">
                    <a16:rowId xmlns:a16="http://schemas.microsoft.com/office/drawing/2014/main" val="2924982109"/>
                  </a:ext>
                </a:extLst>
              </a:tr>
            </a:tbl>
          </a:graphicData>
        </a:graphic>
      </p:graphicFrame>
      <p:sp>
        <p:nvSpPr>
          <p:cNvPr id="4" name="スライド番号プレースホルダー 3">
            <a:extLst>
              <a:ext uri="{FF2B5EF4-FFF2-40B4-BE49-F238E27FC236}">
                <a16:creationId xmlns:a16="http://schemas.microsoft.com/office/drawing/2014/main" id="{4F1DBF9E-1134-4DB1-8684-29B8774CFDB7}"/>
              </a:ext>
            </a:extLst>
          </p:cNvPr>
          <p:cNvSpPr>
            <a:spLocks noGrp="1"/>
          </p:cNvSpPr>
          <p:nvPr>
            <p:ph type="sldNum" sz="quarter" idx="12"/>
          </p:nvPr>
        </p:nvSpPr>
        <p:spPr/>
        <p:txBody>
          <a:bodyPr/>
          <a:lstStyle/>
          <a:p>
            <a:r>
              <a:rPr lang="en-US" altLang="ja-JP"/>
              <a:t> </a:t>
            </a:r>
            <a:fld id="{8B45D110-FD8E-48BD-8825-CDFBF9D22CA3}" type="slidenum">
              <a:rPr lang="ja-JP" altLang="en-US" smtClean="0"/>
              <a:pPr/>
              <a:t>51</a:t>
            </a:fld>
            <a:endParaRPr lang="ja-JP" altLang="en-US" dirty="0"/>
          </a:p>
        </p:txBody>
      </p:sp>
      <p:sp>
        <p:nvSpPr>
          <p:cNvPr id="6" name="正方形/長方形 5">
            <a:extLst>
              <a:ext uri="{FF2B5EF4-FFF2-40B4-BE49-F238E27FC236}">
                <a16:creationId xmlns:a16="http://schemas.microsoft.com/office/drawing/2014/main" id="{A1022A26-3552-4551-8C17-79B7A2262C50}"/>
              </a:ext>
            </a:extLst>
          </p:cNvPr>
          <p:cNvSpPr/>
          <p:nvPr/>
        </p:nvSpPr>
        <p:spPr>
          <a:xfrm>
            <a:off x="0" y="6523419"/>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これらの詳細は、本スライドやヘルプファイルを参照して下さい。</a:t>
            </a:r>
            <a:endParaRPr lang="en-US" altLang="ja-JP" dirty="0"/>
          </a:p>
        </p:txBody>
      </p:sp>
      <p:pic>
        <p:nvPicPr>
          <p:cNvPr id="7" name="Picture 2" descr="talk icon">
            <a:extLst>
              <a:ext uri="{FF2B5EF4-FFF2-40B4-BE49-F238E27FC236}">
                <a16:creationId xmlns:a16="http://schemas.microsoft.com/office/drawing/2014/main" id="{1A41CD47-7B5E-42E7-94D5-B0B69CE84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36" y="6523419"/>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50468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D81D30-6F61-420B-9111-D9C642F9D3AD}"/>
              </a:ext>
            </a:extLst>
          </p:cNvPr>
          <p:cNvSpPr>
            <a:spLocks noGrp="1"/>
          </p:cNvSpPr>
          <p:nvPr>
            <p:ph type="title"/>
          </p:nvPr>
        </p:nvSpPr>
        <p:spPr/>
        <p:txBody>
          <a:bodyPr/>
          <a:lstStyle/>
          <a:p>
            <a:r>
              <a:rPr kumimoji="1" lang="ja-JP" altLang="en-US" dirty="0"/>
              <a:t>前回までに作業したファイル読込む。</a:t>
            </a:r>
          </a:p>
        </p:txBody>
      </p:sp>
      <p:sp>
        <p:nvSpPr>
          <p:cNvPr id="3" name="コンテンツ プレースホルダー 2">
            <a:extLst>
              <a:ext uri="{FF2B5EF4-FFF2-40B4-BE49-F238E27FC236}">
                <a16:creationId xmlns:a16="http://schemas.microsoft.com/office/drawing/2014/main" id="{DE867F90-21AF-4AF2-8392-FF4274FB1F6D}"/>
              </a:ext>
            </a:extLst>
          </p:cNvPr>
          <p:cNvSpPr>
            <a:spLocks noGrp="1"/>
          </p:cNvSpPr>
          <p:nvPr>
            <p:ph idx="1"/>
          </p:nvPr>
        </p:nvSpPr>
        <p:spPr/>
        <p:txBody>
          <a:bodyPr/>
          <a:lstStyle/>
          <a:p>
            <a:pPr marL="0" indent="0" algn="ctr">
              <a:buNone/>
            </a:pPr>
            <a:r>
              <a:rPr kumimoji="1" lang="ja-JP" altLang="en-US" dirty="0"/>
              <a:t>前回までに保存したファイルを開きます。</a:t>
            </a:r>
            <a:endParaRPr kumimoji="1" lang="en-US" altLang="ja-JP" dirty="0"/>
          </a:p>
          <a:p>
            <a:pPr marL="0" indent="0">
              <a:buNone/>
            </a:pPr>
            <a:endParaRPr lang="en-US" altLang="ja-JP" dirty="0"/>
          </a:p>
          <a:p>
            <a:pPr marL="0" indent="0" algn="ctr">
              <a:buNone/>
            </a:pPr>
            <a:r>
              <a:rPr lang="ja-JP" altLang="en-US" dirty="0"/>
              <a:t>コマンド・ウインドウに打ち込む</a:t>
            </a:r>
            <a:endParaRPr lang="en-US" altLang="ja-JP" dirty="0"/>
          </a:p>
          <a:p>
            <a:pPr marL="0" indent="0" algn="ctr">
              <a:buNone/>
            </a:pPr>
            <a:r>
              <a:rPr lang="en-US" altLang="ja-JP" b="1" dirty="0">
                <a:solidFill>
                  <a:schemeClr val="accent1"/>
                </a:solidFill>
              </a:rPr>
              <a:t>use lbw2.dta,clear</a:t>
            </a:r>
            <a:endParaRPr lang="ja-JP" altLang="en-US" b="1" dirty="0">
              <a:solidFill>
                <a:schemeClr val="accent1"/>
              </a:solidFill>
            </a:endParaRPr>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E56AC49F-9A09-4CCD-9F8E-496C258BAEF1}"/>
              </a:ext>
            </a:extLst>
          </p:cNvPr>
          <p:cNvSpPr>
            <a:spLocks noGrp="1"/>
          </p:cNvSpPr>
          <p:nvPr>
            <p:ph type="sldNum" sz="quarter" idx="12"/>
          </p:nvPr>
        </p:nvSpPr>
        <p:spPr/>
        <p:txBody>
          <a:bodyPr/>
          <a:lstStyle/>
          <a:p>
            <a:r>
              <a:rPr lang="en-US" altLang="ja-JP" dirty="0"/>
              <a:t> </a:t>
            </a:r>
            <a:fld id="{8B45D110-FD8E-48BD-8825-CDFBF9D22CA3}" type="slidenum">
              <a:rPr lang="ja-JP" altLang="en-US" smtClean="0"/>
              <a:pPr/>
              <a:t>6</a:t>
            </a:fld>
            <a:endParaRPr lang="ja-JP" altLang="en-US" dirty="0"/>
          </a:p>
        </p:txBody>
      </p:sp>
    </p:spTree>
    <p:extLst>
      <p:ext uri="{BB962C8B-B14F-4D97-AF65-F5344CB8AC3E}">
        <p14:creationId xmlns:p14="http://schemas.microsoft.com/office/powerpoint/2010/main" val="8256359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6348C0-D20A-4B1C-BF6D-F161B3611FD4}"/>
              </a:ext>
            </a:extLst>
          </p:cNvPr>
          <p:cNvSpPr>
            <a:spLocks noGrp="1"/>
          </p:cNvSpPr>
          <p:nvPr>
            <p:ph type="title"/>
          </p:nvPr>
        </p:nvSpPr>
        <p:spPr/>
        <p:txBody>
          <a:bodyPr/>
          <a:lstStyle/>
          <a:p>
            <a:r>
              <a:rPr kumimoji="1" lang="en-US" altLang="ja-JP" dirty="0"/>
              <a:t>Do</a:t>
            </a:r>
            <a:r>
              <a:rPr kumimoji="1" lang="ja-JP" altLang="en-US" dirty="0"/>
              <a:t>ファイルを作成する</a:t>
            </a:r>
          </a:p>
        </p:txBody>
      </p:sp>
      <p:sp>
        <p:nvSpPr>
          <p:cNvPr id="3" name="コンテンツ プレースホルダー 2">
            <a:extLst>
              <a:ext uri="{FF2B5EF4-FFF2-40B4-BE49-F238E27FC236}">
                <a16:creationId xmlns:a16="http://schemas.microsoft.com/office/drawing/2014/main" id="{B37E89AB-08A5-4326-B6BC-F12C845D5CC2}"/>
              </a:ext>
            </a:extLst>
          </p:cNvPr>
          <p:cNvSpPr>
            <a:spLocks noGrp="1"/>
          </p:cNvSpPr>
          <p:nvPr>
            <p:ph idx="1"/>
          </p:nvPr>
        </p:nvSpPr>
        <p:spPr/>
        <p:txBody>
          <a:bodyPr anchor="ctr"/>
          <a:lstStyle/>
          <a:p>
            <a:pPr marL="0" indent="0" algn="ctr">
              <a:buNone/>
            </a:pPr>
            <a:r>
              <a:rPr lang="ja-JP" altLang="en-US" dirty="0"/>
              <a:t>コマンド・ウインドウに打ち込む</a:t>
            </a:r>
            <a:endParaRPr lang="en-US" altLang="ja-JP" dirty="0"/>
          </a:p>
          <a:p>
            <a:pPr marL="0" indent="0" algn="ctr">
              <a:buNone/>
            </a:pPr>
            <a:r>
              <a:rPr lang="en-US" altLang="ja-JP" b="1" dirty="0" err="1">
                <a:solidFill>
                  <a:schemeClr val="accent1"/>
                </a:solidFill>
              </a:rPr>
              <a:t>doedit</a:t>
            </a:r>
            <a:endParaRPr lang="ja-JP" altLang="en-US" b="1" dirty="0">
              <a:solidFill>
                <a:schemeClr val="accent1"/>
              </a:solidFill>
            </a:endParaRPr>
          </a:p>
        </p:txBody>
      </p:sp>
      <p:sp>
        <p:nvSpPr>
          <p:cNvPr id="4" name="スライド番号プレースホルダー 3">
            <a:extLst>
              <a:ext uri="{FF2B5EF4-FFF2-40B4-BE49-F238E27FC236}">
                <a16:creationId xmlns:a16="http://schemas.microsoft.com/office/drawing/2014/main" id="{C58BD4FB-496D-4DF7-AD36-EB6999571BAE}"/>
              </a:ext>
            </a:extLst>
          </p:cNvPr>
          <p:cNvSpPr>
            <a:spLocks noGrp="1"/>
          </p:cNvSpPr>
          <p:nvPr>
            <p:ph type="sldNum" sz="quarter" idx="12"/>
          </p:nvPr>
        </p:nvSpPr>
        <p:spPr/>
        <p:txBody>
          <a:bodyPr/>
          <a:lstStyle/>
          <a:p>
            <a:r>
              <a:rPr lang="en-US" altLang="ja-JP"/>
              <a:t> </a:t>
            </a:r>
            <a:fld id="{8B45D110-FD8E-48BD-8825-CDFBF9D22CA3}" type="slidenum">
              <a:rPr lang="ja-JP" altLang="en-US" smtClean="0"/>
              <a:pPr/>
              <a:t>7</a:t>
            </a:fld>
            <a:endParaRPr lang="ja-JP" altLang="en-US" dirty="0"/>
          </a:p>
        </p:txBody>
      </p:sp>
      <p:sp>
        <p:nvSpPr>
          <p:cNvPr id="5" name="正方形/長方形 4">
            <a:extLst>
              <a:ext uri="{FF2B5EF4-FFF2-40B4-BE49-F238E27FC236}">
                <a16:creationId xmlns:a16="http://schemas.microsoft.com/office/drawing/2014/main" id="{A493DDD5-E320-4454-966C-B04C969A1814}"/>
              </a:ext>
            </a:extLst>
          </p:cNvPr>
          <p:cNvSpPr/>
          <p:nvPr/>
        </p:nvSpPr>
        <p:spPr>
          <a:xfrm>
            <a:off x="0" y="6530764"/>
            <a:ext cx="9144000" cy="327236"/>
          </a:xfrm>
          <a:prstGeom prst="rect">
            <a:avLst/>
          </a:prstGeom>
          <a:solidFill>
            <a:schemeClr val="bg1">
              <a:lumMod val="85000"/>
            </a:schemeClr>
          </a:solidFill>
          <a:ln w="19050" cap="sq">
            <a:no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marL="441325"/>
            <a:r>
              <a:rPr lang="ja-JP" altLang="en-US" dirty="0"/>
              <a:t>解析のために打ち込んだコマンドは、</a:t>
            </a:r>
            <a:r>
              <a:rPr lang="en-US" altLang="ja-JP" dirty="0"/>
              <a:t>Do-file editor</a:t>
            </a:r>
            <a:r>
              <a:rPr lang="ja-JP" altLang="en-US" dirty="0"/>
              <a:t>にもコピして下さい。</a:t>
            </a:r>
            <a:endParaRPr lang="en-US" altLang="ja-JP" dirty="0"/>
          </a:p>
        </p:txBody>
      </p:sp>
      <p:pic>
        <p:nvPicPr>
          <p:cNvPr id="6" name="Picture 2" descr="talk icon">
            <a:extLst>
              <a:ext uri="{FF2B5EF4-FFF2-40B4-BE49-F238E27FC236}">
                <a16:creationId xmlns:a16="http://schemas.microsoft.com/office/drawing/2014/main" id="{B2F893AE-4727-4E32-A203-4B4453B85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36" y="6530764"/>
            <a:ext cx="30480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05788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B555C2E-66D2-4B47-9DC7-CD9B2E526961}"/>
              </a:ext>
            </a:extLst>
          </p:cNvPr>
          <p:cNvSpPr>
            <a:spLocks noGrp="1"/>
          </p:cNvSpPr>
          <p:nvPr>
            <p:ph type="title"/>
          </p:nvPr>
        </p:nvSpPr>
        <p:spPr/>
        <p:txBody>
          <a:bodyPr/>
          <a:lstStyle/>
          <a:p>
            <a:r>
              <a:rPr lang="ja-JP" altLang="en-US" dirty="0"/>
              <a:t>ロジスティック回帰分析を行う</a:t>
            </a:r>
          </a:p>
        </p:txBody>
      </p:sp>
      <p:sp>
        <p:nvSpPr>
          <p:cNvPr id="6" name="テキスト プレースホルダー 5">
            <a:extLst>
              <a:ext uri="{FF2B5EF4-FFF2-40B4-BE49-F238E27FC236}">
                <a16:creationId xmlns:a16="http://schemas.microsoft.com/office/drawing/2014/main" id="{507E228B-D7E9-4B6B-951F-9BA2B4B01332}"/>
              </a:ext>
            </a:extLst>
          </p:cNvPr>
          <p:cNvSpPr>
            <a:spLocks noGrp="1"/>
          </p:cNvSpPr>
          <p:nvPr>
            <p:ph type="body" idx="1"/>
          </p:nvPr>
        </p:nvSpPr>
        <p:spPr/>
        <p:txBody>
          <a:bodyPr/>
          <a:lstStyle/>
          <a:p>
            <a:r>
              <a:rPr lang="ja-JP" altLang="en-US" dirty="0"/>
              <a:t>ロジスティック回帰分析</a:t>
            </a:r>
          </a:p>
        </p:txBody>
      </p:sp>
      <p:sp>
        <p:nvSpPr>
          <p:cNvPr id="4" name="スライド番号プレースホルダー 3">
            <a:extLst>
              <a:ext uri="{FF2B5EF4-FFF2-40B4-BE49-F238E27FC236}">
                <a16:creationId xmlns:a16="http://schemas.microsoft.com/office/drawing/2014/main" id="{0DBDEF54-97AA-4588-93FE-EB9F22D3EA2A}"/>
              </a:ext>
            </a:extLst>
          </p:cNvPr>
          <p:cNvSpPr>
            <a:spLocks noGrp="1"/>
          </p:cNvSpPr>
          <p:nvPr>
            <p:ph type="sldNum" sz="quarter" idx="12"/>
          </p:nvPr>
        </p:nvSpPr>
        <p:spPr/>
        <p:txBody>
          <a:bodyPr/>
          <a:lstStyle/>
          <a:p>
            <a:r>
              <a:rPr lang="en-US" altLang="ja-JP"/>
              <a:t> </a:t>
            </a:r>
            <a:fld id="{8B45D110-FD8E-48BD-8825-CDFBF9D22CA3}" type="slidenum">
              <a:rPr lang="ja-JP" altLang="en-US" smtClean="0"/>
              <a:pPr/>
              <a:t>8</a:t>
            </a:fld>
            <a:endParaRPr lang="ja-JP" altLang="en-US" dirty="0"/>
          </a:p>
        </p:txBody>
      </p:sp>
    </p:spTree>
    <p:extLst>
      <p:ext uri="{BB962C8B-B14F-4D97-AF65-F5344CB8AC3E}">
        <p14:creationId xmlns:p14="http://schemas.microsoft.com/office/powerpoint/2010/main" val="123578911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F8F2265-6F0E-4201-B8CE-E84019D050FF}"/>
              </a:ext>
            </a:extLst>
          </p:cNvPr>
          <p:cNvSpPr>
            <a:spLocks noGrp="1"/>
          </p:cNvSpPr>
          <p:nvPr>
            <p:ph type="title"/>
          </p:nvPr>
        </p:nvSpPr>
        <p:spPr/>
        <p:txBody>
          <a:bodyPr/>
          <a:lstStyle/>
          <a:p>
            <a:r>
              <a:rPr lang="ja-JP" altLang="en-US" dirty="0"/>
              <a:t>ロジスティック回帰分析</a:t>
            </a:r>
          </a:p>
        </p:txBody>
      </p:sp>
      <p:sp>
        <p:nvSpPr>
          <p:cNvPr id="6" name="コンテンツ プレースホルダー 5">
            <a:extLst>
              <a:ext uri="{FF2B5EF4-FFF2-40B4-BE49-F238E27FC236}">
                <a16:creationId xmlns:a16="http://schemas.microsoft.com/office/drawing/2014/main" id="{09F5FECB-207D-429B-A28C-F5B20DFBF58C}"/>
              </a:ext>
            </a:extLst>
          </p:cNvPr>
          <p:cNvSpPr>
            <a:spLocks noGrp="1"/>
          </p:cNvSpPr>
          <p:nvPr>
            <p:ph idx="1"/>
          </p:nvPr>
        </p:nvSpPr>
        <p:spPr/>
        <p:txBody>
          <a:bodyPr/>
          <a:lstStyle/>
          <a:p>
            <a:r>
              <a:rPr lang="ja-JP" altLang="en-US" dirty="0"/>
              <a:t>応答変数を</a:t>
            </a:r>
            <a:r>
              <a:rPr lang="en-US" altLang="ja-JP" b="1" dirty="0">
                <a:solidFill>
                  <a:schemeClr val="accent1"/>
                </a:solidFill>
              </a:rPr>
              <a:t>low</a:t>
            </a:r>
            <a:r>
              <a:rPr lang="ja-JP" altLang="en-US" dirty="0"/>
              <a:t>とします。</a:t>
            </a:r>
            <a:endParaRPr lang="en-US" altLang="ja-JP" dirty="0"/>
          </a:p>
          <a:p>
            <a:r>
              <a:rPr lang="ja-JP" altLang="en-US" dirty="0"/>
              <a:t>変数</a:t>
            </a:r>
            <a:r>
              <a:rPr lang="en-US" altLang="ja-JP" b="1" dirty="0">
                <a:solidFill>
                  <a:schemeClr val="accent1"/>
                </a:solidFill>
              </a:rPr>
              <a:t>low</a:t>
            </a:r>
            <a:r>
              <a:rPr lang="ja-JP" altLang="en-US" dirty="0"/>
              <a:t>：低出生体重かどうか</a:t>
            </a:r>
            <a:endParaRPr lang="en-US" altLang="ja-JP" dirty="0"/>
          </a:p>
          <a:p>
            <a:pPr lvl="1"/>
            <a:r>
              <a:rPr lang="en-US" altLang="ja-JP" b="1" dirty="0">
                <a:solidFill>
                  <a:schemeClr val="accent1"/>
                </a:solidFill>
              </a:rPr>
              <a:t>low=0</a:t>
            </a:r>
            <a:r>
              <a:rPr lang="ja-JP" altLang="en-US" dirty="0"/>
              <a:t>：低出生体重ではない。</a:t>
            </a:r>
            <a:endParaRPr lang="en-US" altLang="ja-JP" dirty="0"/>
          </a:p>
          <a:p>
            <a:pPr lvl="1"/>
            <a:r>
              <a:rPr lang="en-US" altLang="ja-JP" b="1" dirty="0">
                <a:solidFill>
                  <a:schemeClr val="accent1"/>
                </a:solidFill>
              </a:rPr>
              <a:t>low=1</a:t>
            </a:r>
            <a:r>
              <a:rPr lang="ja-JP" altLang="en-US" dirty="0"/>
              <a:t>：低出生体重である。</a:t>
            </a:r>
            <a:endParaRPr lang="en-US" altLang="ja-JP" dirty="0"/>
          </a:p>
        </p:txBody>
      </p:sp>
      <p:sp>
        <p:nvSpPr>
          <p:cNvPr id="4" name="スライド番号プレースホルダー 3">
            <a:extLst>
              <a:ext uri="{FF2B5EF4-FFF2-40B4-BE49-F238E27FC236}">
                <a16:creationId xmlns:a16="http://schemas.microsoft.com/office/drawing/2014/main" id="{D2D98303-7A68-4E42-B369-C7E625A6D4D9}"/>
              </a:ext>
            </a:extLst>
          </p:cNvPr>
          <p:cNvSpPr>
            <a:spLocks noGrp="1"/>
          </p:cNvSpPr>
          <p:nvPr>
            <p:ph type="sldNum" sz="quarter" idx="12"/>
          </p:nvPr>
        </p:nvSpPr>
        <p:spPr/>
        <p:txBody>
          <a:bodyPr/>
          <a:lstStyle/>
          <a:p>
            <a:fld id="{8B45D110-FD8E-48BD-8825-CDFBF9D22CA3}" type="slidenum">
              <a:rPr kumimoji="1" lang="ja-JP" altLang="en-US" smtClean="0"/>
              <a:pPr/>
              <a:t>9</a:t>
            </a:fld>
            <a:endParaRPr kumimoji="1" lang="ja-JP" altLang="en-US"/>
          </a:p>
        </p:txBody>
      </p:sp>
    </p:spTree>
    <p:extLst>
      <p:ext uri="{BB962C8B-B14F-4D97-AF65-F5344CB8AC3E}">
        <p14:creationId xmlns:p14="http://schemas.microsoft.com/office/powerpoint/2010/main" val="2368741580"/>
      </p:ext>
    </p:extLst>
  </p:cSld>
  <p:clrMapOvr>
    <a:masterClrMapping/>
  </p:clrMapOvr>
  <p:transition/>
</p:sld>
</file>

<file path=ppt/theme/theme1.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Presenters Pro 仕様配色">
      <a:dk1>
        <a:srgbClr val="4D4D4D"/>
      </a:dk1>
      <a:lt1>
        <a:sysClr val="window" lastClr="FFFFFF"/>
      </a:lt1>
      <a:dk2>
        <a:srgbClr val="002060"/>
      </a:dk2>
      <a:lt2>
        <a:srgbClr val="EEECE1"/>
      </a:lt2>
      <a:accent1>
        <a:srgbClr val="0084B4"/>
      </a:accent1>
      <a:accent2>
        <a:srgbClr val="FF4040"/>
      </a:accent2>
      <a:accent3>
        <a:srgbClr val="FFC000"/>
      </a:accent3>
      <a:accent4>
        <a:srgbClr val="92D050"/>
      </a:accent4>
      <a:accent5>
        <a:srgbClr val="00B050"/>
      </a:accent5>
      <a:accent6>
        <a:srgbClr val="0084B4"/>
      </a:accent6>
      <a:hlink>
        <a:srgbClr val="0070C0"/>
      </a:hlink>
      <a:folHlink>
        <a:srgbClr val="800080"/>
      </a:folHlink>
    </a:clrScheme>
    <a:fontScheme name="メイリオ＋Segoe">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cap="sq">
          <a:solidFill>
            <a:schemeClr val="accent1"/>
          </a:solidFill>
          <a:miter lim="800000"/>
          <a:headEnd type="none" w="med" len="med"/>
          <a:tailEnd type="none" w="med" len="med"/>
        </a:ln>
      </a:spPr>
      <a:bodyPr rtlCol="0" anchor="ctr"/>
      <a:lstStyle>
        <a:defPPr algn="ctr">
          <a:defRPr kumimoji="1" sz="2400" dirty="0" smtClean="0">
            <a:solidFill>
              <a:schemeClr val="accent1"/>
            </a:solidFill>
          </a:defRPr>
        </a:defPPr>
      </a:lstStyle>
      <a:style>
        <a:lnRef idx="1">
          <a:schemeClr val="accent1"/>
        </a:lnRef>
        <a:fillRef idx="0">
          <a:schemeClr val="accent1"/>
        </a:fillRef>
        <a:effectRef idx="0">
          <a:schemeClr val="accent1"/>
        </a:effectRef>
        <a:fontRef idx="minor">
          <a:schemeClr val="tx1"/>
        </a:fontRef>
      </a:style>
    </a:spDef>
    <a:lnDef>
      <a:spPr>
        <a:ln w="19050" cap="sq">
          <a:solidFill>
            <a:schemeClr val="accent1"/>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2800" dirty="0" smtClean="0">
            <a:solidFill>
              <a:srgbClr val="4D4D4D"/>
            </a:solidFill>
          </a:defRPr>
        </a:defPPr>
      </a:lstStyle>
    </a:tx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25268</TotalTime>
  <Words>1892</Words>
  <Application>Microsoft Office PowerPoint</Application>
  <PresentationFormat>画面に合わせる (4:3)</PresentationFormat>
  <Paragraphs>319</Paragraphs>
  <Slides>51</Slides>
  <Notes>2</Notes>
  <HiddenSlides>0</HiddenSlides>
  <MMClips>0</MMClips>
  <ScaleCrop>false</ScaleCrop>
  <HeadingPairs>
    <vt:vector size="6" baseType="variant">
      <vt:variant>
        <vt:lpstr>使用されているフォント</vt:lpstr>
      </vt:variant>
      <vt:variant>
        <vt:i4>10</vt:i4>
      </vt:variant>
      <vt:variant>
        <vt:lpstr>テーマ</vt:lpstr>
      </vt:variant>
      <vt:variant>
        <vt:i4>2</vt:i4>
      </vt:variant>
      <vt:variant>
        <vt:lpstr>スライド タイトル</vt:lpstr>
      </vt:variant>
      <vt:variant>
        <vt:i4>51</vt:i4>
      </vt:variant>
    </vt:vector>
  </HeadingPairs>
  <TitlesOfParts>
    <vt:vector size="63" baseType="lpstr">
      <vt:lpstr>MigMix 1P</vt:lpstr>
      <vt:lpstr>めい</vt:lpstr>
      <vt:lpstr>メイリオ</vt:lpstr>
      <vt:lpstr>Arial</vt:lpstr>
      <vt:lpstr>Calibri</vt:lpstr>
      <vt:lpstr>Calibri Light</vt:lpstr>
      <vt:lpstr>Cambria Math</vt:lpstr>
      <vt:lpstr>Impact</vt:lpstr>
      <vt:lpstr>Segoe UI</vt:lpstr>
      <vt:lpstr>Wingdings</vt:lpstr>
      <vt:lpstr>1_Office テーマ</vt:lpstr>
      <vt:lpstr>Office ​​テーマ</vt:lpstr>
      <vt:lpstr>  Stata操作入門 #6. ロジスティック回帰分析</vt:lpstr>
      <vt:lpstr>本シリーズのテーマ</vt:lpstr>
      <vt:lpstr>解析計画</vt:lpstr>
      <vt:lpstr>今回のテーマ</vt:lpstr>
      <vt:lpstr>作業フォルダに移動する。</vt:lpstr>
      <vt:lpstr>前回までに作業したファイル読込む。</vt:lpstr>
      <vt:lpstr>Doファイルを作成する</vt:lpstr>
      <vt:lpstr>ロジスティック回帰分析を行う</vt:lpstr>
      <vt:lpstr>ロジスティック回帰分析</vt:lpstr>
      <vt:lpstr>ロジスティック回帰分析</vt:lpstr>
      <vt:lpstr>ロジスティック回帰分析</vt:lpstr>
      <vt:lpstr>ロジスティック回帰分析</vt:lpstr>
      <vt:lpstr>ロジスティック回帰分析</vt:lpstr>
      <vt:lpstr>ロジスティック回帰分析</vt:lpstr>
      <vt:lpstr>ロジスティック回帰分析のコマンド</vt:lpstr>
      <vt:lpstr>ロジスティック回帰分析のコマンド</vt:lpstr>
      <vt:lpstr>ロジスティック回帰分析のコマンド</vt:lpstr>
      <vt:lpstr>結果の解釈</vt:lpstr>
      <vt:lpstr>結果の解釈</vt:lpstr>
      <vt:lpstr>擬似決定係数について</vt:lpstr>
      <vt:lpstr>ロジスティック回帰分析を行う</vt:lpstr>
      <vt:lpstr>解析結果の比較を行う。</vt:lpstr>
      <vt:lpstr>多重ロジスティック回帰分析</vt:lpstr>
      <vt:lpstr>追加する説明変数</vt:lpstr>
      <vt:lpstr>推定するモデル</vt:lpstr>
      <vt:lpstr>ロジスティック回帰分析のコマンド</vt:lpstr>
      <vt:lpstr>ロジスティック回帰分析のコマンド</vt:lpstr>
      <vt:lpstr>ここまで取り置いた結果を俯瞰する</vt:lpstr>
      <vt:lpstr>ここまで取り置いた結果を俯瞰する</vt:lpstr>
      <vt:lpstr>ここまで取り置いた結果を俯瞰する</vt:lpstr>
      <vt:lpstr>ここまで取り置いた結果を俯瞰する</vt:lpstr>
      <vt:lpstr>ここまで取り置いた結果を俯瞰する</vt:lpstr>
      <vt:lpstr>確率を計算する </vt:lpstr>
      <vt:lpstr>モデル3の解析の結果</vt:lpstr>
      <vt:lpstr>モデル3の解析の結果</vt:lpstr>
      <vt:lpstr>確率を計算するコマンド</vt:lpstr>
      <vt:lpstr>確率を計算するコマンド</vt:lpstr>
      <vt:lpstr>確率を計算した結果</vt:lpstr>
      <vt:lpstr>確率を計算する</vt:lpstr>
      <vt:lpstr>因果と相関</vt:lpstr>
      <vt:lpstr>因果と相関</vt:lpstr>
      <vt:lpstr>もし、189人全員が…</vt:lpstr>
      <vt:lpstr>モデル3に則って考えると…</vt:lpstr>
      <vt:lpstr>モデル3に則って考えると…</vt:lpstr>
      <vt:lpstr>計算された結果を示します。</vt:lpstr>
      <vt:lpstr>結果</vt:lpstr>
      <vt:lpstr>平均因果効果</vt:lpstr>
      <vt:lpstr>参考</vt:lpstr>
      <vt:lpstr>ここまでの内容の振り返り</vt:lpstr>
      <vt:lpstr>今回のテーマ</vt:lpstr>
      <vt:lpstr>使ったコマンド</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Tomato</dc:creator>
  <cp:lastModifiedBy>Toshiharu Mitsuhashi</cp:lastModifiedBy>
  <cp:revision>228</cp:revision>
  <dcterms:created xsi:type="dcterms:W3CDTF">2013-09-23T07:13:46Z</dcterms:created>
  <dcterms:modified xsi:type="dcterms:W3CDTF">2025-02-17T13:31:34Z</dcterms:modified>
</cp:coreProperties>
</file>