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Lst>
  <p:notesMasterIdLst>
    <p:notesMasterId r:id="rId62"/>
  </p:notesMasterIdLst>
  <p:handoutMasterIdLst>
    <p:handoutMasterId r:id="rId63"/>
  </p:handoutMasterIdLst>
  <p:sldIdLst>
    <p:sldId id="385" r:id="rId3"/>
    <p:sldId id="597" r:id="rId4"/>
    <p:sldId id="451" r:id="rId5"/>
    <p:sldId id="400" r:id="rId6"/>
    <p:sldId id="465" r:id="rId7"/>
    <p:sldId id="548" r:id="rId8"/>
    <p:sldId id="552" r:id="rId9"/>
    <p:sldId id="582" r:id="rId10"/>
    <p:sldId id="551" r:id="rId11"/>
    <p:sldId id="556" r:id="rId12"/>
    <p:sldId id="573" r:id="rId13"/>
    <p:sldId id="555" r:id="rId14"/>
    <p:sldId id="540" r:id="rId15"/>
    <p:sldId id="557" r:id="rId16"/>
    <p:sldId id="553" r:id="rId17"/>
    <p:sldId id="558" r:id="rId18"/>
    <p:sldId id="559" r:id="rId19"/>
    <p:sldId id="554" r:id="rId20"/>
    <p:sldId id="598" r:id="rId21"/>
    <p:sldId id="599" r:id="rId22"/>
    <p:sldId id="563" r:id="rId23"/>
    <p:sldId id="564" r:id="rId24"/>
    <p:sldId id="560" r:id="rId25"/>
    <p:sldId id="561" r:id="rId26"/>
    <p:sldId id="565" r:id="rId27"/>
    <p:sldId id="562" r:id="rId28"/>
    <p:sldId id="566" r:id="rId29"/>
    <p:sldId id="568" r:id="rId30"/>
    <p:sldId id="569" r:id="rId31"/>
    <p:sldId id="574" r:id="rId32"/>
    <p:sldId id="570" r:id="rId33"/>
    <p:sldId id="575" r:id="rId34"/>
    <p:sldId id="576" r:id="rId35"/>
    <p:sldId id="577" r:id="rId36"/>
    <p:sldId id="578" r:id="rId37"/>
    <p:sldId id="579" r:id="rId38"/>
    <p:sldId id="580" r:id="rId39"/>
    <p:sldId id="581" r:id="rId40"/>
    <p:sldId id="567" r:id="rId41"/>
    <p:sldId id="600" r:id="rId42"/>
    <p:sldId id="550" r:id="rId43"/>
    <p:sldId id="404" r:id="rId44"/>
    <p:sldId id="549" r:id="rId45"/>
    <p:sldId id="583" r:id="rId46"/>
    <p:sldId id="585" r:id="rId47"/>
    <p:sldId id="587" r:id="rId48"/>
    <p:sldId id="588" r:id="rId49"/>
    <p:sldId id="589" r:id="rId50"/>
    <p:sldId id="590" r:id="rId51"/>
    <p:sldId id="591" r:id="rId52"/>
    <p:sldId id="592" r:id="rId53"/>
    <p:sldId id="584" r:id="rId54"/>
    <p:sldId id="594" r:id="rId55"/>
    <p:sldId id="595" r:id="rId56"/>
    <p:sldId id="596" r:id="rId57"/>
    <p:sldId id="593" r:id="rId58"/>
    <p:sldId id="571" r:id="rId59"/>
    <p:sldId id="572" r:id="rId60"/>
    <p:sldId id="525" r:id="rId61"/>
  </p:sldIdLst>
  <p:sldSz cx="9144000" cy="6858000" type="screen4x3"/>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F2F2F2"/>
    <a:srgbClr val="FFC000"/>
    <a:srgbClr val="000000"/>
    <a:srgbClr val="4D4D4D"/>
    <a:srgbClr val="FF5050"/>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730D4-04F4-4FC5-A677-E27D3B89E34D}" v="6" dt="2020-04-06T08:15:37.15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79823" autoAdjust="0"/>
  </p:normalViewPr>
  <p:slideViewPr>
    <p:cSldViewPr>
      <p:cViewPr varScale="1">
        <p:scale>
          <a:sx n="127" d="100"/>
          <a:sy n="127" d="100"/>
        </p:scale>
        <p:origin x="5316" y="114"/>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33" d="100"/>
        <a:sy n="33" d="100"/>
      </p:scale>
      <p:origin x="0" y="-7200"/>
    </p:cViewPr>
  </p:sorterViewPr>
  <p:notesViewPr>
    <p:cSldViewPr>
      <p:cViewPr varScale="1">
        <p:scale>
          <a:sx n="55" d="100"/>
          <a:sy n="55" d="100"/>
        </p:scale>
        <p:origin x="2796"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hashi Toshiharu" userId="d8f1e95312da3fa5" providerId="LiveId" clId="{958730D4-04F4-4FC5-A677-E27D3B89E34D}"/>
    <pc:docChg chg="undo custSel addSld delSld modSld">
      <pc:chgData name="Mitsuhashi Toshiharu" userId="d8f1e95312da3fa5" providerId="LiveId" clId="{958730D4-04F4-4FC5-A677-E27D3B89E34D}" dt="2020-04-06T08:15:37.326" v="69" actId="27636"/>
      <pc:docMkLst>
        <pc:docMk/>
      </pc:docMkLst>
      <pc:sldChg chg="modSp add del modTransition">
        <pc:chgData name="Mitsuhashi Toshiharu" userId="d8f1e95312da3fa5" providerId="LiveId" clId="{958730D4-04F4-4FC5-A677-E27D3B89E34D}" dt="2020-04-06T08:15:37.134" v="66"/>
        <pc:sldMkLst>
          <pc:docMk/>
          <pc:sldMk cId="0" sldId="258"/>
        </pc:sldMkLst>
        <pc:spChg chg="mod">
          <ac:chgData name="Mitsuhashi Toshiharu" userId="d8f1e95312da3fa5" providerId="LiveId" clId="{958730D4-04F4-4FC5-A677-E27D3B89E34D}" dt="2020-04-06T08:15:37.134" v="66"/>
          <ac:spMkLst>
            <pc:docMk/>
            <pc:sldMk cId="0" sldId="258"/>
            <ac:spMk id="12291"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260"/>
        </pc:sldMkLst>
        <pc:spChg chg="mod">
          <ac:chgData name="Mitsuhashi Toshiharu" userId="d8f1e95312da3fa5" providerId="LiveId" clId="{958730D4-04F4-4FC5-A677-E27D3B89E34D}" dt="2020-04-06T08:15:37.134" v="66"/>
          <ac:spMkLst>
            <pc:docMk/>
            <pc:sldMk cId="0" sldId="260"/>
            <ac:spMk id="13314"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261"/>
        </pc:sldMkLst>
        <pc:spChg chg="mod">
          <ac:chgData name="Mitsuhashi Toshiharu" userId="d8f1e95312da3fa5" providerId="LiveId" clId="{958730D4-04F4-4FC5-A677-E27D3B89E34D}" dt="2020-04-06T08:15:37.134" v="66"/>
          <ac:spMkLst>
            <pc:docMk/>
            <pc:sldMk cId="0" sldId="261"/>
            <ac:spMk id="14338"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262"/>
        </pc:sldMkLst>
        <pc:spChg chg="mod">
          <ac:chgData name="Mitsuhashi Toshiharu" userId="d8f1e95312da3fa5" providerId="LiveId" clId="{958730D4-04F4-4FC5-A677-E27D3B89E34D}" dt="2020-04-06T08:15:37.134" v="66"/>
          <ac:spMkLst>
            <pc:docMk/>
            <pc:sldMk cId="0" sldId="262"/>
            <ac:spMk id="15362" creationId="{00000000-0000-0000-0000-000000000000}"/>
          </ac:spMkLst>
        </pc:spChg>
      </pc:sldChg>
      <pc:sldChg chg="add del modTransition">
        <pc:chgData name="Mitsuhashi Toshiharu" userId="d8f1e95312da3fa5" providerId="LiveId" clId="{958730D4-04F4-4FC5-A677-E27D3B89E34D}" dt="2020-04-06T08:15:37.134" v="66"/>
        <pc:sldMkLst>
          <pc:docMk/>
          <pc:sldMk cId="0" sldId="263"/>
        </pc:sldMkLst>
      </pc:sldChg>
      <pc:sldChg chg="add del modTransition">
        <pc:chgData name="Mitsuhashi Toshiharu" userId="d8f1e95312da3fa5" providerId="LiveId" clId="{958730D4-04F4-4FC5-A677-E27D3B89E34D}" dt="2020-04-06T08:15:37.134" v="66"/>
        <pc:sldMkLst>
          <pc:docMk/>
          <pc:sldMk cId="0" sldId="264"/>
        </pc:sldMkLst>
      </pc:sldChg>
      <pc:sldChg chg="add del modTransition">
        <pc:chgData name="Mitsuhashi Toshiharu" userId="d8f1e95312da3fa5" providerId="LiveId" clId="{958730D4-04F4-4FC5-A677-E27D3B89E34D}" dt="2020-04-06T08:15:37.134" v="66"/>
        <pc:sldMkLst>
          <pc:docMk/>
          <pc:sldMk cId="0" sldId="265"/>
        </pc:sldMkLst>
      </pc:sldChg>
      <pc:sldChg chg="add del modTransition">
        <pc:chgData name="Mitsuhashi Toshiharu" userId="d8f1e95312da3fa5" providerId="LiveId" clId="{958730D4-04F4-4FC5-A677-E27D3B89E34D}" dt="2020-04-06T08:15:37.134" v="66"/>
        <pc:sldMkLst>
          <pc:docMk/>
          <pc:sldMk cId="0" sldId="266"/>
        </pc:sldMkLst>
      </pc:sldChg>
      <pc:sldChg chg="add del modTransition">
        <pc:chgData name="Mitsuhashi Toshiharu" userId="d8f1e95312da3fa5" providerId="LiveId" clId="{958730D4-04F4-4FC5-A677-E27D3B89E34D}" dt="2020-04-06T08:15:37.134" v="66"/>
        <pc:sldMkLst>
          <pc:docMk/>
          <pc:sldMk cId="0" sldId="267"/>
        </pc:sldMkLst>
      </pc:sldChg>
      <pc:sldChg chg="add del modTransition">
        <pc:chgData name="Mitsuhashi Toshiharu" userId="d8f1e95312da3fa5" providerId="LiveId" clId="{958730D4-04F4-4FC5-A677-E27D3B89E34D}" dt="2020-04-06T08:15:37.134" v="66"/>
        <pc:sldMkLst>
          <pc:docMk/>
          <pc:sldMk cId="0" sldId="268"/>
        </pc:sldMkLst>
      </pc:sldChg>
      <pc:sldChg chg="add del modTransition">
        <pc:chgData name="Mitsuhashi Toshiharu" userId="d8f1e95312da3fa5" providerId="LiveId" clId="{958730D4-04F4-4FC5-A677-E27D3B89E34D}" dt="2020-04-06T08:15:37.134" v="66"/>
        <pc:sldMkLst>
          <pc:docMk/>
          <pc:sldMk cId="0" sldId="269"/>
        </pc:sldMkLst>
      </pc:sldChg>
      <pc:sldChg chg="add del modTransition">
        <pc:chgData name="Mitsuhashi Toshiharu" userId="d8f1e95312da3fa5" providerId="LiveId" clId="{958730D4-04F4-4FC5-A677-E27D3B89E34D}" dt="2020-04-06T08:15:37.134" v="66"/>
        <pc:sldMkLst>
          <pc:docMk/>
          <pc:sldMk cId="0" sldId="270"/>
        </pc:sldMkLst>
      </pc:sldChg>
      <pc:sldChg chg="add del modTransition">
        <pc:chgData name="Mitsuhashi Toshiharu" userId="d8f1e95312da3fa5" providerId="LiveId" clId="{958730D4-04F4-4FC5-A677-E27D3B89E34D}" dt="2020-04-06T08:15:37.134" v="66"/>
        <pc:sldMkLst>
          <pc:docMk/>
          <pc:sldMk cId="0" sldId="271"/>
        </pc:sldMkLst>
      </pc:sldChg>
      <pc:sldChg chg="add del modTransition">
        <pc:chgData name="Mitsuhashi Toshiharu" userId="d8f1e95312da3fa5" providerId="LiveId" clId="{958730D4-04F4-4FC5-A677-E27D3B89E34D}" dt="2020-04-06T08:15:37.134" v="66"/>
        <pc:sldMkLst>
          <pc:docMk/>
          <pc:sldMk cId="0" sldId="273"/>
        </pc:sldMkLst>
      </pc:sldChg>
      <pc:sldChg chg="add del modTransition">
        <pc:chgData name="Mitsuhashi Toshiharu" userId="d8f1e95312da3fa5" providerId="LiveId" clId="{958730D4-04F4-4FC5-A677-E27D3B89E34D}" dt="2020-04-06T08:15:37.134" v="66"/>
        <pc:sldMkLst>
          <pc:docMk/>
          <pc:sldMk cId="0" sldId="275"/>
        </pc:sldMkLst>
      </pc:sldChg>
      <pc:sldChg chg="add del modTransition">
        <pc:chgData name="Mitsuhashi Toshiharu" userId="d8f1e95312da3fa5" providerId="LiveId" clId="{958730D4-04F4-4FC5-A677-E27D3B89E34D}" dt="2020-04-06T08:15:37.134" v="66"/>
        <pc:sldMkLst>
          <pc:docMk/>
          <pc:sldMk cId="0" sldId="276"/>
        </pc:sldMkLst>
      </pc:sldChg>
      <pc:sldChg chg="add del modTransition">
        <pc:chgData name="Mitsuhashi Toshiharu" userId="d8f1e95312da3fa5" providerId="LiveId" clId="{958730D4-04F4-4FC5-A677-E27D3B89E34D}" dt="2020-04-06T08:15:37.134" v="66"/>
        <pc:sldMkLst>
          <pc:docMk/>
          <pc:sldMk cId="0" sldId="278"/>
        </pc:sldMkLst>
      </pc:sldChg>
      <pc:sldChg chg="add del modTransition">
        <pc:chgData name="Mitsuhashi Toshiharu" userId="d8f1e95312da3fa5" providerId="LiveId" clId="{958730D4-04F4-4FC5-A677-E27D3B89E34D}" dt="2020-04-06T08:15:37.134" v="66"/>
        <pc:sldMkLst>
          <pc:docMk/>
          <pc:sldMk cId="0" sldId="279"/>
        </pc:sldMkLst>
      </pc:sldChg>
      <pc:sldChg chg="modSp add del modTransition">
        <pc:chgData name="Mitsuhashi Toshiharu" userId="d8f1e95312da3fa5" providerId="LiveId" clId="{958730D4-04F4-4FC5-A677-E27D3B89E34D}" dt="2020-04-06T08:15:37.134" v="66"/>
        <pc:sldMkLst>
          <pc:docMk/>
          <pc:sldMk cId="0" sldId="280"/>
        </pc:sldMkLst>
        <pc:spChg chg="mod">
          <ac:chgData name="Mitsuhashi Toshiharu" userId="d8f1e95312da3fa5" providerId="LiveId" clId="{958730D4-04F4-4FC5-A677-E27D3B89E34D}" dt="2020-04-06T08:15:37.134" v="66"/>
          <ac:spMkLst>
            <pc:docMk/>
            <pc:sldMk cId="0" sldId="280"/>
            <ac:spMk id="46082" creationId="{00000000-0000-0000-0000-000000000000}"/>
          </ac:spMkLst>
        </pc:spChg>
        <pc:spChg chg="mod">
          <ac:chgData name="Mitsuhashi Toshiharu" userId="d8f1e95312da3fa5" providerId="LiveId" clId="{958730D4-04F4-4FC5-A677-E27D3B89E34D}" dt="2020-04-06T08:15:37.134" v="66"/>
          <ac:spMkLst>
            <pc:docMk/>
            <pc:sldMk cId="0" sldId="280"/>
            <ac:spMk id="46083" creationId="{00000000-0000-0000-0000-000000000000}"/>
          </ac:spMkLst>
        </pc:spChg>
      </pc:sldChg>
      <pc:sldChg chg="add del modTransition">
        <pc:chgData name="Mitsuhashi Toshiharu" userId="d8f1e95312da3fa5" providerId="LiveId" clId="{958730D4-04F4-4FC5-A677-E27D3B89E34D}" dt="2020-04-06T08:15:37.134" v="66"/>
        <pc:sldMkLst>
          <pc:docMk/>
          <pc:sldMk cId="0" sldId="281"/>
        </pc:sldMkLst>
      </pc:sldChg>
      <pc:sldChg chg="modSp add del modTransition">
        <pc:chgData name="Mitsuhashi Toshiharu" userId="d8f1e95312da3fa5" providerId="LiveId" clId="{958730D4-04F4-4FC5-A677-E27D3B89E34D}" dt="2020-04-06T08:15:37.134" v="66"/>
        <pc:sldMkLst>
          <pc:docMk/>
          <pc:sldMk cId="0" sldId="285"/>
        </pc:sldMkLst>
        <pc:spChg chg="mod">
          <ac:chgData name="Mitsuhashi Toshiharu" userId="d8f1e95312da3fa5" providerId="LiveId" clId="{958730D4-04F4-4FC5-A677-E27D3B89E34D}" dt="2020-04-06T08:15:37.134" v="66"/>
          <ac:spMkLst>
            <pc:docMk/>
            <pc:sldMk cId="0" sldId="285"/>
            <ac:spMk id="27651" creationId="{00000000-0000-0000-0000-000000000000}"/>
          </ac:spMkLst>
        </pc:spChg>
      </pc:sldChg>
      <pc:sldChg chg="add del modTransition">
        <pc:chgData name="Mitsuhashi Toshiharu" userId="d8f1e95312da3fa5" providerId="LiveId" clId="{958730D4-04F4-4FC5-A677-E27D3B89E34D}" dt="2020-04-06T08:15:37.134" v="66"/>
        <pc:sldMkLst>
          <pc:docMk/>
          <pc:sldMk cId="0" sldId="287"/>
        </pc:sldMkLst>
      </pc:sldChg>
      <pc:sldChg chg="modSp add del modTransition">
        <pc:chgData name="Mitsuhashi Toshiharu" userId="d8f1e95312da3fa5" providerId="LiveId" clId="{958730D4-04F4-4FC5-A677-E27D3B89E34D}" dt="2020-04-06T08:15:37.134" v="66"/>
        <pc:sldMkLst>
          <pc:docMk/>
          <pc:sldMk cId="0" sldId="300"/>
        </pc:sldMkLst>
        <pc:spChg chg="mod">
          <ac:chgData name="Mitsuhashi Toshiharu" userId="d8f1e95312da3fa5" providerId="LiveId" clId="{958730D4-04F4-4FC5-A677-E27D3B89E34D}" dt="2020-04-06T08:15:37.134" v="66"/>
          <ac:spMkLst>
            <pc:docMk/>
            <pc:sldMk cId="0" sldId="300"/>
            <ac:spMk id="3074" creationId="{00000000-0000-0000-0000-000000000000}"/>
          </ac:spMkLst>
        </pc:spChg>
        <pc:spChg chg="mod">
          <ac:chgData name="Mitsuhashi Toshiharu" userId="d8f1e95312da3fa5" providerId="LiveId" clId="{958730D4-04F4-4FC5-A677-E27D3B89E34D}" dt="2020-04-06T08:15:37.134" v="66"/>
          <ac:spMkLst>
            <pc:docMk/>
            <pc:sldMk cId="0" sldId="300"/>
            <ac:spMk id="3075"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301"/>
        </pc:sldMkLst>
        <pc:spChg chg="mod">
          <ac:chgData name="Mitsuhashi Toshiharu" userId="d8f1e95312da3fa5" providerId="LiveId" clId="{958730D4-04F4-4FC5-A677-E27D3B89E34D}" dt="2020-04-06T08:15:37.134" v="66"/>
          <ac:spMkLst>
            <pc:docMk/>
            <pc:sldMk cId="0" sldId="301"/>
            <ac:spMk id="4098"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02"/>
        </pc:sldMkLst>
      </pc:sldChg>
      <pc:sldChg chg="add del modTransition">
        <pc:chgData name="Mitsuhashi Toshiharu" userId="d8f1e95312da3fa5" providerId="LiveId" clId="{958730D4-04F4-4FC5-A677-E27D3B89E34D}" dt="2020-04-06T08:15:37.134" v="66"/>
        <pc:sldMkLst>
          <pc:docMk/>
          <pc:sldMk cId="0" sldId="303"/>
        </pc:sldMkLst>
      </pc:sldChg>
      <pc:sldChg chg="add del modTransition">
        <pc:chgData name="Mitsuhashi Toshiharu" userId="d8f1e95312da3fa5" providerId="LiveId" clId="{958730D4-04F4-4FC5-A677-E27D3B89E34D}" dt="2020-04-06T08:15:37.134" v="66"/>
        <pc:sldMkLst>
          <pc:docMk/>
          <pc:sldMk cId="0" sldId="304"/>
        </pc:sldMkLst>
      </pc:sldChg>
      <pc:sldChg chg="modSp add del modTransition">
        <pc:chgData name="Mitsuhashi Toshiharu" userId="d8f1e95312da3fa5" providerId="LiveId" clId="{958730D4-04F4-4FC5-A677-E27D3B89E34D}" dt="2020-04-06T08:15:37.134" v="66"/>
        <pc:sldMkLst>
          <pc:docMk/>
          <pc:sldMk cId="0" sldId="305"/>
        </pc:sldMkLst>
        <pc:spChg chg="mod">
          <ac:chgData name="Mitsuhashi Toshiharu" userId="d8f1e95312da3fa5" providerId="LiveId" clId="{958730D4-04F4-4FC5-A677-E27D3B89E34D}" dt="2020-04-06T08:15:37.134" v="66"/>
          <ac:spMkLst>
            <pc:docMk/>
            <pc:sldMk cId="0" sldId="305"/>
            <ac:spMk id="8195"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06"/>
        </pc:sldMkLst>
      </pc:sldChg>
      <pc:sldChg chg="add del modTransition">
        <pc:chgData name="Mitsuhashi Toshiharu" userId="d8f1e95312da3fa5" providerId="LiveId" clId="{958730D4-04F4-4FC5-A677-E27D3B89E34D}" dt="2020-04-06T08:15:37.134" v="66"/>
        <pc:sldMkLst>
          <pc:docMk/>
          <pc:sldMk cId="0" sldId="307"/>
        </pc:sldMkLst>
      </pc:sldChg>
      <pc:sldChg chg="add del modTransition">
        <pc:chgData name="Mitsuhashi Toshiharu" userId="d8f1e95312da3fa5" providerId="LiveId" clId="{958730D4-04F4-4FC5-A677-E27D3B89E34D}" dt="2020-04-06T08:15:37.134" v="66"/>
        <pc:sldMkLst>
          <pc:docMk/>
          <pc:sldMk cId="0" sldId="308"/>
        </pc:sldMkLst>
      </pc:sldChg>
      <pc:sldChg chg="modSp add del modTransition">
        <pc:chgData name="Mitsuhashi Toshiharu" userId="d8f1e95312da3fa5" providerId="LiveId" clId="{958730D4-04F4-4FC5-A677-E27D3B89E34D}" dt="2020-04-06T08:15:37.134" v="66"/>
        <pc:sldMkLst>
          <pc:docMk/>
          <pc:sldMk cId="0" sldId="310"/>
        </pc:sldMkLst>
        <pc:spChg chg="mod">
          <ac:chgData name="Mitsuhashi Toshiharu" userId="d8f1e95312da3fa5" providerId="LiveId" clId="{958730D4-04F4-4FC5-A677-E27D3B89E34D}" dt="2020-04-06T08:15:37.134" v="66"/>
          <ac:spMkLst>
            <pc:docMk/>
            <pc:sldMk cId="0" sldId="310"/>
            <ac:spMk id="36866" creationId="{00000000-0000-0000-0000-000000000000}"/>
          </ac:spMkLst>
        </pc:spChg>
        <pc:spChg chg="mod">
          <ac:chgData name="Mitsuhashi Toshiharu" userId="d8f1e95312da3fa5" providerId="LiveId" clId="{958730D4-04F4-4FC5-A677-E27D3B89E34D}" dt="2020-04-06T08:15:37.134" v="66"/>
          <ac:spMkLst>
            <pc:docMk/>
            <pc:sldMk cId="0" sldId="310"/>
            <ac:spMk id="36867"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11"/>
        </pc:sldMkLst>
      </pc:sldChg>
      <pc:sldChg chg="modSp add del modTransition">
        <pc:chgData name="Mitsuhashi Toshiharu" userId="d8f1e95312da3fa5" providerId="LiveId" clId="{958730D4-04F4-4FC5-A677-E27D3B89E34D}" dt="2020-04-06T08:15:37.134" v="66"/>
        <pc:sldMkLst>
          <pc:docMk/>
          <pc:sldMk cId="0" sldId="312"/>
        </pc:sldMkLst>
        <pc:spChg chg="mod">
          <ac:chgData name="Mitsuhashi Toshiharu" userId="d8f1e95312da3fa5" providerId="LiveId" clId="{958730D4-04F4-4FC5-A677-E27D3B89E34D}" dt="2020-04-06T08:15:37.134" v="66"/>
          <ac:spMkLst>
            <pc:docMk/>
            <pc:sldMk cId="0" sldId="312"/>
            <ac:spMk id="38915"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14"/>
        </pc:sldMkLst>
      </pc:sldChg>
      <pc:sldChg chg="add del modTransition">
        <pc:chgData name="Mitsuhashi Toshiharu" userId="d8f1e95312da3fa5" providerId="LiveId" clId="{958730D4-04F4-4FC5-A677-E27D3B89E34D}" dt="2020-04-06T08:15:37.134" v="66"/>
        <pc:sldMkLst>
          <pc:docMk/>
          <pc:sldMk cId="0" sldId="315"/>
        </pc:sldMkLst>
      </pc:sldChg>
      <pc:sldChg chg="modSp add del modTransition">
        <pc:chgData name="Mitsuhashi Toshiharu" userId="d8f1e95312da3fa5" providerId="LiveId" clId="{958730D4-04F4-4FC5-A677-E27D3B89E34D}" dt="2020-04-06T08:15:37.134" v="66"/>
        <pc:sldMkLst>
          <pc:docMk/>
          <pc:sldMk cId="0" sldId="317"/>
        </pc:sldMkLst>
        <pc:spChg chg="mod">
          <ac:chgData name="Mitsuhashi Toshiharu" userId="d8f1e95312da3fa5" providerId="LiveId" clId="{958730D4-04F4-4FC5-A677-E27D3B89E34D}" dt="2020-04-06T08:15:37.134" v="66"/>
          <ac:spMkLst>
            <pc:docMk/>
            <pc:sldMk cId="0" sldId="317"/>
            <ac:spMk id="44034"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318"/>
        </pc:sldMkLst>
        <pc:spChg chg="mod">
          <ac:chgData name="Mitsuhashi Toshiharu" userId="d8f1e95312da3fa5" providerId="LiveId" clId="{958730D4-04F4-4FC5-A677-E27D3B89E34D}" dt="2020-04-06T08:15:37.134" v="66"/>
          <ac:spMkLst>
            <pc:docMk/>
            <pc:sldMk cId="0" sldId="318"/>
            <ac:spMk id="45058"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319"/>
        </pc:sldMkLst>
        <pc:spChg chg="mod">
          <ac:chgData name="Mitsuhashi Toshiharu" userId="d8f1e95312da3fa5" providerId="LiveId" clId="{958730D4-04F4-4FC5-A677-E27D3B89E34D}" dt="2020-04-06T08:15:37.134" v="66"/>
          <ac:spMkLst>
            <pc:docMk/>
            <pc:sldMk cId="0" sldId="319"/>
            <ac:spMk id="49155"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21"/>
        </pc:sldMkLst>
      </pc:sldChg>
      <pc:sldChg chg="modSp add del modTransition">
        <pc:chgData name="Mitsuhashi Toshiharu" userId="d8f1e95312da3fa5" providerId="LiveId" clId="{958730D4-04F4-4FC5-A677-E27D3B89E34D}" dt="2020-04-06T08:15:37.134" v="66"/>
        <pc:sldMkLst>
          <pc:docMk/>
          <pc:sldMk cId="0" sldId="322"/>
        </pc:sldMkLst>
        <pc:spChg chg="mod">
          <ac:chgData name="Mitsuhashi Toshiharu" userId="d8f1e95312da3fa5" providerId="LiveId" clId="{958730D4-04F4-4FC5-A677-E27D3B89E34D}" dt="2020-04-06T08:15:37.134" v="66"/>
          <ac:spMkLst>
            <pc:docMk/>
            <pc:sldMk cId="0" sldId="322"/>
            <ac:spMk id="51203" creationId="{00000000-0000-0000-0000-000000000000}"/>
          </ac:spMkLst>
        </pc:spChg>
      </pc:sldChg>
      <pc:sldChg chg="addSp delSp add del modTransition">
        <pc:chgData name="Mitsuhashi Toshiharu" userId="d8f1e95312da3fa5" providerId="LiveId" clId="{958730D4-04F4-4FC5-A677-E27D3B89E34D}" dt="2020-04-06T08:15:37.134" v="66"/>
        <pc:sldMkLst>
          <pc:docMk/>
          <pc:sldMk cId="2667543412" sldId="323"/>
        </pc:sldMkLst>
        <pc:picChg chg="add del">
          <ac:chgData name="Mitsuhashi Toshiharu" userId="d8f1e95312da3fa5" providerId="LiveId" clId="{958730D4-04F4-4FC5-A677-E27D3B89E34D}" dt="2020-04-06T08:15:36.871" v="64" actId="478"/>
          <ac:picMkLst>
            <pc:docMk/>
            <pc:sldMk cId="2667543412" sldId="323"/>
            <ac:picMk id="6" creationId="{00000000-0000-0000-0000-000000000000}"/>
          </ac:picMkLst>
        </pc:picChg>
      </pc:sldChg>
      <pc:sldChg chg="modSp add del modTransition">
        <pc:chgData name="Mitsuhashi Toshiharu" userId="d8f1e95312da3fa5" providerId="LiveId" clId="{958730D4-04F4-4FC5-A677-E27D3B89E34D}" dt="2020-04-06T08:15:37.134" v="66"/>
        <pc:sldMkLst>
          <pc:docMk/>
          <pc:sldMk cId="518391303" sldId="324"/>
        </pc:sldMkLst>
        <pc:spChg chg="mod">
          <ac:chgData name="Mitsuhashi Toshiharu" userId="d8f1e95312da3fa5" providerId="LiveId" clId="{958730D4-04F4-4FC5-A677-E27D3B89E34D}" dt="2020-04-06T08:15:37.134" v="66"/>
          <ac:spMkLst>
            <pc:docMk/>
            <pc:sldMk cId="518391303" sldId="324"/>
            <ac:spMk id="3074" creationId="{00000000-0000-0000-0000-000000000000}"/>
          </ac:spMkLst>
        </pc:spChg>
      </pc:sldChg>
      <pc:sldChg chg="add del modTransition">
        <pc:chgData name="Mitsuhashi Toshiharu" userId="d8f1e95312da3fa5" providerId="LiveId" clId="{958730D4-04F4-4FC5-A677-E27D3B89E34D}" dt="2020-04-06T08:15:37.134" v="66"/>
        <pc:sldMkLst>
          <pc:docMk/>
          <pc:sldMk cId="2501726485" sldId="325"/>
        </pc:sldMkLst>
      </pc:sldChg>
      <pc:sldChg chg="add del modTransition">
        <pc:chgData name="Mitsuhashi Toshiharu" userId="d8f1e95312da3fa5" providerId="LiveId" clId="{958730D4-04F4-4FC5-A677-E27D3B89E34D}" dt="2020-04-06T08:15:37.134" v="66"/>
        <pc:sldMkLst>
          <pc:docMk/>
          <pc:sldMk cId="4058466758" sldId="326"/>
        </pc:sldMkLst>
      </pc:sldChg>
      <pc:sldChg chg="add del modTransition">
        <pc:chgData name="Mitsuhashi Toshiharu" userId="d8f1e95312da3fa5" providerId="LiveId" clId="{958730D4-04F4-4FC5-A677-E27D3B89E34D}" dt="2020-04-06T08:15:37.134" v="66"/>
        <pc:sldMkLst>
          <pc:docMk/>
          <pc:sldMk cId="3164109214" sldId="327"/>
        </pc:sldMkLst>
      </pc:sldChg>
      <pc:sldChg chg="add del modTransition">
        <pc:chgData name="Mitsuhashi Toshiharu" userId="d8f1e95312da3fa5" providerId="LiveId" clId="{958730D4-04F4-4FC5-A677-E27D3B89E34D}" dt="2020-04-06T08:15:37.134" v="66"/>
        <pc:sldMkLst>
          <pc:docMk/>
          <pc:sldMk cId="1759056545" sldId="328"/>
        </pc:sldMkLst>
      </pc:sldChg>
      <pc:sldChg chg="add del modTransition">
        <pc:chgData name="Mitsuhashi Toshiharu" userId="d8f1e95312da3fa5" providerId="LiveId" clId="{958730D4-04F4-4FC5-A677-E27D3B89E34D}" dt="2020-04-06T08:15:37.134" v="66"/>
        <pc:sldMkLst>
          <pc:docMk/>
          <pc:sldMk cId="3086468067" sldId="329"/>
        </pc:sldMkLst>
      </pc:sldChg>
      <pc:sldChg chg="add del modTransition">
        <pc:chgData name="Mitsuhashi Toshiharu" userId="d8f1e95312da3fa5" providerId="LiveId" clId="{958730D4-04F4-4FC5-A677-E27D3B89E34D}" dt="2020-04-06T08:15:37.134" v="66"/>
        <pc:sldMkLst>
          <pc:docMk/>
          <pc:sldMk cId="1733408940" sldId="330"/>
        </pc:sldMkLst>
      </pc:sldChg>
      <pc:sldChg chg="add del modTransition">
        <pc:chgData name="Mitsuhashi Toshiharu" userId="d8f1e95312da3fa5" providerId="LiveId" clId="{958730D4-04F4-4FC5-A677-E27D3B89E34D}" dt="2020-04-06T08:15:37.134" v="66"/>
        <pc:sldMkLst>
          <pc:docMk/>
          <pc:sldMk cId="1583638661" sldId="331"/>
        </pc:sldMkLst>
      </pc:sldChg>
      <pc:sldChg chg="add del modTransition">
        <pc:chgData name="Mitsuhashi Toshiharu" userId="d8f1e95312da3fa5" providerId="LiveId" clId="{958730D4-04F4-4FC5-A677-E27D3B89E34D}" dt="2020-04-06T08:15:37.134" v="66"/>
        <pc:sldMkLst>
          <pc:docMk/>
          <pc:sldMk cId="2627324279" sldId="332"/>
        </pc:sldMkLst>
      </pc:sldChg>
      <pc:sldChg chg="add del modTransition">
        <pc:chgData name="Mitsuhashi Toshiharu" userId="d8f1e95312da3fa5" providerId="LiveId" clId="{958730D4-04F4-4FC5-A677-E27D3B89E34D}" dt="2020-04-06T08:15:37.134" v="66"/>
        <pc:sldMkLst>
          <pc:docMk/>
          <pc:sldMk cId="1126098826" sldId="333"/>
        </pc:sldMkLst>
      </pc:sldChg>
      <pc:sldChg chg="modSp add del modTransition">
        <pc:chgData name="Mitsuhashi Toshiharu" userId="d8f1e95312da3fa5" providerId="LiveId" clId="{958730D4-04F4-4FC5-A677-E27D3B89E34D}" dt="2020-04-06T08:15:37.134" v="66"/>
        <pc:sldMkLst>
          <pc:docMk/>
          <pc:sldMk cId="629701799" sldId="334"/>
        </pc:sldMkLst>
        <pc:spChg chg="mod">
          <ac:chgData name="Mitsuhashi Toshiharu" userId="d8f1e95312da3fa5" providerId="LiveId" clId="{958730D4-04F4-4FC5-A677-E27D3B89E34D}" dt="2020-04-06T08:15:37.134" v="66"/>
          <ac:spMkLst>
            <pc:docMk/>
            <pc:sldMk cId="629701799" sldId="334"/>
            <ac:spMk id="21507" creationId="{00000000-0000-0000-0000-000000000000}"/>
          </ac:spMkLst>
        </pc:spChg>
      </pc:sldChg>
      <pc:sldChg chg="add del modTransition">
        <pc:chgData name="Mitsuhashi Toshiharu" userId="d8f1e95312da3fa5" providerId="LiveId" clId="{958730D4-04F4-4FC5-A677-E27D3B89E34D}" dt="2020-04-06T08:15:37.134" v="66"/>
        <pc:sldMkLst>
          <pc:docMk/>
          <pc:sldMk cId="1507233116" sldId="335"/>
        </pc:sldMkLst>
      </pc:sldChg>
      <pc:sldChg chg="add del modTransition">
        <pc:chgData name="Mitsuhashi Toshiharu" userId="d8f1e95312da3fa5" providerId="LiveId" clId="{958730D4-04F4-4FC5-A677-E27D3B89E34D}" dt="2020-04-06T08:15:37.134" v="66"/>
        <pc:sldMkLst>
          <pc:docMk/>
          <pc:sldMk cId="2832914390" sldId="336"/>
        </pc:sldMkLst>
      </pc:sldChg>
      <pc:sldChg chg="add del modTransition">
        <pc:chgData name="Mitsuhashi Toshiharu" userId="d8f1e95312da3fa5" providerId="LiveId" clId="{958730D4-04F4-4FC5-A677-E27D3B89E34D}" dt="2020-04-06T08:15:37.134" v="66"/>
        <pc:sldMkLst>
          <pc:docMk/>
          <pc:sldMk cId="1535855271" sldId="337"/>
        </pc:sldMkLst>
      </pc:sldChg>
      <pc:sldChg chg="add del modTransition">
        <pc:chgData name="Mitsuhashi Toshiharu" userId="d8f1e95312da3fa5" providerId="LiveId" clId="{958730D4-04F4-4FC5-A677-E27D3B89E34D}" dt="2020-04-06T08:15:37.134" v="66"/>
        <pc:sldMkLst>
          <pc:docMk/>
          <pc:sldMk cId="2779785552" sldId="338"/>
        </pc:sldMkLst>
      </pc:sldChg>
      <pc:sldChg chg="add del modTransition">
        <pc:chgData name="Mitsuhashi Toshiharu" userId="d8f1e95312da3fa5" providerId="LiveId" clId="{958730D4-04F4-4FC5-A677-E27D3B89E34D}" dt="2020-04-06T08:15:37.134" v="66"/>
        <pc:sldMkLst>
          <pc:docMk/>
          <pc:sldMk cId="1682198081" sldId="339"/>
        </pc:sldMkLst>
      </pc:sldChg>
      <pc:sldChg chg="add del modTransition">
        <pc:chgData name="Mitsuhashi Toshiharu" userId="d8f1e95312da3fa5" providerId="LiveId" clId="{958730D4-04F4-4FC5-A677-E27D3B89E34D}" dt="2020-04-06T08:15:37.134" v="66"/>
        <pc:sldMkLst>
          <pc:docMk/>
          <pc:sldMk cId="2479021937" sldId="340"/>
        </pc:sldMkLst>
      </pc:sldChg>
      <pc:sldChg chg="modSp add del modTransition">
        <pc:chgData name="Mitsuhashi Toshiharu" userId="d8f1e95312da3fa5" providerId="LiveId" clId="{958730D4-04F4-4FC5-A677-E27D3B89E34D}" dt="2020-04-06T08:15:37.134" v="66"/>
        <pc:sldMkLst>
          <pc:docMk/>
          <pc:sldMk cId="1953249395" sldId="341"/>
        </pc:sldMkLst>
        <pc:spChg chg="mod">
          <ac:chgData name="Mitsuhashi Toshiharu" userId="d8f1e95312da3fa5" providerId="LiveId" clId="{958730D4-04F4-4FC5-A677-E27D3B89E34D}" dt="2020-04-06T08:15:37.134" v="66"/>
          <ac:spMkLst>
            <pc:docMk/>
            <pc:sldMk cId="1953249395" sldId="341"/>
            <ac:spMk id="30723" creationId="{00000000-0000-0000-0000-000000000000}"/>
          </ac:spMkLst>
        </pc:spChg>
      </pc:sldChg>
      <pc:sldChg chg="modSp add del modTransition">
        <pc:chgData name="Mitsuhashi Toshiharu" userId="d8f1e95312da3fa5" providerId="LiveId" clId="{958730D4-04F4-4FC5-A677-E27D3B89E34D}" dt="2020-04-06T08:15:37.134" v="66"/>
        <pc:sldMkLst>
          <pc:docMk/>
          <pc:sldMk cId="3164570875" sldId="342"/>
        </pc:sldMkLst>
        <pc:spChg chg="mod">
          <ac:chgData name="Mitsuhashi Toshiharu" userId="d8f1e95312da3fa5" providerId="LiveId" clId="{958730D4-04F4-4FC5-A677-E27D3B89E34D}" dt="2020-04-06T08:15:37.134" v="66"/>
          <ac:spMkLst>
            <pc:docMk/>
            <pc:sldMk cId="3164570875" sldId="342"/>
            <ac:spMk id="33795" creationId="{00000000-0000-0000-0000-000000000000}"/>
          </ac:spMkLst>
        </pc:spChg>
      </pc:sldChg>
      <pc:sldChg chg="modSp add del modTransition">
        <pc:chgData name="Mitsuhashi Toshiharu" userId="d8f1e95312da3fa5" providerId="LiveId" clId="{958730D4-04F4-4FC5-A677-E27D3B89E34D}" dt="2020-04-06T08:15:37.134" v="66"/>
        <pc:sldMkLst>
          <pc:docMk/>
          <pc:sldMk cId="4126340989" sldId="344"/>
        </pc:sldMkLst>
        <pc:spChg chg="mod">
          <ac:chgData name="Mitsuhashi Toshiharu" userId="d8f1e95312da3fa5" providerId="LiveId" clId="{958730D4-04F4-4FC5-A677-E27D3B89E34D}" dt="2020-04-06T08:15:37.134" v="66"/>
          <ac:spMkLst>
            <pc:docMk/>
            <pc:sldMk cId="4126340989" sldId="344"/>
            <ac:spMk id="33795" creationId="{00000000-0000-0000-0000-000000000000}"/>
          </ac:spMkLst>
        </pc:spChg>
      </pc:sldChg>
      <pc:sldChg chg="add del modTransition">
        <pc:chgData name="Mitsuhashi Toshiharu" userId="d8f1e95312da3fa5" providerId="LiveId" clId="{958730D4-04F4-4FC5-A677-E27D3B89E34D}" dt="2020-04-06T08:15:37.134" v="66"/>
        <pc:sldMkLst>
          <pc:docMk/>
          <pc:sldMk cId="797304779" sldId="345"/>
        </pc:sldMkLst>
      </pc:sldChg>
      <pc:sldChg chg="add del modTransition">
        <pc:chgData name="Mitsuhashi Toshiharu" userId="d8f1e95312da3fa5" providerId="LiveId" clId="{958730D4-04F4-4FC5-A677-E27D3B89E34D}" dt="2020-04-06T08:15:37.134" v="66"/>
        <pc:sldMkLst>
          <pc:docMk/>
          <pc:sldMk cId="2372920203" sldId="346"/>
        </pc:sldMkLst>
      </pc:sldChg>
      <pc:sldChg chg="add del modTransition">
        <pc:chgData name="Mitsuhashi Toshiharu" userId="d8f1e95312da3fa5" providerId="LiveId" clId="{958730D4-04F4-4FC5-A677-E27D3B89E34D}" dt="2020-04-06T08:15:37.134" v="66"/>
        <pc:sldMkLst>
          <pc:docMk/>
          <pc:sldMk cId="2705228062" sldId="347"/>
        </pc:sldMkLst>
      </pc:sldChg>
      <pc:sldChg chg="add del modTransition">
        <pc:chgData name="Mitsuhashi Toshiharu" userId="d8f1e95312da3fa5" providerId="LiveId" clId="{958730D4-04F4-4FC5-A677-E27D3B89E34D}" dt="2020-04-06T08:15:37.134" v="66"/>
        <pc:sldMkLst>
          <pc:docMk/>
          <pc:sldMk cId="295862059" sldId="348"/>
        </pc:sldMkLst>
      </pc:sldChg>
      <pc:sldChg chg="modSp add del modTransition">
        <pc:chgData name="Mitsuhashi Toshiharu" userId="d8f1e95312da3fa5" providerId="LiveId" clId="{958730D4-04F4-4FC5-A677-E27D3B89E34D}" dt="2020-04-06T08:15:37.134" v="66"/>
        <pc:sldMkLst>
          <pc:docMk/>
          <pc:sldMk cId="2332902898" sldId="349"/>
        </pc:sldMkLst>
        <pc:spChg chg="mod">
          <ac:chgData name="Mitsuhashi Toshiharu" userId="d8f1e95312da3fa5" providerId="LiveId" clId="{958730D4-04F4-4FC5-A677-E27D3B89E34D}" dt="2020-04-06T08:15:37.134" v="66"/>
          <ac:spMkLst>
            <pc:docMk/>
            <pc:sldMk cId="2332902898" sldId="349"/>
            <ac:spMk id="37891" creationId="{00000000-0000-0000-0000-000000000000}"/>
          </ac:spMkLst>
        </pc:spChg>
      </pc:sldChg>
      <pc:sldChg chg="modSp add del modTransition">
        <pc:chgData name="Mitsuhashi Toshiharu" userId="d8f1e95312da3fa5" providerId="LiveId" clId="{958730D4-04F4-4FC5-A677-E27D3B89E34D}" dt="2020-04-06T08:15:37.134" v="66"/>
        <pc:sldMkLst>
          <pc:docMk/>
          <pc:sldMk cId="2814800281" sldId="350"/>
        </pc:sldMkLst>
        <pc:spChg chg="mod">
          <ac:chgData name="Mitsuhashi Toshiharu" userId="d8f1e95312da3fa5" providerId="LiveId" clId="{958730D4-04F4-4FC5-A677-E27D3B89E34D}" dt="2020-04-06T08:15:37.134" v="66"/>
          <ac:spMkLst>
            <pc:docMk/>
            <pc:sldMk cId="2814800281" sldId="350"/>
            <ac:spMk id="45059" creationId="{00000000-0000-0000-0000-000000000000}"/>
          </ac:spMkLst>
        </pc:spChg>
      </pc:sldChg>
      <pc:sldChg chg="add del modTransition">
        <pc:chgData name="Mitsuhashi Toshiharu" userId="d8f1e95312da3fa5" providerId="LiveId" clId="{958730D4-04F4-4FC5-A677-E27D3B89E34D}" dt="2020-04-06T08:15:37.134" v="66"/>
        <pc:sldMkLst>
          <pc:docMk/>
          <pc:sldMk cId="100692565" sldId="352"/>
        </pc:sldMkLst>
      </pc:sldChg>
      <pc:sldChg chg="add del modTransition">
        <pc:chgData name="Mitsuhashi Toshiharu" userId="d8f1e95312da3fa5" providerId="LiveId" clId="{958730D4-04F4-4FC5-A677-E27D3B89E34D}" dt="2020-04-06T08:15:37.134" v="66"/>
        <pc:sldMkLst>
          <pc:docMk/>
          <pc:sldMk cId="2306930718" sldId="353"/>
        </pc:sldMkLst>
      </pc:sldChg>
      <pc:sldChg chg="modSp add del modTransition">
        <pc:chgData name="Mitsuhashi Toshiharu" userId="d8f1e95312da3fa5" providerId="LiveId" clId="{958730D4-04F4-4FC5-A677-E27D3B89E34D}" dt="2020-04-06T08:15:37.134" v="66"/>
        <pc:sldMkLst>
          <pc:docMk/>
          <pc:sldMk cId="3071807315" sldId="358"/>
        </pc:sldMkLst>
        <pc:spChg chg="mod">
          <ac:chgData name="Mitsuhashi Toshiharu" userId="d8f1e95312da3fa5" providerId="LiveId" clId="{958730D4-04F4-4FC5-A677-E27D3B89E34D}" dt="2020-04-06T08:15:37.134" v="66"/>
          <ac:spMkLst>
            <pc:docMk/>
            <pc:sldMk cId="3071807315" sldId="358"/>
            <ac:spMk id="4098" creationId="{00000000-0000-0000-0000-000000000000}"/>
          </ac:spMkLst>
        </pc:spChg>
      </pc:sldChg>
      <pc:sldChg chg="add del modTransition">
        <pc:chgData name="Mitsuhashi Toshiharu" userId="d8f1e95312da3fa5" providerId="LiveId" clId="{958730D4-04F4-4FC5-A677-E27D3B89E34D}" dt="2020-04-06T08:15:37.134" v="66"/>
        <pc:sldMkLst>
          <pc:docMk/>
          <pc:sldMk cId="3659240357" sldId="361"/>
        </pc:sldMkLst>
      </pc:sldChg>
      <pc:sldChg chg="modSp add del modTransition">
        <pc:chgData name="Mitsuhashi Toshiharu" userId="d8f1e95312da3fa5" providerId="LiveId" clId="{958730D4-04F4-4FC5-A677-E27D3B89E34D}" dt="2020-04-06T08:15:37.134" v="66"/>
        <pc:sldMkLst>
          <pc:docMk/>
          <pc:sldMk cId="659414353" sldId="364"/>
        </pc:sldMkLst>
        <pc:spChg chg="mod">
          <ac:chgData name="Mitsuhashi Toshiharu" userId="d8f1e95312da3fa5" providerId="LiveId" clId="{958730D4-04F4-4FC5-A677-E27D3B89E34D}" dt="2020-04-06T08:15:37.134" v="66"/>
          <ac:spMkLst>
            <pc:docMk/>
            <pc:sldMk cId="659414353" sldId="364"/>
            <ac:spMk id="3" creationId="{00000000-0000-0000-0000-000000000000}"/>
          </ac:spMkLst>
        </pc:spChg>
      </pc:sldChg>
      <pc:sldChg chg="add del modTransition">
        <pc:chgData name="Mitsuhashi Toshiharu" userId="d8f1e95312da3fa5" providerId="LiveId" clId="{958730D4-04F4-4FC5-A677-E27D3B89E34D}" dt="2020-04-06T08:15:37.134" v="66"/>
        <pc:sldMkLst>
          <pc:docMk/>
          <pc:sldMk cId="2723683085" sldId="365"/>
        </pc:sldMkLst>
      </pc:sldChg>
      <pc:sldChg chg="modSp add del modTransition">
        <pc:chgData name="Mitsuhashi Toshiharu" userId="d8f1e95312da3fa5" providerId="LiveId" clId="{958730D4-04F4-4FC5-A677-E27D3B89E34D}" dt="2020-04-06T08:15:37.134" v="66"/>
        <pc:sldMkLst>
          <pc:docMk/>
          <pc:sldMk cId="2726879252" sldId="372"/>
        </pc:sldMkLst>
        <pc:spChg chg="mod">
          <ac:chgData name="Mitsuhashi Toshiharu" userId="d8f1e95312da3fa5" providerId="LiveId" clId="{958730D4-04F4-4FC5-A677-E27D3B89E34D}" dt="2020-04-06T08:15:37.134" v="66"/>
          <ac:spMkLst>
            <pc:docMk/>
            <pc:sldMk cId="2726879252" sldId="372"/>
            <ac:spMk id="2" creationId="{00000000-0000-0000-0000-000000000000}"/>
          </ac:spMkLst>
        </pc:spChg>
      </pc:sldChg>
      <pc:sldChg chg="modSp add del modTransition">
        <pc:chgData name="Mitsuhashi Toshiharu" userId="d8f1e95312da3fa5" providerId="LiveId" clId="{958730D4-04F4-4FC5-A677-E27D3B89E34D}" dt="2020-04-06T08:15:37.134" v="66"/>
        <pc:sldMkLst>
          <pc:docMk/>
          <pc:sldMk cId="17842711" sldId="373"/>
        </pc:sldMkLst>
        <pc:spChg chg="mod">
          <ac:chgData name="Mitsuhashi Toshiharu" userId="d8f1e95312da3fa5" providerId="LiveId" clId="{958730D4-04F4-4FC5-A677-E27D3B89E34D}" dt="2020-04-06T08:15:36.338" v="63" actId="2711"/>
          <ac:spMkLst>
            <pc:docMk/>
            <pc:sldMk cId="17842711" sldId="373"/>
            <ac:spMk id="2" creationId="{00000000-0000-0000-0000-000000000000}"/>
          </ac:spMkLst>
        </pc:spChg>
      </pc:sldChg>
      <pc:sldChg chg="add del modTransition">
        <pc:chgData name="Mitsuhashi Toshiharu" userId="d8f1e95312da3fa5" providerId="LiveId" clId="{958730D4-04F4-4FC5-A677-E27D3B89E34D}" dt="2020-04-06T08:15:37.134" v="66"/>
        <pc:sldMkLst>
          <pc:docMk/>
          <pc:sldMk cId="214129652" sldId="374"/>
        </pc:sldMkLst>
      </pc:sldChg>
      <pc:sldChg chg="add del modTransition">
        <pc:chgData name="Mitsuhashi Toshiharu" userId="d8f1e95312da3fa5" providerId="LiveId" clId="{958730D4-04F4-4FC5-A677-E27D3B89E34D}" dt="2020-04-06T08:15:37.134" v="66"/>
        <pc:sldMkLst>
          <pc:docMk/>
          <pc:sldMk cId="264215237" sldId="377"/>
        </pc:sldMkLst>
      </pc:sldChg>
      <pc:sldChg chg="modSp">
        <pc:chgData name="Mitsuhashi Toshiharu" userId="d8f1e95312da3fa5" providerId="LiveId" clId="{958730D4-04F4-4FC5-A677-E27D3B89E34D}" dt="2020-04-06T08:15:37.326" v="69" actId="27636"/>
        <pc:sldMkLst>
          <pc:docMk/>
          <pc:sldMk cId="4042610141" sldId="379"/>
        </pc:sldMkLst>
        <pc:spChg chg="mod">
          <ac:chgData name="Mitsuhashi Toshiharu" userId="d8f1e95312da3fa5" providerId="LiveId" clId="{958730D4-04F4-4FC5-A677-E27D3B89E34D}" dt="2020-04-06T08:15:37.325" v="68" actId="27636"/>
          <ac:spMkLst>
            <pc:docMk/>
            <pc:sldMk cId="4042610141" sldId="379"/>
            <ac:spMk id="5" creationId="{00000000-0000-0000-0000-000000000000}"/>
          </ac:spMkLst>
        </pc:spChg>
        <pc:spChg chg="mod">
          <ac:chgData name="Mitsuhashi Toshiharu" userId="d8f1e95312da3fa5" providerId="LiveId" clId="{958730D4-04F4-4FC5-A677-E27D3B89E34D}" dt="2020-04-06T08:15:37.326" v="69" actId="27636"/>
          <ac:spMkLst>
            <pc:docMk/>
            <pc:sldMk cId="4042610141" sldId="379"/>
            <ac:spMk id="7" creationId="{00000000-0000-0000-0000-000000000000}"/>
          </ac:spMkLst>
        </pc:spChg>
      </pc:sldChg>
      <pc:sldChg chg="modSp add del modTransition">
        <pc:chgData name="Mitsuhashi Toshiharu" userId="d8f1e95312da3fa5" providerId="LiveId" clId="{958730D4-04F4-4FC5-A677-E27D3B89E34D}" dt="2020-04-06T08:15:37.134" v="66"/>
        <pc:sldMkLst>
          <pc:docMk/>
          <pc:sldMk cId="1073500119" sldId="385"/>
        </pc:sldMkLst>
        <pc:spChg chg="mod">
          <ac:chgData name="Mitsuhashi Toshiharu" userId="d8f1e95312da3fa5" providerId="LiveId" clId="{958730D4-04F4-4FC5-A677-E27D3B89E34D}" dt="2020-04-06T08:15:37.134" v="66"/>
          <ac:spMkLst>
            <pc:docMk/>
            <pc:sldMk cId="1073500119" sldId="385"/>
            <ac:spMk id="3" creationId="{00000000-0000-0000-0000-000000000000}"/>
          </ac:spMkLst>
        </pc:spChg>
      </pc:sldChg>
      <pc:sldChg chg="add del">
        <pc:chgData name="Mitsuhashi Toshiharu" userId="d8f1e95312da3fa5" providerId="LiveId" clId="{958730D4-04F4-4FC5-A677-E27D3B89E34D}" dt="2020-04-06T08:15:37.157" v="67" actId="47"/>
        <pc:sldMkLst>
          <pc:docMk/>
          <pc:sldMk cId="1918716719" sldId="385"/>
        </pc:sldMkLst>
      </pc:sldChg>
      <pc:sldChg chg="modSp add del modTransition">
        <pc:chgData name="Mitsuhashi Toshiharu" userId="d8f1e95312da3fa5" providerId="LiveId" clId="{958730D4-04F4-4FC5-A677-E27D3B89E34D}" dt="2020-04-06T08:15:37.134" v="66"/>
        <pc:sldMkLst>
          <pc:docMk/>
          <pc:sldMk cId="3586096877" sldId="387"/>
        </pc:sldMkLst>
        <pc:spChg chg="mod">
          <ac:chgData name="Mitsuhashi Toshiharu" userId="d8f1e95312da3fa5" providerId="LiveId" clId="{958730D4-04F4-4FC5-A677-E27D3B89E34D}" dt="2020-04-06T08:15:37.134" v="66"/>
          <ac:spMkLst>
            <pc:docMk/>
            <pc:sldMk cId="3586096877" sldId="387"/>
            <ac:spMk id="44035" creationId="{00000000-0000-0000-0000-000000000000}"/>
          </ac:spMkLst>
        </pc:spChg>
      </pc:sldChg>
      <pc:sldChg chg="add del modTransition">
        <pc:chgData name="Mitsuhashi Toshiharu" userId="d8f1e95312da3fa5" providerId="LiveId" clId="{958730D4-04F4-4FC5-A677-E27D3B89E34D}" dt="2020-04-06T08:15:37.134" v="66"/>
        <pc:sldMkLst>
          <pc:docMk/>
          <pc:sldMk cId="2957434550" sldId="388"/>
        </pc:sldMkLst>
      </pc:sldChg>
      <pc:sldChg chg="modSp add del modTransition">
        <pc:chgData name="Mitsuhashi Toshiharu" userId="d8f1e95312da3fa5" providerId="LiveId" clId="{958730D4-04F4-4FC5-A677-E27D3B89E34D}" dt="2020-04-06T08:15:37.134" v="66"/>
        <pc:sldMkLst>
          <pc:docMk/>
          <pc:sldMk cId="1883179669" sldId="392"/>
        </pc:sldMkLst>
        <pc:spChg chg="mod">
          <ac:chgData name="Mitsuhashi Toshiharu" userId="d8f1e95312da3fa5" providerId="LiveId" clId="{958730D4-04F4-4FC5-A677-E27D3B89E34D}" dt="2020-04-06T08:15:37.134" v="66"/>
          <ac:spMkLst>
            <pc:docMk/>
            <pc:sldMk cId="1883179669" sldId="392"/>
            <ac:spMk id="3" creationId="{00000000-0000-0000-0000-000000000000}"/>
          </ac:spMkLst>
        </pc:spChg>
      </pc:sldChg>
      <pc:sldChg chg="add del modTransition">
        <pc:chgData name="Mitsuhashi Toshiharu" userId="d8f1e95312da3fa5" providerId="LiveId" clId="{958730D4-04F4-4FC5-A677-E27D3B89E34D}" dt="2020-04-06T08:15:37.134" v="66"/>
        <pc:sldMkLst>
          <pc:docMk/>
          <pc:sldMk cId="164333945" sldId="393"/>
        </pc:sldMkLst>
      </pc:sldChg>
      <pc:sldChg chg="add del modTransition">
        <pc:chgData name="Mitsuhashi Toshiharu" userId="d8f1e95312da3fa5" providerId="LiveId" clId="{958730D4-04F4-4FC5-A677-E27D3B89E34D}" dt="2020-04-06T08:15:37.134" v="66"/>
        <pc:sldMkLst>
          <pc:docMk/>
          <pc:sldMk cId="516268836" sldId="394"/>
        </pc:sldMkLst>
      </pc:sldChg>
      <pc:sldChg chg="add del modTransition">
        <pc:chgData name="Mitsuhashi Toshiharu" userId="d8f1e95312da3fa5" providerId="LiveId" clId="{958730D4-04F4-4FC5-A677-E27D3B89E34D}" dt="2020-04-06T08:15:37.134" v="66"/>
        <pc:sldMkLst>
          <pc:docMk/>
          <pc:sldMk cId="1024196585" sldId="395"/>
        </pc:sldMkLst>
      </pc:sldChg>
      <pc:sldChg chg="add del modTransition">
        <pc:chgData name="Mitsuhashi Toshiharu" userId="d8f1e95312da3fa5" providerId="LiveId" clId="{958730D4-04F4-4FC5-A677-E27D3B89E34D}" dt="2020-04-06T08:15:37.134" v="66"/>
        <pc:sldMkLst>
          <pc:docMk/>
          <pc:sldMk cId="3288816848" sldId="396"/>
        </pc:sldMkLst>
      </pc:sldChg>
      <pc:sldChg chg="add del modTransition">
        <pc:chgData name="Mitsuhashi Toshiharu" userId="d8f1e95312da3fa5" providerId="LiveId" clId="{958730D4-04F4-4FC5-A677-E27D3B89E34D}" dt="2020-04-06T08:15:37.134" v="66"/>
        <pc:sldMkLst>
          <pc:docMk/>
          <pc:sldMk cId="1769823011" sldId="397"/>
        </pc:sldMkLst>
      </pc:sldChg>
      <pc:sldChg chg="add del modTransition">
        <pc:chgData name="Mitsuhashi Toshiharu" userId="d8f1e95312da3fa5" providerId="LiveId" clId="{958730D4-04F4-4FC5-A677-E27D3B89E34D}" dt="2020-04-06T08:15:37.134" v="66"/>
        <pc:sldMkLst>
          <pc:docMk/>
          <pc:sldMk cId="4251650645" sldId="398"/>
        </pc:sldMkLst>
      </pc:sldChg>
      <pc:sldChg chg="modSp add del modTransition">
        <pc:chgData name="Mitsuhashi Toshiharu" userId="d8f1e95312da3fa5" providerId="LiveId" clId="{958730D4-04F4-4FC5-A677-E27D3B89E34D}" dt="2020-04-06T08:15:37.134" v="66"/>
        <pc:sldMkLst>
          <pc:docMk/>
          <pc:sldMk cId="463326264" sldId="399"/>
        </pc:sldMkLst>
        <pc:spChg chg="mod">
          <ac:chgData name="Mitsuhashi Toshiharu" userId="d8f1e95312da3fa5" providerId="LiveId" clId="{958730D4-04F4-4FC5-A677-E27D3B89E34D}" dt="2020-04-06T08:15:37.134" v="66"/>
          <ac:spMkLst>
            <pc:docMk/>
            <pc:sldMk cId="463326264" sldId="399"/>
            <ac:spMk id="52227" creationId="{00000000-0000-0000-0000-000000000000}"/>
          </ac:spMkLst>
        </pc:spChg>
      </pc:sldChg>
      <pc:sldChg chg="modSp add del modTransition">
        <pc:chgData name="Mitsuhashi Toshiharu" userId="d8f1e95312da3fa5" providerId="LiveId" clId="{958730D4-04F4-4FC5-A677-E27D3B89E34D}" dt="2020-04-06T08:15:37.134" v="66"/>
        <pc:sldMkLst>
          <pc:docMk/>
          <pc:sldMk cId="2351766272" sldId="400"/>
        </pc:sldMkLst>
        <pc:spChg chg="mod">
          <ac:chgData name="Mitsuhashi Toshiharu" userId="d8f1e95312da3fa5" providerId="LiveId" clId="{958730D4-04F4-4FC5-A677-E27D3B89E34D}" dt="2020-04-06T08:15:37.134" v="66"/>
          <ac:spMkLst>
            <pc:docMk/>
            <pc:sldMk cId="2351766272" sldId="400"/>
            <ac:spMk id="54274" creationId="{00000000-0000-0000-0000-000000000000}"/>
          </ac:spMkLst>
        </pc:spChg>
      </pc:sldChg>
      <pc:sldChg chg="modSp add del modTransition">
        <pc:chgData name="Mitsuhashi Toshiharu" userId="d8f1e95312da3fa5" providerId="LiveId" clId="{958730D4-04F4-4FC5-A677-E27D3B89E34D}" dt="2020-04-06T08:15:37.134" v="66"/>
        <pc:sldMkLst>
          <pc:docMk/>
          <pc:sldMk cId="374944049" sldId="401"/>
        </pc:sldMkLst>
        <pc:spChg chg="mod">
          <ac:chgData name="Mitsuhashi Toshiharu" userId="d8f1e95312da3fa5" providerId="LiveId" clId="{958730D4-04F4-4FC5-A677-E27D3B89E34D}" dt="2020-04-06T08:15:37.134" v="66"/>
          <ac:spMkLst>
            <pc:docMk/>
            <pc:sldMk cId="374944049" sldId="401"/>
            <ac:spMk id="54274" creationId="{00000000-0000-0000-0000-000000000000}"/>
          </ac:spMkLst>
        </pc:spChg>
        <pc:spChg chg="mod">
          <ac:chgData name="Mitsuhashi Toshiharu" userId="d8f1e95312da3fa5" providerId="LiveId" clId="{958730D4-04F4-4FC5-A677-E27D3B89E34D}" dt="2020-04-06T08:15:37.134" v="66"/>
          <ac:spMkLst>
            <pc:docMk/>
            <pc:sldMk cId="374944049" sldId="401"/>
            <ac:spMk id="54306" creationId="{00000000-0000-0000-0000-000000000000}"/>
          </ac:spMkLst>
        </pc:spChg>
      </pc:sldChg>
      <pc:sldChg chg="modSp add del modTransition">
        <pc:chgData name="Mitsuhashi Toshiharu" userId="d8f1e95312da3fa5" providerId="LiveId" clId="{958730D4-04F4-4FC5-A677-E27D3B89E34D}" dt="2020-04-06T08:15:37.134" v="66"/>
        <pc:sldMkLst>
          <pc:docMk/>
          <pc:sldMk cId="2888396182" sldId="402"/>
        </pc:sldMkLst>
        <pc:spChg chg="mod">
          <ac:chgData name="Mitsuhashi Toshiharu" userId="d8f1e95312da3fa5" providerId="LiveId" clId="{958730D4-04F4-4FC5-A677-E27D3B89E34D}" dt="2020-04-06T08:15:37.134" v="66"/>
          <ac:spMkLst>
            <pc:docMk/>
            <pc:sldMk cId="2888396182" sldId="402"/>
            <ac:spMk id="54274" creationId="{00000000-0000-0000-0000-000000000000}"/>
          </ac:spMkLst>
        </pc:spChg>
        <pc:spChg chg="mod">
          <ac:chgData name="Mitsuhashi Toshiharu" userId="d8f1e95312da3fa5" providerId="LiveId" clId="{958730D4-04F4-4FC5-A677-E27D3B89E34D}" dt="2020-04-06T08:15:37.134" v="66"/>
          <ac:spMkLst>
            <pc:docMk/>
            <pc:sldMk cId="2888396182" sldId="402"/>
            <ac:spMk id="54306" creationId="{00000000-0000-0000-0000-000000000000}"/>
          </ac:spMkLst>
        </pc:spChg>
      </pc:sldChg>
      <pc:sldChg chg="modSp add del modTransition">
        <pc:chgData name="Mitsuhashi Toshiharu" userId="d8f1e95312da3fa5" providerId="LiveId" clId="{958730D4-04F4-4FC5-A677-E27D3B89E34D}" dt="2020-04-06T08:15:37.134" v="66"/>
        <pc:sldMkLst>
          <pc:docMk/>
          <pc:sldMk cId="1531666694" sldId="403"/>
        </pc:sldMkLst>
        <pc:spChg chg="mod">
          <ac:chgData name="Mitsuhashi Toshiharu" userId="d8f1e95312da3fa5" providerId="LiveId" clId="{958730D4-04F4-4FC5-A677-E27D3B89E34D}" dt="2020-04-06T08:15:37.134" v="66"/>
          <ac:spMkLst>
            <pc:docMk/>
            <pc:sldMk cId="1531666694" sldId="403"/>
            <ac:spMk id="54274" creationId="{00000000-0000-0000-0000-000000000000}"/>
          </ac:spMkLst>
        </pc:spChg>
        <pc:spChg chg="mod">
          <ac:chgData name="Mitsuhashi Toshiharu" userId="d8f1e95312da3fa5" providerId="LiveId" clId="{958730D4-04F4-4FC5-A677-E27D3B89E34D}" dt="2020-04-06T08:15:37.134" v="66"/>
          <ac:spMkLst>
            <pc:docMk/>
            <pc:sldMk cId="1531666694" sldId="403"/>
            <ac:spMk id="54306" creationId="{00000000-0000-0000-0000-000000000000}"/>
          </ac:spMkLst>
        </pc:spChg>
      </pc:sldChg>
      <pc:sldChg chg="add del modTransition">
        <pc:chgData name="Mitsuhashi Toshiharu" userId="d8f1e95312da3fa5" providerId="LiveId" clId="{958730D4-04F4-4FC5-A677-E27D3B89E34D}" dt="2020-04-06T08:15:37.134" v="66"/>
        <pc:sldMkLst>
          <pc:docMk/>
          <pc:sldMk cId="4204957376" sldId="404"/>
        </pc:sldMkLst>
      </pc:sldChg>
      <pc:sldChg chg="add del modTransition">
        <pc:chgData name="Mitsuhashi Toshiharu" userId="d8f1e95312da3fa5" providerId="LiveId" clId="{958730D4-04F4-4FC5-A677-E27D3B89E34D}" dt="2020-04-06T08:15:37.134" v="66"/>
        <pc:sldMkLst>
          <pc:docMk/>
          <pc:sldMk cId="901252102" sldId="405"/>
        </pc:sldMkLst>
      </pc:sldChg>
      <pc:sldChg chg="add del modTransition">
        <pc:chgData name="Mitsuhashi Toshiharu" userId="d8f1e95312da3fa5" providerId="LiveId" clId="{958730D4-04F4-4FC5-A677-E27D3B89E34D}" dt="2020-04-06T08:15:37.134" v="66"/>
        <pc:sldMkLst>
          <pc:docMk/>
          <pc:sldMk cId="264502165" sldId="406"/>
        </pc:sldMkLst>
      </pc:sldChg>
      <pc:sldChg chg="modSp add del modTransition">
        <pc:chgData name="Mitsuhashi Toshiharu" userId="d8f1e95312da3fa5" providerId="LiveId" clId="{958730D4-04F4-4FC5-A677-E27D3B89E34D}" dt="2020-04-06T08:15:37.134" v="66"/>
        <pc:sldMkLst>
          <pc:docMk/>
          <pc:sldMk cId="3212585415" sldId="407"/>
        </pc:sldMkLst>
        <pc:spChg chg="mod">
          <ac:chgData name="Mitsuhashi Toshiharu" userId="d8f1e95312da3fa5" providerId="LiveId" clId="{958730D4-04F4-4FC5-A677-E27D3B89E34D}" dt="2020-04-06T08:15:37.134" v="66"/>
          <ac:spMkLst>
            <pc:docMk/>
            <pc:sldMk cId="3212585415" sldId="407"/>
            <ac:spMk id="2" creationId="{00000000-0000-0000-0000-000000000000}"/>
          </ac:spMkLst>
        </pc:spChg>
      </pc:sldChg>
      <pc:sldChg chg="add del modTransition">
        <pc:chgData name="Mitsuhashi Toshiharu" userId="d8f1e95312da3fa5" providerId="LiveId" clId="{958730D4-04F4-4FC5-A677-E27D3B89E34D}" dt="2020-04-06T08:15:37.134" v="66"/>
        <pc:sldMkLst>
          <pc:docMk/>
          <pc:sldMk cId="3749295555" sldId="408"/>
        </pc:sldMkLst>
      </pc:sldChg>
      <pc:sldChg chg="modSp add del modTransition">
        <pc:chgData name="Mitsuhashi Toshiharu" userId="d8f1e95312da3fa5" providerId="LiveId" clId="{958730D4-04F4-4FC5-A677-E27D3B89E34D}" dt="2020-04-06T08:15:37.134" v="66"/>
        <pc:sldMkLst>
          <pc:docMk/>
          <pc:sldMk cId="976931581" sldId="409"/>
        </pc:sldMkLst>
        <pc:spChg chg="mod">
          <ac:chgData name="Mitsuhashi Toshiharu" userId="d8f1e95312da3fa5" providerId="LiveId" clId="{958730D4-04F4-4FC5-A677-E27D3B89E34D}" dt="2020-04-06T08:15:37.134" v="66"/>
          <ac:spMkLst>
            <pc:docMk/>
            <pc:sldMk cId="976931581" sldId="409"/>
            <ac:spMk id="3" creationId="{00000000-0000-0000-0000-000000000000}"/>
          </ac:spMkLst>
        </pc:spChg>
      </pc:sldChg>
      <pc:sldChg chg="add del modTransition">
        <pc:chgData name="Mitsuhashi Toshiharu" userId="d8f1e95312da3fa5" providerId="LiveId" clId="{958730D4-04F4-4FC5-A677-E27D3B89E34D}" dt="2020-04-06T08:15:37.134" v="66"/>
        <pc:sldMkLst>
          <pc:docMk/>
          <pc:sldMk cId="1329439710" sldId="410"/>
        </pc:sldMkLst>
      </pc:sldChg>
      <pc:sldChg chg="modSp add del modTransition">
        <pc:chgData name="Mitsuhashi Toshiharu" userId="d8f1e95312da3fa5" providerId="LiveId" clId="{958730D4-04F4-4FC5-A677-E27D3B89E34D}" dt="2020-04-06T08:15:37.134" v="66"/>
        <pc:sldMkLst>
          <pc:docMk/>
          <pc:sldMk cId="2574090684" sldId="411"/>
        </pc:sldMkLst>
        <pc:spChg chg="mod">
          <ac:chgData name="Mitsuhashi Toshiharu" userId="d8f1e95312da3fa5" providerId="LiveId" clId="{958730D4-04F4-4FC5-A677-E27D3B89E34D}" dt="2020-04-06T08:15:37.134" v="66"/>
          <ac:spMkLst>
            <pc:docMk/>
            <pc:sldMk cId="2574090684" sldId="411"/>
            <ac:spMk id="3" creationId="{00000000-0000-0000-0000-000000000000}"/>
          </ac:spMkLst>
        </pc:spChg>
      </pc:sldChg>
      <pc:sldChg chg="modSp add del modTransition">
        <pc:chgData name="Mitsuhashi Toshiharu" userId="d8f1e95312da3fa5" providerId="LiveId" clId="{958730D4-04F4-4FC5-A677-E27D3B89E34D}" dt="2020-04-06T08:15:37.134" v="66"/>
        <pc:sldMkLst>
          <pc:docMk/>
          <pc:sldMk cId="2178448696" sldId="412"/>
        </pc:sldMkLst>
        <pc:spChg chg="mod">
          <ac:chgData name="Mitsuhashi Toshiharu" userId="d8f1e95312da3fa5" providerId="LiveId" clId="{958730D4-04F4-4FC5-A677-E27D3B89E34D}" dt="2020-04-06T08:15:37.134" v="66"/>
          <ac:spMkLst>
            <pc:docMk/>
            <pc:sldMk cId="2178448696" sldId="412"/>
            <ac:spMk id="3" creationId="{D1ADA13C-8D9A-4D29-916B-03604D9EA4B2}"/>
          </ac:spMkLst>
        </pc:spChg>
      </pc:sldChg>
      <pc:sldChg chg="add del modTransition">
        <pc:chgData name="Mitsuhashi Toshiharu" userId="d8f1e95312da3fa5" providerId="LiveId" clId="{958730D4-04F4-4FC5-A677-E27D3B89E34D}" dt="2020-04-06T08:15:37.134" v="66"/>
        <pc:sldMkLst>
          <pc:docMk/>
          <pc:sldMk cId="1694874294" sldId="413"/>
        </pc:sldMkLst>
      </pc:sldChg>
      <pc:sldChg chg="add del modTransition">
        <pc:chgData name="Mitsuhashi Toshiharu" userId="d8f1e95312da3fa5" providerId="LiveId" clId="{958730D4-04F4-4FC5-A677-E27D3B89E34D}" dt="2020-04-06T08:15:37.134" v="66"/>
        <pc:sldMkLst>
          <pc:docMk/>
          <pc:sldMk cId="439461014" sldId="414"/>
        </pc:sldMkLst>
      </pc:sldChg>
      <pc:sldChg chg="add del modTransition">
        <pc:chgData name="Mitsuhashi Toshiharu" userId="d8f1e95312da3fa5" providerId="LiveId" clId="{958730D4-04F4-4FC5-A677-E27D3B89E34D}" dt="2020-04-06T08:15:37.134" v="66"/>
        <pc:sldMkLst>
          <pc:docMk/>
          <pc:sldMk cId="3358185316" sldId="415"/>
        </pc:sldMkLst>
      </pc:sldChg>
      <pc:sldChg chg="add del modTransition">
        <pc:chgData name="Mitsuhashi Toshiharu" userId="d8f1e95312da3fa5" providerId="LiveId" clId="{958730D4-04F4-4FC5-A677-E27D3B89E34D}" dt="2020-04-06T08:15:37.134" v="66"/>
        <pc:sldMkLst>
          <pc:docMk/>
          <pc:sldMk cId="494449137" sldId="416"/>
        </pc:sldMkLst>
      </pc:sldChg>
      <pc:sldChg chg="add del modTransition">
        <pc:chgData name="Mitsuhashi Toshiharu" userId="d8f1e95312da3fa5" providerId="LiveId" clId="{958730D4-04F4-4FC5-A677-E27D3B89E34D}" dt="2020-04-06T08:15:37.134" v="66"/>
        <pc:sldMkLst>
          <pc:docMk/>
          <pc:sldMk cId="863526931" sldId="417"/>
        </pc:sldMkLst>
      </pc:sldChg>
      <pc:sldChg chg="add del modTransition">
        <pc:chgData name="Mitsuhashi Toshiharu" userId="d8f1e95312da3fa5" providerId="LiveId" clId="{958730D4-04F4-4FC5-A677-E27D3B89E34D}" dt="2020-04-06T08:15:37.134" v="66"/>
        <pc:sldMkLst>
          <pc:docMk/>
          <pc:sldMk cId="3665075602" sldId="418"/>
        </pc:sldMkLst>
      </pc:sldChg>
      <pc:sldChg chg="add del modTransition">
        <pc:chgData name="Mitsuhashi Toshiharu" userId="d8f1e95312da3fa5" providerId="LiveId" clId="{958730D4-04F4-4FC5-A677-E27D3B89E34D}" dt="2020-04-06T08:15:37.134" v="66"/>
        <pc:sldMkLst>
          <pc:docMk/>
          <pc:sldMk cId="4045113470" sldId="419"/>
        </pc:sldMkLst>
      </pc:sldChg>
      <pc:sldChg chg="add del modTransition">
        <pc:chgData name="Mitsuhashi Toshiharu" userId="d8f1e95312da3fa5" providerId="LiveId" clId="{958730D4-04F4-4FC5-A677-E27D3B89E34D}" dt="2020-04-06T08:15:37.134" v="66"/>
        <pc:sldMkLst>
          <pc:docMk/>
          <pc:sldMk cId="3268287808" sldId="420"/>
        </pc:sldMkLst>
      </pc:sldChg>
      <pc:sldChg chg="add del modTransition">
        <pc:chgData name="Mitsuhashi Toshiharu" userId="d8f1e95312da3fa5" providerId="LiveId" clId="{958730D4-04F4-4FC5-A677-E27D3B89E34D}" dt="2020-04-06T08:15:37.134" v="66"/>
        <pc:sldMkLst>
          <pc:docMk/>
          <pc:sldMk cId="3133465085" sldId="421"/>
        </pc:sldMkLst>
      </pc:sldChg>
      <pc:sldChg chg="modSp add del modTransition">
        <pc:chgData name="Mitsuhashi Toshiharu" userId="d8f1e95312da3fa5" providerId="LiveId" clId="{958730D4-04F4-4FC5-A677-E27D3B89E34D}" dt="2020-04-06T08:15:37.134" v="66"/>
        <pc:sldMkLst>
          <pc:docMk/>
          <pc:sldMk cId="2333942152" sldId="422"/>
        </pc:sldMkLst>
        <pc:spChg chg="mod">
          <ac:chgData name="Mitsuhashi Toshiharu" userId="d8f1e95312da3fa5" providerId="LiveId" clId="{958730D4-04F4-4FC5-A677-E27D3B89E34D}" dt="2020-04-06T08:15:37.134" v="66"/>
          <ac:spMkLst>
            <pc:docMk/>
            <pc:sldMk cId="2333942152" sldId="422"/>
            <ac:spMk id="52227" creationId="{00000000-0000-0000-0000-000000000000}"/>
          </ac:spMkLst>
        </pc:spChg>
      </pc:sldChg>
    </pc:docChg>
  </pc:docChgLst>
  <pc:docChgLst>
    <pc:chgData name="三橋利晴" userId="d8f1e95312da3fa5" providerId="LiveId" clId="{17124451-ED5B-41AF-B7DC-B97C875C2D69}"/>
    <pc:docChg chg="custSel addSld modSld sldOrd modMainMaster">
      <pc:chgData name="三橋利晴" userId="d8f1e95312da3fa5" providerId="LiveId" clId="{17124451-ED5B-41AF-B7DC-B97C875C2D69}" dt="2017-12-08T06:57:42.350" v="5" actId="478"/>
      <pc:docMkLst>
        <pc:docMk/>
      </pc:docMkLst>
      <pc:sldChg chg="addSp delSp modSp add ord modTransition">
        <pc:chgData name="三橋利晴" userId="d8f1e95312da3fa5" providerId="LiveId" clId="{17124451-ED5B-41AF-B7DC-B97C875C2D69}" dt="2017-12-08T06:57:42.350" v="5" actId="478"/>
        <pc:sldMkLst>
          <pc:docMk/>
          <pc:sldMk cId="1918716719" sldId="385"/>
        </pc:sldMkLst>
        <pc:spChg chg="del">
          <ac:chgData name="三橋利晴" userId="d8f1e95312da3fa5" providerId="LiveId" clId="{17124451-ED5B-41AF-B7DC-B97C875C2D69}" dt="2017-12-08T06:57:26.690" v="3"/>
          <ac:spMkLst>
            <pc:docMk/>
            <pc:sldMk cId="1918716719" sldId="385"/>
            <ac:spMk id="2" creationId="{B45F3F95-197B-4BDF-9BEF-32F5265B685B}"/>
          </ac:spMkLst>
        </pc:spChg>
        <pc:spChg chg="del">
          <ac:chgData name="三橋利晴" userId="d8f1e95312da3fa5" providerId="LiveId" clId="{17124451-ED5B-41AF-B7DC-B97C875C2D69}" dt="2017-12-08T06:57:26.690" v="3"/>
          <ac:spMkLst>
            <pc:docMk/>
            <pc:sldMk cId="1918716719" sldId="385"/>
            <ac:spMk id="3" creationId="{6AEF57CF-E282-422E-9954-15010510C8FE}"/>
          </ac:spMkLst>
        </pc:spChg>
        <pc:spChg chg="del">
          <ac:chgData name="三橋利晴" userId="d8f1e95312da3fa5" providerId="LiveId" clId="{17124451-ED5B-41AF-B7DC-B97C875C2D69}" dt="2017-12-08T06:57:42.350" v="5" actId="478"/>
          <ac:spMkLst>
            <pc:docMk/>
            <pc:sldMk cId="1918716719" sldId="385"/>
            <ac:spMk id="4" creationId="{B87F071F-1CA8-42CB-91C6-81AA97949012}"/>
          </ac:spMkLst>
        </pc:spChg>
        <pc:spChg chg="add mod">
          <ac:chgData name="三橋利晴" userId="d8f1e95312da3fa5" providerId="LiveId" clId="{17124451-ED5B-41AF-B7DC-B97C875C2D69}" dt="2017-12-08T06:57:26.690" v="3"/>
          <ac:spMkLst>
            <pc:docMk/>
            <pc:sldMk cId="1918716719" sldId="385"/>
            <ac:spMk id="5" creationId="{BD08D5EA-EF71-4A60-8DB2-FFBAF22F7CFB}"/>
          </ac:spMkLst>
        </pc:spChg>
        <pc:spChg chg="add mod">
          <ac:chgData name="三橋利晴" userId="d8f1e95312da3fa5" providerId="LiveId" clId="{17124451-ED5B-41AF-B7DC-B97C875C2D69}" dt="2017-12-08T06:57:26.690" v="3"/>
          <ac:spMkLst>
            <pc:docMk/>
            <pc:sldMk cId="1918716719" sldId="385"/>
            <ac:spMk id="6" creationId="{7C07CA8B-E7F7-4A03-B16E-CFF6ED1727D0}"/>
          </ac:spMkLst>
        </pc:spChg>
      </pc:sldChg>
      <pc:sldMasterChg chg="delSldLayout modSldLayout">
        <pc:chgData name="三橋利晴" userId="d8f1e95312da3fa5" providerId="LiveId" clId="{17124451-ED5B-41AF-B7DC-B97C875C2D69}" dt="2017-12-08T06:56:50.250" v="1" actId="2696"/>
        <pc:sldMasterMkLst>
          <pc:docMk/>
          <pc:sldMasterMk cId="3237343916" sldId="2147483648"/>
        </pc:sldMasterMkLst>
        <pc:sldLayoutChg chg="del modTransition">
          <pc:chgData name="三橋利晴" userId="d8f1e95312da3fa5" providerId="LiveId" clId="{17124451-ED5B-41AF-B7DC-B97C875C2D69}" dt="2017-12-08T06:56:50.250" v="1" actId="2696"/>
          <pc:sldLayoutMkLst>
            <pc:docMk/>
            <pc:sldMasterMk cId="3237343916" sldId="2147483648"/>
            <pc:sldLayoutMk cId="3257724837" sldId="21474836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2C31F5C4-6B49-4C86-A2DE-32A66D840886}" type="datetimeFigureOut">
              <a:rPr kumimoji="1" lang="ja-JP" altLang="en-US" smtClean="0"/>
              <a:pPr/>
              <a:t>2025/1/31</a:t>
            </a:fld>
            <a:endParaRPr kumimoji="1" lang="ja-JP" altLang="en-US"/>
          </a:p>
        </p:txBody>
      </p:sp>
      <p:sp>
        <p:nvSpPr>
          <p:cNvPr id="4" name="フッター プレースホルダー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EA31E89-D484-4C32-AED5-D0DBDAB35374}" type="datetimeFigureOut">
              <a:rPr kumimoji="1" lang="ja-JP" altLang="en-US" smtClean="0"/>
              <a:pPr/>
              <a:t>2025/1/31</a:t>
            </a:fld>
            <a:endParaRPr kumimoji="1" lang="ja-JP" altLang="en-US"/>
          </a:p>
        </p:txBody>
      </p:sp>
      <p:sp>
        <p:nvSpPr>
          <p:cNvPr id="4" name="スライド イメージ プレースホルダー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0399"/>
            <a:ext cx="7772400" cy="1579563"/>
          </a:xfrm>
          <a:prstGeom prst="rect">
            <a:avLst/>
          </a:prstGeom>
        </p:spPr>
        <p:txBody>
          <a:bodyPr anchor="ctr"/>
          <a:lstStyle>
            <a:lvl1pPr algn="ctr">
              <a:defRPr sz="6000">
                <a:latin typeface="めい"/>
              </a:defRPr>
            </a:lvl1pPr>
          </a:lstStyle>
          <a:p>
            <a:endParaRPr lang="en-US" altLang="ja-JP" dirty="0"/>
          </a:p>
        </p:txBody>
      </p:sp>
      <p:sp>
        <p:nvSpPr>
          <p:cNvPr id="3" name="Subtitle 2"/>
          <p:cNvSpPr>
            <a:spLocks noGrp="1"/>
          </p:cNvSpPr>
          <p:nvPr>
            <p:ph type="subTitle" idx="1"/>
          </p:nvPr>
        </p:nvSpPr>
        <p:spPr>
          <a:xfrm>
            <a:off x="2541411" y="4516879"/>
            <a:ext cx="4061178" cy="832556"/>
          </a:xfrm>
          <a:prstGeom prst="rect">
            <a:avLst/>
          </a:prstGeo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425260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9052036-62B7-44AA-B804-4EBC50AFB6CB}" type="datetime1">
              <a:rPr kumimoji="1" lang="ja-JP" altLang="en-US" smtClean="0"/>
              <a:t>2025/1/31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D2C3CE1-2B3F-40ED-BA44-316F7B7E6A8E}" type="datetime1">
              <a:rPr kumimoji="1" lang="ja-JP" altLang="en-US" smtClean="0"/>
              <a:t>2025/1/31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AB0511-3BAE-4C0D-9846-FED8829076A0}" type="datetime1">
              <a:rPr kumimoji="1" lang="ja-JP" altLang="en-US" smtClean="0"/>
              <a:t>2025/1/31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1601" y="1306482"/>
            <a:ext cx="7200800" cy="2482821"/>
          </a:xfrm>
          <a:noFill/>
          <a:ln>
            <a:noFill/>
          </a:ln>
        </p:spPr>
        <p:txBody>
          <a:bodyPr anchor="b">
            <a:noAutofit/>
          </a:bodyPr>
          <a:lstStyle>
            <a:lvl1pPr marL="0" indent="0" algn="l">
              <a:defRPr sz="6000">
                <a:solidFill>
                  <a:schemeClr val="accent1"/>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971601" y="4869160"/>
            <a:ext cx="6480719" cy="720080"/>
          </a:xfrm>
        </p:spPr>
        <p:txBody>
          <a:bodyPr anchor="ctr"/>
          <a:lstStyle>
            <a:lvl1pPr marL="0" indent="0" algn="ctr">
              <a:lnSpc>
                <a:spcPct val="100000"/>
              </a:lnSpc>
              <a:buNone/>
              <a:defRPr>
                <a:solidFill>
                  <a:schemeClr val="tx1"/>
                </a:solidFill>
                <a:latin typeface="+mj-lt"/>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7" name="日付プレースホルダー 6"/>
          <p:cNvSpPr>
            <a:spLocks noGrp="1"/>
          </p:cNvSpPr>
          <p:nvPr>
            <p:ph type="dt" sz="half" idx="10"/>
          </p:nvPr>
        </p:nvSpPr>
        <p:spPr/>
        <p:txBody>
          <a:bodyPr/>
          <a:lstStyle/>
          <a:p>
            <a:fld id="{5ACB0D18-F9B8-491E-87F1-CE5B48199682}" type="datetime1">
              <a:rPr kumimoji="1" lang="ja-JP" altLang="en-US" smtClean="0"/>
              <a:t>2025/1/31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lvl1pPr>
              <a:defRPr>
                <a:solidFill>
                  <a:schemeClr val="accent1"/>
                </a:solidFill>
              </a:defRPr>
            </a:lvl1pPr>
          </a:lstStyle>
          <a:p>
            <a:r>
              <a:rPr lang="en-US" altLang="ja-JP"/>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3522859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2">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a:solidFill>
            <a:schemeClr val="accent1"/>
          </a:solidFill>
          <a:ln w="19050">
            <a:solidFill>
              <a:schemeClr val="accent1"/>
            </a:solidFill>
          </a:ln>
        </p:spPr>
        <p:txBody>
          <a:bodyPr>
            <a:normAutofit/>
          </a:bodyPr>
          <a:lstStyle>
            <a:lvl1pPr marL="352425" indent="0" algn="l">
              <a:defRPr sz="360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457200" y="1124744"/>
            <a:ext cx="8229600" cy="5001420"/>
          </a:xfrm>
        </p:spPr>
        <p:txBody>
          <a:bodyPr/>
          <a:lstStyle>
            <a:lvl1pPr marL="342900" indent="-342900">
              <a:spcBef>
                <a:spcPts val="0"/>
              </a:spcBef>
              <a:buClr>
                <a:schemeClr val="accent1"/>
              </a:buClr>
              <a:buFont typeface="Wingdings" panose="05000000000000000000" pitchFamily="2" charset="2"/>
              <a:buChar char="l"/>
              <a:defRPr/>
            </a:lvl1pPr>
            <a:lvl2pPr>
              <a:spcBef>
                <a:spcPts val="0"/>
              </a:spcBef>
              <a:defRPr/>
            </a:lvl2pPr>
            <a:lvl3pPr>
              <a:spcBef>
                <a:spcPts val="0"/>
              </a:spcBef>
              <a:defRPr/>
            </a:lvl3pPr>
            <a:lvl4pPr>
              <a:spcBef>
                <a:spcPts val="0"/>
              </a:spcBef>
              <a:defRPr/>
            </a:lvl4pPr>
            <a:lvl5pPr>
              <a:spcBef>
                <a:spcPts val="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35415627-CD82-4B27-8666-2328DE0D859F}" type="datetime1">
              <a:rPr kumimoji="1" lang="ja-JP" altLang="en-US" smtClean="0"/>
              <a:t>2025/1/31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a:xfrm>
            <a:off x="7092280" y="170963"/>
            <a:ext cx="1763688" cy="558074"/>
          </a:xfrm>
        </p:spPr>
        <p:txBody>
          <a:body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0551418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0" y="2528338"/>
            <a:ext cx="9143999" cy="1689148"/>
          </a:xfrm>
        </p:spPr>
        <p:txBody>
          <a:bodyPr anchor="ctr">
            <a:normAutofit/>
          </a:bodyPr>
          <a:lstStyle>
            <a:lvl1pPr marL="0" indent="0" algn="ctr">
              <a:defRPr sz="4000" b="1" cap="all"/>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1405" y="4394620"/>
            <a:ext cx="9165403" cy="8929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p>
            <a:fld id="{920D8ACB-AB4D-4C39-9F78-0816F17C8709}" type="datetime1">
              <a:rPr kumimoji="1" lang="ja-JP" altLang="en-US" smtClean="0"/>
              <a:t>2025/1/31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2635498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8C81659-6F60-4026-B1B8-B20FBEEE2829}" type="datetime1">
              <a:rPr kumimoji="1" lang="ja-JP" altLang="en-US" smtClean="0"/>
              <a:t>2025/1/31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solidFill>
            <a:schemeClr val="accent2"/>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buClr>
                <a:schemeClr val="accent2"/>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645025" y="1535113"/>
            <a:ext cx="4041775" cy="639762"/>
          </a:xfrm>
          <a:solidFill>
            <a:schemeClr val="accent5"/>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buClr>
                <a:schemeClr val="accent5"/>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9E87CF63-CDD7-4CF5-92A0-1894E1FFF265}" type="datetime1">
              <a:rPr kumimoji="1" lang="ja-JP" altLang="en-US" smtClean="0"/>
              <a:t>2025/1/31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a:xfrm>
            <a:off x="7092280" y="188640"/>
            <a:ext cx="1763688" cy="558074"/>
          </a:xfrm>
          <a:prstGeom prst="rect">
            <a:avLst/>
          </a:prstGeom>
        </p:spPr>
        <p:txBody>
          <a:bodyPr/>
          <a:lstStyle/>
          <a:p>
            <a:fld id="{8B45D110-FD8E-48BD-8825-CDFBF9D22CA3}" type="slidenum">
              <a:rPr kumimoji="1" lang="ja-JP" altLang="en-US" smtClean="0"/>
              <a:pPr/>
              <a:t>‹#›</a:t>
            </a:fld>
            <a:endParaRPr kumimoji="1" lang="ja-JP" altLang="en-US" dirty="0"/>
          </a:p>
        </p:txBody>
      </p:sp>
    </p:spTree>
    <p:extLst>
      <p:ext uri="{BB962C8B-B14F-4D97-AF65-F5344CB8AC3E}">
        <p14:creationId xmlns:p14="http://schemas.microsoft.com/office/powerpoint/2010/main" val="3297214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p:spPr>
        <p:txBody>
          <a:bodyPr>
            <a:normAutofit/>
          </a:bodyPr>
          <a:lstStyle>
            <a:lvl1pPr algn="l">
              <a:defRPr sz="3600"/>
            </a:lvl1pPr>
          </a:lstStyle>
          <a:p>
            <a:r>
              <a:rPr kumimoji="1" lang="ja-JP" altLang="en-US" dirty="0"/>
              <a:t>マスター タイトルの書式設定</a:t>
            </a:r>
          </a:p>
        </p:txBody>
      </p:sp>
      <p:sp>
        <p:nvSpPr>
          <p:cNvPr id="9" name="日付プレースホルダー 8"/>
          <p:cNvSpPr>
            <a:spLocks noGrp="1"/>
          </p:cNvSpPr>
          <p:nvPr>
            <p:ph type="dt" sz="half" idx="10"/>
          </p:nvPr>
        </p:nvSpPr>
        <p:spPr/>
        <p:txBody>
          <a:bodyPr/>
          <a:lstStyle/>
          <a:p>
            <a:fld id="{EA0CEDE9-A572-415E-9CD4-C908CC9EE3CA}" type="datetime1">
              <a:rPr kumimoji="1" lang="ja-JP" altLang="en-US" smtClean="0"/>
              <a:t>2025/1/31</a:t>
            </a:fld>
            <a:endParaRPr kumimoji="1" lang="ja-JP" altLang="en-US"/>
          </a:p>
        </p:txBody>
      </p:sp>
      <p:sp>
        <p:nvSpPr>
          <p:cNvPr id="10" name="フッター プレースホルダー 9"/>
          <p:cNvSpPr>
            <a:spLocks noGrp="1"/>
          </p:cNvSpPr>
          <p:nvPr>
            <p:ph type="ftr" sz="quarter" idx="11"/>
          </p:nvPr>
        </p:nvSpPr>
        <p:spPr/>
        <p:txBody>
          <a:bodyPr/>
          <a:lstStyle/>
          <a:p>
            <a:endParaRPr kumimoji="1" lang="ja-JP" altLang="en-US" dirty="0"/>
          </a:p>
        </p:txBody>
      </p:sp>
      <p:sp>
        <p:nvSpPr>
          <p:cNvPr id="12" name="スライド番号プレースホルダー 11"/>
          <p:cNvSpPr>
            <a:spLocks noGrp="1"/>
          </p:cNvSpPr>
          <p:nvPr>
            <p:ph type="sldNum" sz="quarter" idx="12"/>
          </p:nvPr>
        </p:nvSpPr>
        <p:spPr>
          <a:xfrm>
            <a:off x="7092280" y="170963"/>
            <a:ext cx="1763688" cy="558074"/>
          </a:xfrm>
        </p:spPr>
        <p:txBody>
          <a:body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28243764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382EAA-E99D-4483-8B7F-5B89CAD29522}" type="datetime1">
              <a:rPr kumimoji="1" lang="ja-JP" altLang="en-US" smtClean="0"/>
              <a:t>2025/1/31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47BDF5E-5570-4F76-9183-A7D0DF2B735C}" type="datetime1">
              <a:rPr kumimoji="1" lang="ja-JP" altLang="en-US" smtClean="0"/>
              <a:t>2025/1/31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92477" y="257091"/>
            <a:ext cx="754673" cy="11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80577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2pPr>
      <a:lvl3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3pPr>
      <a:lvl4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4pPr>
      <a:lvl5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5pPr>
      <a:lvl6pPr marL="4572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6pPr>
      <a:lvl7pPr marL="9144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7pPr>
      <a:lvl8pPr marL="13716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8pPr>
      <a:lvl9pPr marL="18288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
            <a:ext cx="9144000" cy="901338"/>
          </a:xfrm>
          <a:prstGeom prst="rect">
            <a:avLst/>
          </a:prstGeom>
          <a:solidFill>
            <a:schemeClr val="accent1"/>
          </a:solidFill>
          <a:ln w="19050">
            <a:solidFill>
              <a:schemeClr val="accent1"/>
            </a:solidFill>
          </a:ln>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124744"/>
            <a:ext cx="8229600" cy="523160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0D18-F9B8-491E-87F1-CE5B48199682}" type="datetime1">
              <a:rPr kumimoji="1" lang="ja-JP" altLang="en-US" smtClean="0"/>
              <a:t>2025/1/31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12" name="スライド番号プレースホルダー 5"/>
          <p:cNvSpPr>
            <a:spLocks noGrp="1"/>
          </p:cNvSpPr>
          <p:nvPr>
            <p:ph type="sldNum" sz="quarter" idx="4"/>
          </p:nvPr>
        </p:nvSpPr>
        <p:spPr>
          <a:xfrm>
            <a:off x="7092280" y="175930"/>
            <a:ext cx="1763688" cy="558074"/>
          </a:xfrm>
          <a:prstGeom prst="rect">
            <a:avLst/>
          </a:prstGeom>
          <a:noFill/>
          <a:ln w="19050">
            <a:noFill/>
          </a:ln>
        </p:spPr>
        <p:txBody>
          <a:bodyPr anchor="ctr"/>
          <a:lstStyle>
            <a:lvl1pPr algn="r">
              <a:defRPr sz="4000">
                <a:solidFill>
                  <a:schemeClr val="bg1">
                    <a:lumMod val="95000"/>
                  </a:schemeClr>
                </a:solidFill>
                <a:latin typeface="Impact" panose="020B0806030902050204" pitchFamily="34" charset="0"/>
              </a:defRPr>
            </a:lvl1p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55600" indent="0" algn="l" defTabSz="914400" rtl="0" eaLnBrk="1" latinLnBrk="0" hangingPunct="1">
        <a:spcBef>
          <a:spcPct val="0"/>
        </a:spcBef>
        <a:buNone/>
        <a:defRPr kumimoji="1" sz="3600" b="1" kern="1200">
          <a:solidFill>
            <a:schemeClr val="bg1">
              <a:lumMod val="95000"/>
            </a:schemeClr>
          </a:solidFill>
          <a:latin typeface="+mj-lt"/>
          <a:ea typeface="+mj-ea"/>
          <a:cs typeface="+mj-cs"/>
        </a:defRPr>
      </a:lvl1pPr>
    </p:titleStyle>
    <p:bodyStyle>
      <a:lvl1pPr marL="355600" indent="-355600" algn="l" defTabSz="914400" rtl="0" eaLnBrk="1" latinLnBrk="0" hangingPunct="1">
        <a:lnSpc>
          <a:spcPct val="150000"/>
        </a:lnSpc>
        <a:spcBef>
          <a:spcPts val="0"/>
        </a:spcBef>
        <a:spcAft>
          <a:spcPts val="0"/>
        </a:spcAft>
        <a:buClr>
          <a:schemeClr val="accent1"/>
        </a:buClr>
        <a:buFont typeface="Wingdings" panose="05000000000000000000" pitchFamily="2" charset="2"/>
        <a:buChar char="l"/>
        <a:defRPr kumimoji="1" sz="3200" kern="1200">
          <a:solidFill>
            <a:schemeClr val="tx1"/>
          </a:solidFill>
          <a:latin typeface="+mn-lt"/>
          <a:ea typeface="+mn-ea"/>
          <a:cs typeface="+mn-cs"/>
        </a:defRPr>
      </a:lvl1pPr>
      <a:lvl2pPr marL="723900" indent="-368300" algn="l" defTabSz="914400" rtl="0" eaLnBrk="1" latinLnBrk="0" hangingPunct="1">
        <a:lnSpc>
          <a:spcPct val="150000"/>
        </a:lnSpc>
        <a:spcBef>
          <a:spcPts val="0"/>
        </a:spcBef>
        <a:spcAft>
          <a:spcPts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spcAft>
          <a:spcPts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ctrTitle"/>
          </p:nvPr>
        </p:nvSpPr>
        <p:spPr>
          <a:xfrm>
            <a:off x="426368" y="1291149"/>
            <a:ext cx="8291264" cy="2498154"/>
          </a:xfrm>
        </p:spPr>
        <p:txBody>
          <a:bodyPr/>
          <a:lstStyle/>
          <a:p>
            <a:pPr algn="ctr"/>
            <a:br>
              <a:rPr lang="en-US" altLang="ja-JP" sz="6600" dirty="0">
                <a:latin typeface="メイリオ" panose="020B0604030504040204" pitchFamily="50" charset="-128"/>
                <a:ea typeface="メイリオ" panose="020B0604030504040204" pitchFamily="50" charset="-128"/>
              </a:rPr>
            </a:br>
            <a:br>
              <a:rPr lang="en-US" altLang="ja-JP" sz="6600" dirty="0">
                <a:latin typeface="メイリオ" panose="020B0604030504040204" pitchFamily="50" charset="-128"/>
                <a:ea typeface="メイリオ" panose="020B0604030504040204" pitchFamily="50" charset="-128"/>
              </a:rPr>
            </a:br>
            <a:r>
              <a:rPr lang="en-US" altLang="ja-JP" sz="4800" dirty="0">
                <a:latin typeface="メイリオ" panose="020B0604030504040204" pitchFamily="50" charset="-128"/>
                <a:ea typeface="メイリオ" panose="020B0604030504040204" pitchFamily="50" charset="-128"/>
              </a:rPr>
              <a:t>Stata</a:t>
            </a:r>
            <a:r>
              <a:rPr lang="ja-JP" altLang="en-US" sz="4800" dirty="0">
                <a:latin typeface="メイリオ" panose="020B0604030504040204" pitchFamily="50" charset="-128"/>
                <a:ea typeface="メイリオ" panose="020B0604030504040204" pitchFamily="50" charset="-128"/>
              </a:rPr>
              <a:t>操作入門</a:t>
            </a:r>
            <a:br>
              <a:rPr lang="en-US" altLang="ja-JP" sz="6600" dirty="0">
                <a:latin typeface="メイリオ" panose="020B0604030504040204" pitchFamily="50" charset="-128"/>
                <a:ea typeface="メイリオ" panose="020B0604030504040204" pitchFamily="50" charset="-128"/>
              </a:rPr>
            </a:br>
            <a:r>
              <a:rPr lang="en-US" altLang="ja-JP" sz="6600" dirty="0">
                <a:latin typeface="メイリオ" panose="020B0604030504040204" pitchFamily="50" charset="-128"/>
                <a:ea typeface="メイリオ" panose="020B0604030504040204" pitchFamily="50" charset="-128"/>
              </a:rPr>
              <a:t>#4. </a:t>
            </a:r>
            <a:r>
              <a:rPr lang="en-US" altLang="ja-JP" dirty="0">
                <a:latin typeface="メイリオ" panose="020B0604030504040204" pitchFamily="50" charset="-128"/>
                <a:ea typeface="メイリオ" panose="020B0604030504040204" pitchFamily="50" charset="-128"/>
              </a:rPr>
              <a:t>Do</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&amp;</a:t>
            </a:r>
            <a:r>
              <a:rPr lang="ja-JP" altLang="en-US" dirty="0">
                <a:latin typeface="メイリオ" panose="020B0604030504040204" pitchFamily="50" charset="-128"/>
                <a:ea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rPr>
              <a:t>smcl</a:t>
            </a:r>
            <a:endParaRPr lang="ja-JP" altLang="en-US" sz="4400" b="0" spc="-300" dirty="0">
              <a:latin typeface="メイリオ" panose="020B0604030504040204" pitchFamily="50" charset="-128"/>
              <a:ea typeface="メイリオ" panose="020B0604030504040204" pitchFamily="50" charset="-128"/>
            </a:endParaRPr>
          </a:p>
        </p:txBody>
      </p:sp>
      <p:sp>
        <p:nvSpPr>
          <p:cNvPr id="25" name="サブタイトル 22"/>
          <p:cNvSpPr txBox="1">
            <a:spLocks/>
          </p:cNvSpPr>
          <p:nvPr/>
        </p:nvSpPr>
        <p:spPr>
          <a:xfrm>
            <a:off x="457200" y="6190478"/>
            <a:ext cx="8291264"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lumMod val="85000"/>
                    <a:lumOff val="15000"/>
                  </a:schemeClr>
                </a:solidFill>
                <a:latin typeface="+mn-ea"/>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endParaRPr lang="ja-JP" altLang="en-US" dirty="0"/>
          </a:p>
        </p:txBody>
      </p:sp>
      <p:sp>
        <p:nvSpPr>
          <p:cNvPr id="27" name="サブタイトル 22"/>
          <p:cNvSpPr txBox="1">
            <a:spLocks/>
          </p:cNvSpPr>
          <p:nvPr/>
        </p:nvSpPr>
        <p:spPr>
          <a:xfrm>
            <a:off x="2423924" y="6190478"/>
            <a:ext cx="8291264"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lumMod val="85000"/>
                    <a:lumOff val="15000"/>
                  </a:schemeClr>
                </a:solidFill>
                <a:latin typeface="+mn-ea"/>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endParaRPr lang="ja-JP" altLang="en-US" dirty="0"/>
          </a:p>
        </p:txBody>
      </p:sp>
      <p:grpSp>
        <p:nvGrpSpPr>
          <p:cNvPr id="5" name="グループ化 4"/>
          <p:cNvGrpSpPr/>
          <p:nvPr/>
        </p:nvGrpSpPr>
        <p:grpSpPr>
          <a:xfrm>
            <a:off x="6284836" y="3973223"/>
            <a:ext cx="1958900" cy="717237"/>
            <a:chOff x="3884283" y="3754713"/>
            <a:chExt cx="1958900" cy="717237"/>
          </a:xfrm>
        </p:grpSpPr>
        <p:sp>
          <p:nvSpPr>
            <p:cNvPr id="26" name="円/楕円 25"/>
            <p:cNvSpPr/>
            <p:nvPr/>
          </p:nvSpPr>
          <p:spPr>
            <a:xfrm>
              <a:off x="3884283" y="3754713"/>
              <a:ext cx="717237" cy="717237"/>
            </a:xfrm>
            <a:prstGeom prst="ellipse">
              <a:avLst/>
            </a:prstGeom>
            <a:solidFill>
              <a:schemeClr val="accent3"/>
            </a:solidFill>
            <a:ln w="19050" cap="sq">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endParaRPr>
            </a:p>
          </p:txBody>
        </p:sp>
        <p:sp>
          <p:nvSpPr>
            <p:cNvPr id="30" name="テキスト ボックス 29"/>
            <p:cNvSpPr txBox="1"/>
            <p:nvPr/>
          </p:nvSpPr>
          <p:spPr>
            <a:xfrm>
              <a:off x="3950573" y="3851721"/>
              <a:ext cx="598242" cy="523220"/>
            </a:xfrm>
            <a:prstGeom prst="rect">
              <a:avLst/>
            </a:prstGeom>
            <a:noFill/>
          </p:spPr>
          <p:txBody>
            <a:bodyPr wrap="none" rtlCol="0">
              <a:spAutoFit/>
            </a:bodyPr>
            <a:lstStyle/>
            <a:p>
              <a:pPr algn="ctr"/>
              <a:r>
                <a:rPr lang="en-US" altLang="ja-JP" sz="2800" b="1" dirty="0"/>
                <a:t>56</a:t>
              </a:r>
              <a:endParaRPr kumimoji="1" lang="ja-JP" altLang="en-US" sz="2800" b="1" dirty="0"/>
            </a:p>
          </p:txBody>
        </p:sp>
        <p:sp>
          <p:nvSpPr>
            <p:cNvPr id="34" name="テキスト ボックス 33"/>
            <p:cNvSpPr txBox="1"/>
            <p:nvPr/>
          </p:nvSpPr>
          <p:spPr>
            <a:xfrm>
              <a:off x="4640994" y="3851721"/>
              <a:ext cx="1202189" cy="523220"/>
            </a:xfrm>
            <a:prstGeom prst="rect">
              <a:avLst/>
            </a:prstGeom>
            <a:noFill/>
          </p:spPr>
          <p:txBody>
            <a:bodyPr wrap="none" rtlCol="0">
              <a:spAutoFit/>
            </a:bodyPr>
            <a:lstStyle/>
            <a:p>
              <a:r>
                <a:rPr lang="en-US" altLang="ja-JP" sz="2800" dirty="0"/>
                <a:t>PAGES</a:t>
              </a:r>
              <a:endParaRPr kumimoji="1" lang="ja-JP" altLang="en-US" sz="2800" dirty="0"/>
            </a:p>
          </p:txBody>
        </p:sp>
      </p:grpSp>
      <p:grpSp>
        <p:nvGrpSpPr>
          <p:cNvPr id="49" name="グループ化 48"/>
          <p:cNvGrpSpPr/>
          <p:nvPr/>
        </p:nvGrpSpPr>
        <p:grpSpPr>
          <a:xfrm>
            <a:off x="7264287" y="4874381"/>
            <a:ext cx="1879713" cy="714859"/>
            <a:chOff x="7264286" y="4874381"/>
            <a:chExt cx="1879713" cy="714859"/>
          </a:xfrm>
        </p:grpSpPr>
        <p:sp>
          <p:nvSpPr>
            <p:cNvPr id="44" name="正方形/長方形 43"/>
            <p:cNvSpPr/>
            <p:nvPr/>
          </p:nvSpPr>
          <p:spPr>
            <a:xfrm>
              <a:off x="7633180" y="4874381"/>
              <a:ext cx="1510819" cy="714859"/>
            </a:xfrm>
            <a:prstGeom prst="rect">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3600" spc="300" dirty="0">
                <a:solidFill>
                  <a:schemeClr val="bg1">
                    <a:lumMod val="95000"/>
                  </a:schemeClr>
                </a:solidFill>
                <a:latin typeface="Impact" panose="020B0806030902050204" pitchFamily="34" charset="0"/>
              </a:endParaRPr>
            </a:p>
          </p:txBody>
        </p:sp>
        <p:sp>
          <p:nvSpPr>
            <p:cNvPr id="45" name="直角三角形 44"/>
            <p:cNvSpPr/>
            <p:nvPr/>
          </p:nvSpPr>
          <p:spPr>
            <a:xfrm rot="16200000">
              <a:off x="7259081" y="5215139"/>
              <a:ext cx="379306" cy="368895"/>
            </a:xfrm>
            <a:prstGeom prst="rtTriangle">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48" name="直角三角形 47"/>
            <p:cNvSpPr/>
            <p:nvPr/>
          </p:nvSpPr>
          <p:spPr>
            <a:xfrm rot="10800000">
              <a:off x="7264286" y="4878469"/>
              <a:ext cx="374634" cy="367381"/>
            </a:xfrm>
            <a:prstGeom prst="rtTriangle">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grpSp>
      <p:sp>
        <p:nvSpPr>
          <p:cNvPr id="54" name="サブタイトル 53"/>
          <p:cNvSpPr>
            <a:spLocks noGrp="1"/>
          </p:cNvSpPr>
          <p:nvPr>
            <p:ph type="subTitle" idx="1"/>
          </p:nvPr>
        </p:nvSpPr>
        <p:spPr>
          <a:xfrm>
            <a:off x="971600" y="4874381"/>
            <a:ext cx="5710929" cy="730459"/>
          </a:xfrm>
        </p:spPr>
        <p:txBody>
          <a:bodyPr anchor="ctr">
            <a:normAutofit/>
          </a:bodyPr>
          <a:lstStyle/>
          <a:p>
            <a:pPr algn="l"/>
            <a:r>
              <a:rPr kumimoji="1" lang="ja-JP" altLang="en-US" sz="2800" b="1" dirty="0">
                <a:solidFill>
                  <a:schemeClr val="accent1"/>
                </a:solidFill>
                <a:latin typeface="+mj-lt"/>
              </a:rPr>
              <a:t>三橋利晴｜</a:t>
            </a:r>
            <a:r>
              <a:rPr kumimoji="1" lang="en-US" altLang="ja-JP" sz="2800" b="1" dirty="0">
                <a:solidFill>
                  <a:schemeClr val="accent1"/>
                </a:solidFill>
                <a:latin typeface="+mj-lt"/>
              </a:rPr>
              <a:t>Toshiharu Mitsuhashi</a:t>
            </a:r>
            <a:endParaRPr kumimoji="1" lang="ja-JP" altLang="en-US" sz="2800" b="1" dirty="0">
              <a:solidFill>
                <a:schemeClr val="accent1"/>
              </a:solidFill>
              <a:latin typeface="+mj-lt"/>
            </a:endParaRPr>
          </a:p>
        </p:txBody>
      </p:sp>
      <p:sp>
        <p:nvSpPr>
          <p:cNvPr id="31" name="テキスト ボックス 30"/>
          <p:cNvSpPr txBox="1"/>
          <p:nvPr/>
        </p:nvSpPr>
        <p:spPr>
          <a:xfrm>
            <a:off x="3512897" y="1633340"/>
            <a:ext cx="184730" cy="646331"/>
          </a:xfrm>
          <a:prstGeom prst="rect">
            <a:avLst/>
          </a:prstGeom>
          <a:noFill/>
        </p:spPr>
        <p:txBody>
          <a:bodyPr wrap="none" rtlCol="0">
            <a:spAutoFit/>
          </a:bodyPr>
          <a:lstStyle/>
          <a:p>
            <a:pPr algn="ctr"/>
            <a:endParaRPr kumimoji="1" lang="ja-JP" altLang="en-US" sz="3600" b="1" dirty="0">
              <a:solidFill>
                <a:schemeClr val="bg1"/>
              </a:solidFill>
            </a:endParaRPr>
          </a:p>
        </p:txBody>
      </p:sp>
      <p:sp>
        <p:nvSpPr>
          <p:cNvPr id="4" name="テキスト ボックス 3"/>
          <p:cNvSpPr txBox="1"/>
          <p:nvPr/>
        </p:nvSpPr>
        <p:spPr>
          <a:xfrm>
            <a:off x="971600" y="5825822"/>
            <a:ext cx="5724644" cy="461665"/>
          </a:xfrm>
          <a:prstGeom prst="rect">
            <a:avLst/>
          </a:prstGeom>
          <a:noFill/>
        </p:spPr>
        <p:txBody>
          <a:bodyPr wrap="none" rtlCol="0">
            <a:spAutoFit/>
          </a:bodyPr>
          <a:lstStyle/>
          <a:p>
            <a:r>
              <a:rPr kumimoji="1" lang="ja-JP" altLang="en-US" sz="2400" dirty="0">
                <a:solidFill>
                  <a:srgbClr val="4D4D4D"/>
                </a:solidFill>
              </a:rPr>
              <a:t>岡山大学病院　新医療研究開発センター</a:t>
            </a:r>
          </a:p>
        </p:txBody>
      </p:sp>
    </p:spTree>
    <p:extLst>
      <p:ext uri="{BB962C8B-B14F-4D97-AF65-F5344CB8AC3E}">
        <p14:creationId xmlns:p14="http://schemas.microsoft.com/office/powerpoint/2010/main" val="14140867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524D9-95EC-4C67-B19D-03475BCB0D42}"/>
              </a:ext>
            </a:extLst>
          </p:cNvPr>
          <p:cNvSpPr>
            <a:spLocks noGrp="1"/>
          </p:cNvSpPr>
          <p:nvPr>
            <p:ph type="title"/>
          </p:nvPr>
        </p:nvSpPr>
        <p:spPr/>
        <p:txBody>
          <a:bodyPr/>
          <a:lstStyle/>
          <a:p>
            <a:r>
              <a:rPr lang="en-US" altLang="ja-JP" dirty="0"/>
              <a:t>Do</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F1DE8AD2-7F26-498E-BCCD-921448E099D4}"/>
              </a:ext>
            </a:extLst>
          </p:cNvPr>
          <p:cNvSpPr>
            <a:spLocks noGrp="1"/>
          </p:cNvSpPr>
          <p:nvPr>
            <p:ph idx="1"/>
          </p:nvPr>
        </p:nvSpPr>
        <p:spPr/>
        <p:txBody>
          <a:bodyPr anchor="ctr">
            <a:normAutofit/>
          </a:bodyPr>
          <a:lstStyle/>
          <a:p>
            <a:r>
              <a:rPr lang="ja-JP" altLang="en-US" dirty="0"/>
              <a:t>論文誌によっては、</a:t>
            </a:r>
            <a:r>
              <a:rPr lang="ja-JP" altLang="en-US" b="1" dirty="0">
                <a:solidFill>
                  <a:schemeClr val="accent1"/>
                </a:solidFill>
              </a:rPr>
              <a:t>生データ</a:t>
            </a:r>
            <a:r>
              <a:rPr lang="ja-JP" altLang="en-US" dirty="0"/>
              <a:t>と</a:t>
            </a:r>
            <a:r>
              <a:rPr lang="ja-JP" altLang="en-US" b="1" dirty="0">
                <a:solidFill>
                  <a:schemeClr val="accent1"/>
                </a:solidFill>
              </a:rPr>
              <a:t>統計処理プロセス</a:t>
            </a:r>
            <a:r>
              <a:rPr lang="ja-JP" altLang="en-US" dirty="0"/>
              <a:t>の提出を求められます。</a:t>
            </a:r>
          </a:p>
          <a:p>
            <a:r>
              <a:rPr lang="ja-JP" altLang="en-US" dirty="0"/>
              <a:t>統計処理プロセスとして</a:t>
            </a:r>
            <a:r>
              <a:rPr lang="en-US" altLang="ja-JP" b="1" dirty="0">
                <a:solidFill>
                  <a:schemeClr val="accent1"/>
                </a:solidFill>
              </a:rPr>
              <a:t>Do</a:t>
            </a:r>
            <a:r>
              <a:rPr lang="ja-JP" altLang="en-US" b="1" dirty="0">
                <a:solidFill>
                  <a:schemeClr val="accent1"/>
                </a:solidFill>
              </a:rPr>
              <a:t>ファイル</a:t>
            </a:r>
            <a:r>
              <a:rPr lang="ja-JP" altLang="en-US" dirty="0"/>
              <a:t>を提出します。</a:t>
            </a:r>
          </a:p>
        </p:txBody>
      </p:sp>
      <p:sp>
        <p:nvSpPr>
          <p:cNvPr id="4" name="スライド番号プレースホルダー 3">
            <a:extLst>
              <a:ext uri="{FF2B5EF4-FFF2-40B4-BE49-F238E27FC236}">
                <a16:creationId xmlns:a16="http://schemas.microsoft.com/office/drawing/2014/main" id="{2A7D82F7-6611-44B5-A40D-8894C854FF17}"/>
              </a:ext>
            </a:extLst>
          </p:cNvPr>
          <p:cNvSpPr>
            <a:spLocks noGrp="1"/>
          </p:cNvSpPr>
          <p:nvPr>
            <p:ph type="sldNum" sz="quarter" idx="12"/>
          </p:nvPr>
        </p:nvSpPr>
        <p:spPr/>
        <p:txBody>
          <a:bodyPr/>
          <a:lstStyle/>
          <a:p>
            <a:r>
              <a:rPr lang="en-US" altLang="ja-JP"/>
              <a:t> </a:t>
            </a:r>
            <a:fld id="{8B45D110-FD8E-48BD-8825-CDFBF9D22CA3}" type="slidenum">
              <a:rPr lang="ja-JP" altLang="en-US" smtClean="0"/>
              <a:pPr/>
              <a:t>10</a:t>
            </a:fld>
            <a:endParaRPr lang="ja-JP" altLang="en-US" dirty="0"/>
          </a:p>
        </p:txBody>
      </p:sp>
    </p:spTree>
    <p:extLst>
      <p:ext uri="{BB962C8B-B14F-4D97-AF65-F5344CB8AC3E}">
        <p14:creationId xmlns:p14="http://schemas.microsoft.com/office/powerpoint/2010/main" val="18042745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B7A89-C6FE-47E8-A0A7-CF42B679285E}"/>
              </a:ext>
            </a:extLst>
          </p:cNvPr>
          <p:cNvSpPr>
            <a:spLocks noGrp="1"/>
          </p:cNvSpPr>
          <p:nvPr>
            <p:ph type="title"/>
          </p:nvPr>
        </p:nvSpPr>
        <p:spPr/>
        <p:txBody>
          <a:bodyPr/>
          <a:lstStyle/>
          <a:p>
            <a:r>
              <a:rPr kumimoji="1" lang="ja-JP" altLang="en-US" dirty="0"/>
              <a:t>論文に</a:t>
            </a:r>
            <a:r>
              <a:rPr kumimoji="1" lang="en-US" altLang="ja-JP" dirty="0"/>
              <a:t>.</a:t>
            </a:r>
            <a:r>
              <a:rPr kumimoji="1" lang="en-US" altLang="ja-JP" dirty="0" err="1"/>
              <a:t>dta</a:t>
            </a:r>
            <a:r>
              <a:rPr kumimoji="1" lang="ja-JP" altLang="en-US" dirty="0"/>
              <a:t>と</a:t>
            </a:r>
            <a:r>
              <a:rPr kumimoji="1" lang="en-US" altLang="ja-JP" dirty="0"/>
              <a:t>.do</a:t>
            </a:r>
            <a:r>
              <a:rPr kumimoji="1" lang="ja-JP" altLang="en-US" dirty="0"/>
              <a:t>が添付している例</a:t>
            </a:r>
          </a:p>
        </p:txBody>
      </p:sp>
      <p:sp>
        <p:nvSpPr>
          <p:cNvPr id="4" name="スライド番号プレースホルダー 3">
            <a:extLst>
              <a:ext uri="{FF2B5EF4-FFF2-40B4-BE49-F238E27FC236}">
                <a16:creationId xmlns:a16="http://schemas.microsoft.com/office/drawing/2014/main" id="{1CCDE154-87A6-41FF-AED8-2D178C1E3F28}"/>
              </a:ext>
            </a:extLst>
          </p:cNvPr>
          <p:cNvSpPr>
            <a:spLocks noGrp="1"/>
          </p:cNvSpPr>
          <p:nvPr>
            <p:ph type="sldNum" sz="quarter" idx="12"/>
          </p:nvPr>
        </p:nvSpPr>
        <p:spPr/>
        <p:txBody>
          <a:bodyPr/>
          <a:lstStyle/>
          <a:p>
            <a:r>
              <a:rPr lang="en-US" altLang="ja-JP"/>
              <a:t> </a:t>
            </a:r>
            <a:fld id="{8B45D110-FD8E-48BD-8825-CDFBF9D22CA3}" type="slidenum">
              <a:rPr lang="ja-JP" altLang="en-US" smtClean="0"/>
              <a:pPr/>
              <a:t>11</a:t>
            </a:fld>
            <a:endParaRPr lang="ja-JP" altLang="en-US" dirty="0"/>
          </a:p>
        </p:txBody>
      </p:sp>
      <p:pic>
        <p:nvPicPr>
          <p:cNvPr id="7" name="図 6">
            <a:extLst>
              <a:ext uri="{FF2B5EF4-FFF2-40B4-BE49-F238E27FC236}">
                <a16:creationId xmlns:a16="http://schemas.microsoft.com/office/drawing/2014/main" id="{39426391-CDFA-4272-BB64-82DBCADC7A0B}"/>
              </a:ext>
            </a:extLst>
          </p:cNvPr>
          <p:cNvPicPr>
            <a:picLocks noChangeAspect="1"/>
          </p:cNvPicPr>
          <p:nvPr/>
        </p:nvPicPr>
        <p:blipFill>
          <a:blip r:embed="rId2"/>
          <a:stretch>
            <a:fillRect/>
          </a:stretch>
        </p:blipFill>
        <p:spPr>
          <a:xfrm>
            <a:off x="323528" y="1196752"/>
            <a:ext cx="6524625" cy="2686050"/>
          </a:xfrm>
          <a:prstGeom prst="rect">
            <a:avLst/>
          </a:prstGeom>
          <a:ln w="12700">
            <a:solidFill>
              <a:schemeClr val="tx1"/>
            </a:solidFill>
          </a:ln>
        </p:spPr>
      </p:pic>
      <p:pic>
        <p:nvPicPr>
          <p:cNvPr id="6" name="図 5">
            <a:extLst>
              <a:ext uri="{FF2B5EF4-FFF2-40B4-BE49-F238E27FC236}">
                <a16:creationId xmlns:a16="http://schemas.microsoft.com/office/drawing/2014/main" id="{164BFF1E-2BBE-447E-9935-C8E1591EF43C}"/>
              </a:ext>
            </a:extLst>
          </p:cNvPr>
          <p:cNvPicPr>
            <a:picLocks noChangeAspect="1"/>
          </p:cNvPicPr>
          <p:nvPr/>
        </p:nvPicPr>
        <p:blipFill>
          <a:blip r:embed="rId3"/>
          <a:stretch>
            <a:fillRect/>
          </a:stretch>
        </p:blipFill>
        <p:spPr>
          <a:xfrm>
            <a:off x="2987824" y="3717032"/>
            <a:ext cx="6019800" cy="2876550"/>
          </a:xfrm>
          <a:prstGeom prst="rect">
            <a:avLst/>
          </a:prstGeom>
          <a:ln w="12700">
            <a:solidFill>
              <a:schemeClr val="tx1"/>
            </a:solidFill>
            <a:extLst>
              <a:ext uri="{C807C97D-BFC1-408E-A445-0C87EB9F89A2}">
                <ask:lineSketchStyleProps xmlns:ask="http://schemas.microsoft.com/office/drawing/2018/sketchyshapes" sd="1219033472">
                  <a:custGeom>
                    <a:avLst/>
                    <a:gdLst>
                      <a:gd name="connsiteX0" fmla="*/ 0 w 6019800"/>
                      <a:gd name="connsiteY0" fmla="*/ 0 h 2876550"/>
                      <a:gd name="connsiteX1" fmla="*/ 6019800 w 6019800"/>
                      <a:gd name="connsiteY1" fmla="*/ 0 h 2876550"/>
                      <a:gd name="connsiteX2" fmla="*/ 6019800 w 6019800"/>
                      <a:gd name="connsiteY2" fmla="*/ 2876550 h 2876550"/>
                      <a:gd name="connsiteX3" fmla="*/ 0 w 6019800"/>
                      <a:gd name="connsiteY3" fmla="*/ 2876550 h 2876550"/>
                      <a:gd name="connsiteX4" fmla="*/ 0 w 6019800"/>
                      <a:gd name="connsiteY4" fmla="*/ 0 h 28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800" h="2876550" fill="none" extrusionOk="0">
                        <a:moveTo>
                          <a:pt x="0" y="0"/>
                        </a:moveTo>
                        <a:cubicBezTo>
                          <a:pt x="2105873" y="-49533"/>
                          <a:pt x="5366534" y="-14809"/>
                          <a:pt x="6019800" y="0"/>
                        </a:cubicBezTo>
                        <a:cubicBezTo>
                          <a:pt x="6107439" y="945624"/>
                          <a:pt x="5947121" y="2369609"/>
                          <a:pt x="6019800" y="2876550"/>
                        </a:cubicBezTo>
                        <a:cubicBezTo>
                          <a:pt x="5165268" y="2828319"/>
                          <a:pt x="2905225" y="2961005"/>
                          <a:pt x="0" y="2876550"/>
                        </a:cubicBezTo>
                        <a:cubicBezTo>
                          <a:pt x="-38581" y="1964697"/>
                          <a:pt x="63341" y="822513"/>
                          <a:pt x="0" y="0"/>
                        </a:cubicBezTo>
                        <a:close/>
                      </a:path>
                      <a:path w="6019800" h="2876550" stroke="0" extrusionOk="0">
                        <a:moveTo>
                          <a:pt x="0" y="0"/>
                        </a:moveTo>
                        <a:cubicBezTo>
                          <a:pt x="2270689" y="118645"/>
                          <a:pt x="3415593" y="116012"/>
                          <a:pt x="6019800" y="0"/>
                        </a:cubicBezTo>
                        <a:cubicBezTo>
                          <a:pt x="5886918" y="1172305"/>
                          <a:pt x="6104751" y="2424817"/>
                          <a:pt x="6019800" y="2876550"/>
                        </a:cubicBezTo>
                        <a:cubicBezTo>
                          <a:pt x="5347630" y="3011150"/>
                          <a:pt x="810168" y="2719354"/>
                          <a:pt x="0" y="2876550"/>
                        </a:cubicBezTo>
                        <a:cubicBezTo>
                          <a:pt x="-20187" y="1730281"/>
                          <a:pt x="-152480" y="734370"/>
                          <a:pt x="0" y="0"/>
                        </a:cubicBezTo>
                        <a:close/>
                      </a:path>
                    </a:pathLst>
                  </a:custGeom>
                  <ask:type>
                    <ask:lineSketchNone/>
                  </ask:type>
                </ask:lineSketchStyleProps>
              </a:ext>
            </a:extLst>
          </a:ln>
        </p:spPr>
      </p:pic>
      <p:sp>
        <p:nvSpPr>
          <p:cNvPr id="9" name="テキスト ボックス 8">
            <a:extLst>
              <a:ext uri="{FF2B5EF4-FFF2-40B4-BE49-F238E27FC236}">
                <a16:creationId xmlns:a16="http://schemas.microsoft.com/office/drawing/2014/main" id="{5EBA547B-1D24-4EE6-8ECD-20EC04DC325C}"/>
              </a:ext>
            </a:extLst>
          </p:cNvPr>
          <p:cNvSpPr txBox="1"/>
          <p:nvPr/>
        </p:nvSpPr>
        <p:spPr>
          <a:xfrm>
            <a:off x="6372200" y="4549376"/>
            <a:ext cx="2274982" cy="523220"/>
          </a:xfrm>
          <a:prstGeom prst="rect">
            <a:avLst/>
          </a:prstGeom>
          <a:noFill/>
        </p:spPr>
        <p:txBody>
          <a:bodyPr wrap="none" rtlCol="0">
            <a:spAutoFit/>
          </a:bodyPr>
          <a:lstStyle/>
          <a:p>
            <a:r>
              <a:rPr kumimoji="1" lang="en-US" altLang="ja-JP" sz="2800" b="1" dirty="0">
                <a:solidFill>
                  <a:schemeClr val="accent1"/>
                </a:solidFill>
              </a:rPr>
              <a:t>.</a:t>
            </a:r>
            <a:r>
              <a:rPr kumimoji="1" lang="en-US" altLang="ja-JP" sz="2800" b="1" dirty="0" err="1">
                <a:solidFill>
                  <a:schemeClr val="accent1"/>
                </a:solidFill>
              </a:rPr>
              <a:t>dta</a:t>
            </a:r>
            <a:r>
              <a:rPr kumimoji="1" lang="ja-JP" altLang="en-US" sz="2800" b="1" dirty="0">
                <a:solidFill>
                  <a:schemeClr val="accent1"/>
                </a:solidFill>
              </a:rPr>
              <a:t>ファイル</a:t>
            </a:r>
          </a:p>
        </p:txBody>
      </p:sp>
      <p:sp>
        <p:nvSpPr>
          <p:cNvPr id="10" name="テキスト ボックス 9">
            <a:extLst>
              <a:ext uri="{FF2B5EF4-FFF2-40B4-BE49-F238E27FC236}">
                <a16:creationId xmlns:a16="http://schemas.microsoft.com/office/drawing/2014/main" id="{7F5C7484-889E-4440-B28D-CA6864C115EF}"/>
              </a:ext>
            </a:extLst>
          </p:cNvPr>
          <p:cNvSpPr txBox="1"/>
          <p:nvPr/>
        </p:nvSpPr>
        <p:spPr>
          <a:xfrm>
            <a:off x="6372200" y="5739171"/>
            <a:ext cx="2161169" cy="523220"/>
          </a:xfrm>
          <a:prstGeom prst="rect">
            <a:avLst/>
          </a:prstGeom>
          <a:noFill/>
        </p:spPr>
        <p:txBody>
          <a:bodyPr wrap="none" rtlCol="0">
            <a:spAutoFit/>
          </a:bodyPr>
          <a:lstStyle/>
          <a:p>
            <a:r>
              <a:rPr kumimoji="1" lang="en-US" altLang="ja-JP" sz="2800" b="1" dirty="0">
                <a:solidFill>
                  <a:schemeClr val="accent1"/>
                </a:solidFill>
              </a:rPr>
              <a:t>.do</a:t>
            </a:r>
            <a:r>
              <a:rPr kumimoji="1" lang="ja-JP" altLang="en-US" sz="2800" b="1" dirty="0">
                <a:solidFill>
                  <a:schemeClr val="accent1"/>
                </a:solidFill>
              </a:rPr>
              <a:t>ファイル</a:t>
            </a:r>
          </a:p>
        </p:txBody>
      </p:sp>
    </p:spTree>
    <p:extLst>
      <p:ext uri="{BB962C8B-B14F-4D97-AF65-F5344CB8AC3E}">
        <p14:creationId xmlns:p14="http://schemas.microsoft.com/office/powerpoint/2010/main" val="23411291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524D9-95EC-4C67-B19D-03475BCB0D42}"/>
              </a:ext>
            </a:extLst>
          </p:cNvPr>
          <p:cNvSpPr>
            <a:spLocks noGrp="1"/>
          </p:cNvSpPr>
          <p:nvPr>
            <p:ph type="title"/>
          </p:nvPr>
        </p:nvSpPr>
        <p:spPr/>
        <p:txBody>
          <a:bodyPr/>
          <a:lstStyle/>
          <a:p>
            <a:r>
              <a:rPr lang="en-US" altLang="ja-JP" dirty="0"/>
              <a:t>Do</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F1DE8AD2-7F26-498E-BCCD-921448E099D4}"/>
              </a:ext>
            </a:extLst>
          </p:cNvPr>
          <p:cNvSpPr>
            <a:spLocks noGrp="1"/>
          </p:cNvSpPr>
          <p:nvPr>
            <p:ph idx="1"/>
          </p:nvPr>
        </p:nvSpPr>
        <p:spPr/>
        <p:txBody>
          <a:bodyPr anchor="ctr">
            <a:normAutofit/>
          </a:bodyPr>
          <a:lstStyle/>
          <a:p>
            <a:r>
              <a:rPr lang="en-US" altLang="ja-JP" dirty="0"/>
              <a:t>Do</a:t>
            </a:r>
            <a:r>
              <a:rPr lang="ja-JP" altLang="en-US" dirty="0"/>
              <a:t>ファイルを共有することで、共同研究者と</a:t>
            </a:r>
            <a:r>
              <a:rPr lang="ja-JP" altLang="en-US" b="1" dirty="0">
                <a:solidFill>
                  <a:schemeClr val="accent1"/>
                </a:solidFill>
              </a:rPr>
              <a:t>統計処理等の内容を明確に示す</a:t>
            </a:r>
            <a:r>
              <a:rPr lang="ja-JP" altLang="en-US" dirty="0"/>
              <a:t>事ができます。</a:t>
            </a:r>
          </a:p>
          <a:p>
            <a:r>
              <a:rPr lang="en-US" altLang="ja-JP" dirty="0"/>
              <a:t>Do</a:t>
            </a:r>
            <a:r>
              <a:rPr lang="ja-JP" altLang="en-US" dirty="0"/>
              <a:t>ファイルはコマンドの履歴ウインドウなどから作ることも出来ます。</a:t>
            </a:r>
            <a:endParaRPr kumimoji="1" lang="ja-JP" altLang="en-US" dirty="0"/>
          </a:p>
        </p:txBody>
      </p:sp>
      <p:sp>
        <p:nvSpPr>
          <p:cNvPr id="4" name="スライド番号プレースホルダー 3">
            <a:extLst>
              <a:ext uri="{FF2B5EF4-FFF2-40B4-BE49-F238E27FC236}">
                <a16:creationId xmlns:a16="http://schemas.microsoft.com/office/drawing/2014/main" id="{2A7D82F7-6611-44B5-A40D-8894C854FF17}"/>
              </a:ext>
            </a:extLst>
          </p:cNvPr>
          <p:cNvSpPr>
            <a:spLocks noGrp="1"/>
          </p:cNvSpPr>
          <p:nvPr>
            <p:ph type="sldNum" sz="quarter" idx="12"/>
          </p:nvPr>
        </p:nvSpPr>
        <p:spPr/>
        <p:txBody>
          <a:bodyPr/>
          <a:lstStyle/>
          <a:p>
            <a:r>
              <a:rPr lang="en-US" altLang="ja-JP"/>
              <a:t> </a:t>
            </a:r>
            <a:fld id="{8B45D110-FD8E-48BD-8825-CDFBF9D22CA3}" type="slidenum">
              <a:rPr lang="ja-JP" altLang="en-US" smtClean="0"/>
              <a:pPr/>
              <a:t>12</a:t>
            </a:fld>
            <a:endParaRPr lang="ja-JP" altLang="en-US" dirty="0"/>
          </a:p>
        </p:txBody>
      </p:sp>
    </p:spTree>
    <p:extLst>
      <p:ext uri="{BB962C8B-B14F-4D97-AF65-F5344CB8AC3E}">
        <p14:creationId xmlns:p14="http://schemas.microsoft.com/office/powerpoint/2010/main" val="35110758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4D8BD-AA5D-447F-B288-0D8E55A871E6}"/>
              </a:ext>
            </a:extLst>
          </p:cNvPr>
          <p:cNvSpPr>
            <a:spLocks noGrp="1"/>
          </p:cNvSpPr>
          <p:nvPr>
            <p:ph type="title"/>
          </p:nvPr>
        </p:nvSpPr>
        <p:spPr/>
        <p:txBody>
          <a:bodyPr/>
          <a:lstStyle/>
          <a:p>
            <a:r>
              <a:rPr lang="en-US" altLang="ja-JP" dirty="0"/>
              <a:t>Do</a:t>
            </a:r>
            <a:r>
              <a:rPr lang="ja-JP" altLang="en-US" dirty="0"/>
              <a:t>ファイルを利用する</a:t>
            </a:r>
            <a:endParaRPr kumimoji="1" lang="ja-JP" altLang="en-US" dirty="0"/>
          </a:p>
        </p:txBody>
      </p:sp>
      <p:sp>
        <p:nvSpPr>
          <p:cNvPr id="3" name="コンテンツ プレースホルダー 2">
            <a:extLst>
              <a:ext uri="{FF2B5EF4-FFF2-40B4-BE49-F238E27FC236}">
                <a16:creationId xmlns:a16="http://schemas.microsoft.com/office/drawing/2014/main" id="{602148F5-1986-49DD-8414-BC8D5A7C9241}"/>
              </a:ext>
            </a:extLst>
          </p:cNvPr>
          <p:cNvSpPr>
            <a:spLocks noGrp="1"/>
          </p:cNvSpPr>
          <p:nvPr>
            <p:ph idx="1"/>
          </p:nvPr>
        </p:nvSpPr>
        <p:spPr/>
        <p:txBody>
          <a:bodyPr anchor="ctr"/>
          <a:lstStyle/>
          <a:p>
            <a:pPr marL="0" indent="0" algn="ctr">
              <a:buNone/>
            </a:pPr>
            <a:r>
              <a:rPr lang="en-US" altLang="ja-JP" dirty="0"/>
              <a:t>Do</a:t>
            </a:r>
            <a:r>
              <a:rPr lang="ja-JP" altLang="en-US" dirty="0"/>
              <a:t>ファイル編集画面（</a:t>
            </a:r>
            <a:r>
              <a:rPr lang="en-US" altLang="ja-JP" dirty="0"/>
              <a:t>Do-file Editor</a:t>
            </a:r>
            <a:r>
              <a:rPr lang="ja-JP" altLang="en-US" dirty="0"/>
              <a:t>）起動</a:t>
            </a:r>
            <a:endParaRPr lang="en-US" altLang="ja-JP" dirty="0"/>
          </a:p>
          <a:p>
            <a:pPr marL="0" indent="0" algn="ctr">
              <a:buNone/>
            </a:pPr>
            <a:r>
              <a:rPr lang="en-US" altLang="ja-JP" b="1" dirty="0" err="1">
                <a:solidFill>
                  <a:schemeClr val="accent1"/>
                </a:solidFill>
              </a:rPr>
              <a:t>doedit</a:t>
            </a:r>
            <a:endParaRPr kumimoji="1"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3EFE72F0-95FB-40DC-AB23-4F895C90AA2E}"/>
              </a:ext>
            </a:extLst>
          </p:cNvPr>
          <p:cNvSpPr>
            <a:spLocks noGrp="1"/>
          </p:cNvSpPr>
          <p:nvPr>
            <p:ph type="sldNum" sz="quarter" idx="12"/>
          </p:nvPr>
        </p:nvSpPr>
        <p:spPr/>
        <p:txBody>
          <a:bodyPr/>
          <a:lstStyle/>
          <a:p>
            <a:r>
              <a:rPr lang="en-US" altLang="ja-JP"/>
              <a:t> </a:t>
            </a:r>
            <a:fld id="{8B45D110-FD8E-48BD-8825-CDFBF9D22CA3}" type="slidenum">
              <a:rPr lang="ja-JP" altLang="en-US" smtClean="0"/>
              <a:pPr/>
              <a:t>13</a:t>
            </a:fld>
            <a:endParaRPr lang="ja-JP" altLang="en-US" dirty="0"/>
          </a:p>
        </p:txBody>
      </p:sp>
    </p:spTree>
    <p:extLst>
      <p:ext uri="{BB962C8B-B14F-4D97-AF65-F5344CB8AC3E}">
        <p14:creationId xmlns:p14="http://schemas.microsoft.com/office/powerpoint/2010/main" val="35947255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4D8BD-AA5D-447F-B288-0D8E55A871E6}"/>
              </a:ext>
            </a:extLst>
          </p:cNvPr>
          <p:cNvSpPr>
            <a:spLocks noGrp="1"/>
          </p:cNvSpPr>
          <p:nvPr>
            <p:ph type="title"/>
          </p:nvPr>
        </p:nvSpPr>
        <p:spPr/>
        <p:txBody>
          <a:bodyPr/>
          <a:lstStyle/>
          <a:p>
            <a:r>
              <a:rPr lang="en-US" altLang="ja-JP" dirty="0"/>
              <a:t>Do</a:t>
            </a:r>
            <a:r>
              <a:rPr lang="ja-JP" altLang="en-US" dirty="0"/>
              <a:t>ファイルを利用する</a:t>
            </a:r>
            <a:endParaRPr kumimoji="1" lang="ja-JP" altLang="en-US" dirty="0"/>
          </a:p>
        </p:txBody>
      </p:sp>
      <p:sp>
        <p:nvSpPr>
          <p:cNvPr id="3" name="コンテンツ プレースホルダー 2">
            <a:extLst>
              <a:ext uri="{FF2B5EF4-FFF2-40B4-BE49-F238E27FC236}">
                <a16:creationId xmlns:a16="http://schemas.microsoft.com/office/drawing/2014/main" id="{602148F5-1986-49DD-8414-BC8D5A7C9241}"/>
              </a:ext>
            </a:extLst>
          </p:cNvPr>
          <p:cNvSpPr>
            <a:spLocks noGrp="1"/>
          </p:cNvSpPr>
          <p:nvPr>
            <p:ph idx="1"/>
          </p:nvPr>
        </p:nvSpPr>
        <p:spPr/>
        <p:txBody>
          <a:bodyPr anchor="ctr"/>
          <a:lstStyle/>
          <a:p>
            <a:pPr marL="0" indent="0" algn="ctr">
              <a:buNone/>
            </a:pPr>
            <a:r>
              <a:rPr lang="ja-JP" altLang="en-US" dirty="0"/>
              <a:t>作業ディレクトリにある</a:t>
            </a:r>
            <a:r>
              <a:rPr lang="en-US" altLang="ja-JP" dirty="0"/>
              <a:t>Do</a:t>
            </a:r>
            <a:r>
              <a:rPr lang="ja-JP" altLang="en-US" dirty="0"/>
              <a:t>ファイルを開く。 </a:t>
            </a:r>
            <a:r>
              <a:rPr lang="en-US" altLang="ja-JP" b="1" dirty="0" err="1">
                <a:solidFill>
                  <a:schemeClr val="accent1"/>
                </a:solidFill>
              </a:rPr>
              <a:t>doedit</a:t>
            </a:r>
            <a:r>
              <a:rPr lang="en-US" altLang="ja-JP" b="1" dirty="0">
                <a:solidFill>
                  <a:schemeClr val="accent1"/>
                </a:solidFill>
              </a:rPr>
              <a:t> </a:t>
            </a:r>
            <a:r>
              <a:rPr lang="ja-JP" altLang="en-US" b="1" dirty="0">
                <a:solidFill>
                  <a:schemeClr val="accent1"/>
                </a:solidFill>
              </a:rPr>
              <a:t>ファイル名</a:t>
            </a:r>
            <a:endParaRPr kumimoji="1"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3EFE72F0-95FB-40DC-AB23-4F895C90AA2E}"/>
              </a:ext>
            </a:extLst>
          </p:cNvPr>
          <p:cNvSpPr>
            <a:spLocks noGrp="1"/>
          </p:cNvSpPr>
          <p:nvPr>
            <p:ph type="sldNum" sz="quarter" idx="12"/>
          </p:nvPr>
        </p:nvSpPr>
        <p:spPr/>
        <p:txBody>
          <a:bodyPr/>
          <a:lstStyle/>
          <a:p>
            <a:r>
              <a:rPr lang="en-US" altLang="ja-JP"/>
              <a:t> </a:t>
            </a:r>
            <a:fld id="{8B45D110-FD8E-48BD-8825-CDFBF9D22CA3}" type="slidenum">
              <a:rPr lang="ja-JP" altLang="en-US" smtClean="0"/>
              <a:pPr/>
              <a:t>14</a:t>
            </a:fld>
            <a:endParaRPr lang="ja-JP" altLang="en-US" dirty="0"/>
          </a:p>
        </p:txBody>
      </p:sp>
      <p:sp>
        <p:nvSpPr>
          <p:cNvPr id="5" name="正方形/長方形 4">
            <a:extLst>
              <a:ext uri="{FF2B5EF4-FFF2-40B4-BE49-F238E27FC236}">
                <a16:creationId xmlns:a16="http://schemas.microsoft.com/office/drawing/2014/main" id="{09F1A72C-DB9A-44AF-97D8-6135F1FA0848}"/>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dirty="0"/>
              <a:t>Do</a:t>
            </a:r>
            <a:r>
              <a:rPr lang="ja-JP" altLang="en-US" dirty="0"/>
              <a:t>ファイル名はパス指定でも</a:t>
            </a:r>
            <a:r>
              <a:rPr lang="en-US" altLang="ja-JP" dirty="0"/>
              <a:t>OK</a:t>
            </a:r>
            <a:r>
              <a:rPr lang="ja-JP" altLang="en-US" dirty="0"/>
              <a:t>です。</a:t>
            </a:r>
            <a:endParaRPr lang="en-US" altLang="ja-JP" dirty="0"/>
          </a:p>
        </p:txBody>
      </p:sp>
      <p:pic>
        <p:nvPicPr>
          <p:cNvPr id="6" name="Picture 2" descr="talk icon">
            <a:extLst>
              <a:ext uri="{FF2B5EF4-FFF2-40B4-BE49-F238E27FC236}">
                <a16:creationId xmlns:a16="http://schemas.microsoft.com/office/drawing/2014/main" id="{0DCFE355-ABCC-4E3F-83DA-28177E3C0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0677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3546E-0A4D-4715-AC22-E59354802FC1}"/>
              </a:ext>
            </a:extLst>
          </p:cNvPr>
          <p:cNvSpPr>
            <a:spLocks noGrp="1"/>
          </p:cNvSpPr>
          <p:nvPr>
            <p:ph type="title"/>
          </p:nvPr>
        </p:nvSpPr>
        <p:spPr/>
        <p:txBody>
          <a:bodyPr/>
          <a:lstStyle/>
          <a:p>
            <a:r>
              <a:rPr lang="en-US" altLang="ja-JP" dirty="0"/>
              <a:t>Do</a:t>
            </a:r>
            <a:r>
              <a:rPr lang="ja-JP" altLang="en-US" dirty="0"/>
              <a:t>ファイルを利用する</a:t>
            </a:r>
            <a:endParaRPr kumimoji="1" lang="ja-JP" altLang="en-US" dirty="0"/>
          </a:p>
        </p:txBody>
      </p:sp>
      <p:sp>
        <p:nvSpPr>
          <p:cNvPr id="3" name="コンテンツ プレースホルダー 2">
            <a:extLst>
              <a:ext uri="{FF2B5EF4-FFF2-40B4-BE49-F238E27FC236}">
                <a16:creationId xmlns:a16="http://schemas.microsoft.com/office/drawing/2014/main" id="{BA15F797-AB2C-45C9-AC02-EDA900037A29}"/>
              </a:ext>
            </a:extLst>
          </p:cNvPr>
          <p:cNvSpPr>
            <a:spLocks noGrp="1"/>
          </p:cNvSpPr>
          <p:nvPr>
            <p:ph idx="1"/>
          </p:nvPr>
        </p:nvSpPr>
        <p:spPr/>
        <p:txBody>
          <a:bodyPr/>
          <a:lstStyle/>
          <a:p>
            <a:pPr marL="0" indent="0">
              <a:buNone/>
            </a:pPr>
            <a:r>
              <a:rPr kumimoji="1" lang="ja-JP" altLang="en-US" dirty="0"/>
              <a:t>今回は、まだ</a:t>
            </a:r>
            <a:r>
              <a:rPr lang="en-US" altLang="ja-JP" dirty="0"/>
              <a:t>Do</a:t>
            </a:r>
            <a:r>
              <a:rPr lang="ja-JP" altLang="en-US" dirty="0"/>
              <a:t>ファイルを作っていないので、新規に作り始めます。</a:t>
            </a:r>
            <a:endParaRPr lang="en-US" altLang="ja-JP" dirty="0"/>
          </a:p>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err="1">
                <a:solidFill>
                  <a:schemeClr val="accent1"/>
                </a:solidFill>
              </a:rPr>
              <a:t>doedit</a:t>
            </a:r>
            <a:endParaRPr lang="ja-JP" altLang="en-US" b="1" dirty="0">
              <a:solidFill>
                <a:schemeClr val="accent1"/>
              </a:solidFill>
            </a:endParaRPr>
          </a:p>
          <a:p>
            <a:pPr marL="0" indent="0">
              <a:buNone/>
            </a:pP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27E6DC2B-38C8-45EA-AD80-07843E28060C}"/>
              </a:ext>
            </a:extLst>
          </p:cNvPr>
          <p:cNvSpPr>
            <a:spLocks noGrp="1"/>
          </p:cNvSpPr>
          <p:nvPr>
            <p:ph type="sldNum" sz="quarter" idx="12"/>
          </p:nvPr>
        </p:nvSpPr>
        <p:spPr/>
        <p:txBody>
          <a:bodyPr/>
          <a:lstStyle/>
          <a:p>
            <a:r>
              <a:rPr lang="en-US" altLang="ja-JP"/>
              <a:t> </a:t>
            </a:r>
            <a:fld id="{8B45D110-FD8E-48BD-8825-CDFBF9D22CA3}" type="slidenum">
              <a:rPr lang="ja-JP" altLang="en-US" smtClean="0"/>
              <a:pPr/>
              <a:t>15</a:t>
            </a:fld>
            <a:endParaRPr lang="ja-JP" altLang="en-US" dirty="0"/>
          </a:p>
        </p:txBody>
      </p:sp>
    </p:spTree>
    <p:extLst>
      <p:ext uri="{BB962C8B-B14F-4D97-AF65-F5344CB8AC3E}">
        <p14:creationId xmlns:p14="http://schemas.microsoft.com/office/powerpoint/2010/main" val="1941832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E1A2B-CC4F-41AD-B51A-AA89028354AB}"/>
              </a:ext>
            </a:extLst>
          </p:cNvPr>
          <p:cNvSpPr>
            <a:spLocks noGrp="1"/>
          </p:cNvSpPr>
          <p:nvPr>
            <p:ph type="title"/>
          </p:nvPr>
        </p:nvSpPr>
        <p:spPr/>
        <p:txBody>
          <a:bodyPr/>
          <a:lstStyle/>
          <a:p>
            <a:r>
              <a:rPr lang="en-US" altLang="ja-JP" dirty="0"/>
              <a:t>Do-file editor</a:t>
            </a:r>
            <a:endParaRPr kumimoji="1" lang="ja-JP" altLang="en-US" dirty="0"/>
          </a:p>
        </p:txBody>
      </p:sp>
      <p:pic>
        <p:nvPicPr>
          <p:cNvPr id="5" name="コンテンツ プレースホルダー 4">
            <a:extLst>
              <a:ext uri="{FF2B5EF4-FFF2-40B4-BE49-F238E27FC236}">
                <a16:creationId xmlns:a16="http://schemas.microsoft.com/office/drawing/2014/main" id="{78433FDE-D560-4B50-94E5-155159F753B4}"/>
              </a:ext>
            </a:extLst>
          </p:cNvPr>
          <p:cNvPicPr>
            <a:picLocks noGrp="1" noChangeAspect="1"/>
          </p:cNvPicPr>
          <p:nvPr>
            <p:ph idx="1"/>
          </p:nvPr>
        </p:nvPicPr>
        <p:blipFill>
          <a:blip r:embed="rId2"/>
          <a:stretch>
            <a:fillRect/>
          </a:stretch>
        </p:blipFill>
        <p:spPr>
          <a:xfrm>
            <a:off x="0" y="1268760"/>
            <a:ext cx="9172711" cy="4968552"/>
          </a:xfrm>
          <a:prstGeom prst="rect">
            <a:avLst/>
          </a:prstGeom>
        </p:spPr>
      </p:pic>
      <p:sp>
        <p:nvSpPr>
          <p:cNvPr id="4" name="スライド番号プレースホルダー 3">
            <a:extLst>
              <a:ext uri="{FF2B5EF4-FFF2-40B4-BE49-F238E27FC236}">
                <a16:creationId xmlns:a16="http://schemas.microsoft.com/office/drawing/2014/main" id="{21F350B6-9286-45FA-800D-82E1C5C8F557}"/>
              </a:ext>
            </a:extLst>
          </p:cNvPr>
          <p:cNvSpPr>
            <a:spLocks noGrp="1"/>
          </p:cNvSpPr>
          <p:nvPr>
            <p:ph type="sldNum" sz="quarter" idx="12"/>
          </p:nvPr>
        </p:nvSpPr>
        <p:spPr/>
        <p:txBody>
          <a:bodyPr/>
          <a:lstStyle/>
          <a:p>
            <a:r>
              <a:rPr lang="en-US" altLang="ja-JP"/>
              <a:t> </a:t>
            </a:r>
            <a:fld id="{8B45D110-FD8E-48BD-8825-CDFBF9D22CA3}" type="slidenum">
              <a:rPr lang="ja-JP" altLang="en-US" smtClean="0"/>
              <a:pPr/>
              <a:t>16</a:t>
            </a:fld>
            <a:endParaRPr lang="ja-JP" altLang="en-US" dirty="0"/>
          </a:p>
        </p:txBody>
      </p:sp>
      <p:sp>
        <p:nvSpPr>
          <p:cNvPr id="7" name="正方形/長方形 6">
            <a:extLst>
              <a:ext uri="{FF2B5EF4-FFF2-40B4-BE49-F238E27FC236}">
                <a16:creationId xmlns:a16="http://schemas.microsoft.com/office/drawing/2014/main" id="{6F22B8A1-9C1C-4F55-817D-8E3D2C064F89}"/>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だだっ広い画面なので、メニューなどがある左上部分に注目します。</a:t>
            </a:r>
            <a:endParaRPr lang="en-US" altLang="ja-JP" dirty="0"/>
          </a:p>
        </p:txBody>
      </p:sp>
      <p:pic>
        <p:nvPicPr>
          <p:cNvPr id="8" name="Picture 2" descr="talk icon">
            <a:extLst>
              <a:ext uri="{FF2B5EF4-FFF2-40B4-BE49-F238E27FC236}">
                <a16:creationId xmlns:a16="http://schemas.microsoft.com/office/drawing/2014/main" id="{E40695B7-2BF6-4BBF-8F9B-1E89C435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45959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FE1A2B-CC4F-41AD-B51A-AA89028354AB}"/>
              </a:ext>
            </a:extLst>
          </p:cNvPr>
          <p:cNvSpPr>
            <a:spLocks noGrp="1"/>
          </p:cNvSpPr>
          <p:nvPr>
            <p:ph type="title"/>
          </p:nvPr>
        </p:nvSpPr>
        <p:spPr/>
        <p:txBody>
          <a:bodyPr/>
          <a:lstStyle/>
          <a:p>
            <a:r>
              <a:rPr lang="en-US" altLang="ja-JP" dirty="0"/>
              <a:t>Do-file editor</a:t>
            </a:r>
            <a:endParaRPr kumimoji="1" lang="ja-JP" altLang="en-US" dirty="0"/>
          </a:p>
        </p:txBody>
      </p:sp>
      <p:pic>
        <p:nvPicPr>
          <p:cNvPr id="5" name="コンテンツ プレースホルダー 4">
            <a:extLst>
              <a:ext uri="{FF2B5EF4-FFF2-40B4-BE49-F238E27FC236}">
                <a16:creationId xmlns:a16="http://schemas.microsoft.com/office/drawing/2014/main" id="{78433FDE-D560-4B50-94E5-155159F753B4}"/>
              </a:ext>
            </a:extLst>
          </p:cNvPr>
          <p:cNvPicPr>
            <a:picLocks noGrp="1" noChangeAspect="1"/>
          </p:cNvPicPr>
          <p:nvPr>
            <p:ph idx="1"/>
          </p:nvPr>
        </p:nvPicPr>
        <p:blipFill rotWithShape="1">
          <a:blip r:embed="rId2"/>
          <a:srcRect r="66642" b="81886"/>
          <a:stretch/>
        </p:blipFill>
        <p:spPr>
          <a:xfrm>
            <a:off x="151193" y="2447530"/>
            <a:ext cx="8813295" cy="2592288"/>
          </a:xfrm>
          <a:prstGeom prst="rect">
            <a:avLst/>
          </a:prstGeom>
        </p:spPr>
      </p:pic>
      <p:sp>
        <p:nvSpPr>
          <p:cNvPr id="4" name="スライド番号プレースホルダー 3">
            <a:extLst>
              <a:ext uri="{FF2B5EF4-FFF2-40B4-BE49-F238E27FC236}">
                <a16:creationId xmlns:a16="http://schemas.microsoft.com/office/drawing/2014/main" id="{21F350B6-9286-45FA-800D-82E1C5C8F557}"/>
              </a:ext>
            </a:extLst>
          </p:cNvPr>
          <p:cNvSpPr>
            <a:spLocks noGrp="1"/>
          </p:cNvSpPr>
          <p:nvPr>
            <p:ph type="sldNum" sz="quarter" idx="12"/>
          </p:nvPr>
        </p:nvSpPr>
        <p:spPr/>
        <p:txBody>
          <a:bodyPr/>
          <a:lstStyle/>
          <a:p>
            <a:r>
              <a:rPr lang="en-US" altLang="ja-JP"/>
              <a:t> </a:t>
            </a:r>
            <a:fld id="{8B45D110-FD8E-48BD-8825-CDFBF9D22CA3}" type="slidenum">
              <a:rPr lang="ja-JP" altLang="en-US" smtClean="0"/>
              <a:pPr/>
              <a:t>17</a:t>
            </a:fld>
            <a:endParaRPr lang="ja-JP" altLang="en-US" dirty="0"/>
          </a:p>
        </p:txBody>
      </p:sp>
      <p:sp>
        <p:nvSpPr>
          <p:cNvPr id="3" name="矢印: 下 2">
            <a:extLst>
              <a:ext uri="{FF2B5EF4-FFF2-40B4-BE49-F238E27FC236}">
                <a16:creationId xmlns:a16="http://schemas.microsoft.com/office/drawing/2014/main" id="{593D666D-FC6C-47CC-9A73-B9E5121340EA}"/>
              </a:ext>
            </a:extLst>
          </p:cNvPr>
          <p:cNvSpPr/>
          <p:nvPr/>
        </p:nvSpPr>
        <p:spPr>
          <a:xfrm rot="7200000">
            <a:off x="453062" y="4099264"/>
            <a:ext cx="360040" cy="504056"/>
          </a:xfrm>
          <a:prstGeom prst="down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6" name="テキスト ボックス 5">
            <a:extLst>
              <a:ext uri="{FF2B5EF4-FFF2-40B4-BE49-F238E27FC236}">
                <a16:creationId xmlns:a16="http://schemas.microsoft.com/office/drawing/2014/main" id="{C86E3A65-53B6-4034-928D-606C8DAF391B}"/>
              </a:ext>
            </a:extLst>
          </p:cNvPr>
          <p:cNvSpPr txBox="1"/>
          <p:nvPr/>
        </p:nvSpPr>
        <p:spPr>
          <a:xfrm>
            <a:off x="832559" y="4442536"/>
            <a:ext cx="1261884" cy="523220"/>
          </a:xfrm>
          <a:prstGeom prst="rect">
            <a:avLst/>
          </a:prstGeom>
          <a:noFill/>
        </p:spPr>
        <p:txBody>
          <a:bodyPr wrap="none" rtlCol="0">
            <a:spAutoFit/>
          </a:bodyPr>
          <a:lstStyle/>
          <a:p>
            <a:r>
              <a:rPr kumimoji="1" lang="ja-JP" altLang="en-US" sz="2800" dirty="0">
                <a:solidFill>
                  <a:schemeClr val="accent1"/>
                </a:solidFill>
              </a:rPr>
              <a:t>行番号</a:t>
            </a:r>
          </a:p>
        </p:txBody>
      </p:sp>
      <p:sp>
        <p:nvSpPr>
          <p:cNvPr id="7" name="矢印: 下 6">
            <a:extLst>
              <a:ext uri="{FF2B5EF4-FFF2-40B4-BE49-F238E27FC236}">
                <a16:creationId xmlns:a16="http://schemas.microsoft.com/office/drawing/2014/main" id="{0067481B-3253-47F6-9718-6E523B3ECC1B}"/>
              </a:ext>
            </a:extLst>
          </p:cNvPr>
          <p:cNvSpPr/>
          <p:nvPr/>
        </p:nvSpPr>
        <p:spPr>
          <a:xfrm rot="5400000">
            <a:off x="5254202" y="3047046"/>
            <a:ext cx="360040" cy="504056"/>
          </a:xfrm>
          <a:prstGeom prst="down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8" name="テキスト ボックス 7">
            <a:extLst>
              <a:ext uri="{FF2B5EF4-FFF2-40B4-BE49-F238E27FC236}">
                <a16:creationId xmlns:a16="http://schemas.microsoft.com/office/drawing/2014/main" id="{0B002983-67CA-43B5-B33D-85FC48FD87F3}"/>
              </a:ext>
            </a:extLst>
          </p:cNvPr>
          <p:cNvSpPr txBox="1"/>
          <p:nvPr/>
        </p:nvSpPr>
        <p:spPr>
          <a:xfrm>
            <a:off x="5716192" y="3037464"/>
            <a:ext cx="1980029" cy="523220"/>
          </a:xfrm>
          <a:prstGeom prst="rect">
            <a:avLst/>
          </a:prstGeom>
          <a:noFill/>
        </p:spPr>
        <p:txBody>
          <a:bodyPr wrap="none" rtlCol="0">
            <a:spAutoFit/>
          </a:bodyPr>
          <a:lstStyle/>
          <a:p>
            <a:r>
              <a:rPr kumimoji="1" lang="ja-JP" altLang="en-US" sz="2800" dirty="0">
                <a:solidFill>
                  <a:schemeClr val="accent1"/>
                </a:solidFill>
              </a:rPr>
              <a:t>実行ボタン</a:t>
            </a:r>
          </a:p>
        </p:txBody>
      </p:sp>
      <p:sp>
        <p:nvSpPr>
          <p:cNvPr id="9" name="楕円 8">
            <a:extLst>
              <a:ext uri="{FF2B5EF4-FFF2-40B4-BE49-F238E27FC236}">
                <a16:creationId xmlns:a16="http://schemas.microsoft.com/office/drawing/2014/main" id="{8B50FE4D-DD1C-4A93-B36E-7571CC9C96B7}"/>
              </a:ext>
            </a:extLst>
          </p:cNvPr>
          <p:cNvSpPr/>
          <p:nvPr/>
        </p:nvSpPr>
        <p:spPr>
          <a:xfrm>
            <a:off x="4792212" y="3119054"/>
            <a:ext cx="360040" cy="360040"/>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0" name="楕円 9">
            <a:extLst>
              <a:ext uri="{FF2B5EF4-FFF2-40B4-BE49-F238E27FC236}">
                <a16:creationId xmlns:a16="http://schemas.microsoft.com/office/drawing/2014/main" id="{27516B68-B3DB-4A2C-87EA-1E508FDD9F2A}"/>
              </a:ext>
            </a:extLst>
          </p:cNvPr>
          <p:cNvSpPr/>
          <p:nvPr/>
        </p:nvSpPr>
        <p:spPr>
          <a:xfrm>
            <a:off x="3448324" y="3119054"/>
            <a:ext cx="1123676" cy="360040"/>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1" name="矢印: 下 10">
            <a:extLst>
              <a:ext uri="{FF2B5EF4-FFF2-40B4-BE49-F238E27FC236}">
                <a16:creationId xmlns:a16="http://schemas.microsoft.com/office/drawing/2014/main" id="{4C193956-3E75-470C-B92B-1F3C49823D11}"/>
              </a:ext>
            </a:extLst>
          </p:cNvPr>
          <p:cNvSpPr/>
          <p:nvPr/>
        </p:nvSpPr>
        <p:spPr>
          <a:xfrm rot="10800000">
            <a:off x="3830142" y="3570020"/>
            <a:ext cx="360040" cy="504056"/>
          </a:xfrm>
          <a:prstGeom prst="down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2" name="テキスト ボックス 11">
            <a:extLst>
              <a:ext uri="{FF2B5EF4-FFF2-40B4-BE49-F238E27FC236}">
                <a16:creationId xmlns:a16="http://schemas.microsoft.com/office/drawing/2014/main" id="{975667BF-BF69-4B69-9437-19B9BA347ABB}"/>
              </a:ext>
            </a:extLst>
          </p:cNvPr>
          <p:cNvSpPr txBox="1"/>
          <p:nvPr/>
        </p:nvSpPr>
        <p:spPr>
          <a:xfrm>
            <a:off x="2481538" y="4165003"/>
            <a:ext cx="3057247" cy="523220"/>
          </a:xfrm>
          <a:prstGeom prst="rect">
            <a:avLst/>
          </a:prstGeom>
          <a:noFill/>
        </p:spPr>
        <p:txBody>
          <a:bodyPr wrap="none" rtlCol="0">
            <a:spAutoFit/>
          </a:bodyPr>
          <a:lstStyle/>
          <a:p>
            <a:pPr algn="ctr"/>
            <a:r>
              <a:rPr kumimoji="1" lang="ja-JP" altLang="en-US" sz="2800" dirty="0">
                <a:solidFill>
                  <a:schemeClr val="accent1"/>
                </a:solidFill>
              </a:rPr>
              <a:t>ブックマーク操作</a:t>
            </a:r>
          </a:p>
        </p:txBody>
      </p:sp>
      <p:sp>
        <p:nvSpPr>
          <p:cNvPr id="13" name="左中かっこ 12">
            <a:extLst>
              <a:ext uri="{FF2B5EF4-FFF2-40B4-BE49-F238E27FC236}">
                <a16:creationId xmlns:a16="http://schemas.microsoft.com/office/drawing/2014/main" id="{506C330C-F44F-4008-9787-75275A4BA8E0}"/>
              </a:ext>
            </a:extLst>
          </p:cNvPr>
          <p:cNvSpPr/>
          <p:nvPr/>
        </p:nvSpPr>
        <p:spPr>
          <a:xfrm rot="16200000">
            <a:off x="6867424" y="3315016"/>
            <a:ext cx="401367" cy="2208587"/>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88155ABB-9E33-40CD-81D1-542A9FCF5AA6}"/>
              </a:ext>
            </a:extLst>
          </p:cNvPr>
          <p:cNvSpPr txBox="1"/>
          <p:nvPr/>
        </p:nvSpPr>
        <p:spPr>
          <a:xfrm>
            <a:off x="4790776" y="4779149"/>
            <a:ext cx="4493538" cy="954107"/>
          </a:xfrm>
          <a:prstGeom prst="rect">
            <a:avLst/>
          </a:prstGeom>
          <a:noFill/>
        </p:spPr>
        <p:txBody>
          <a:bodyPr wrap="none" rtlCol="0">
            <a:spAutoFit/>
          </a:bodyPr>
          <a:lstStyle/>
          <a:p>
            <a:pPr algn="ctr"/>
            <a:r>
              <a:rPr kumimoji="1" lang="ja-JP" altLang="en-US" sz="2800" dirty="0">
                <a:solidFill>
                  <a:schemeClr val="accent1"/>
                </a:solidFill>
              </a:rPr>
              <a:t>カーソルがある行は</a:t>
            </a:r>
            <a:br>
              <a:rPr kumimoji="1" lang="en-US" altLang="ja-JP" sz="2800" dirty="0">
                <a:solidFill>
                  <a:schemeClr val="accent1"/>
                </a:solidFill>
              </a:rPr>
            </a:br>
            <a:r>
              <a:rPr kumimoji="1" lang="ja-JP" altLang="en-US" sz="2800" dirty="0">
                <a:solidFill>
                  <a:schemeClr val="accent1"/>
                </a:solidFill>
              </a:rPr>
              <a:t>背景色が黄色になります。</a:t>
            </a:r>
          </a:p>
        </p:txBody>
      </p:sp>
      <p:sp>
        <p:nvSpPr>
          <p:cNvPr id="16" name="矢印: 下 15">
            <a:extLst>
              <a:ext uri="{FF2B5EF4-FFF2-40B4-BE49-F238E27FC236}">
                <a16:creationId xmlns:a16="http://schemas.microsoft.com/office/drawing/2014/main" id="{C04ACBB1-01D8-4645-8F7F-980FB84D7431}"/>
              </a:ext>
            </a:extLst>
          </p:cNvPr>
          <p:cNvSpPr/>
          <p:nvPr/>
        </p:nvSpPr>
        <p:spPr>
          <a:xfrm>
            <a:off x="633082" y="2242067"/>
            <a:ext cx="360040" cy="804003"/>
          </a:xfrm>
          <a:prstGeom prst="down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7" name="テキスト ボックス 16">
            <a:extLst>
              <a:ext uri="{FF2B5EF4-FFF2-40B4-BE49-F238E27FC236}">
                <a16:creationId xmlns:a16="http://schemas.microsoft.com/office/drawing/2014/main" id="{1A150C56-A019-4498-9CDE-9F278230860D}"/>
              </a:ext>
            </a:extLst>
          </p:cNvPr>
          <p:cNvSpPr txBox="1"/>
          <p:nvPr/>
        </p:nvSpPr>
        <p:spPr>
          <a:xfrm>
            <a:off x="221044" y="1683239"/>
            <a:ext cx="5630067" cy="523220"/>
          </a:xfrm>
          <a:prstGeom prst="rect">
            <a:avLst/>
          </a:prstGeom>
          <a:noFill/>
        </p:spPr>
        <p:txBody>
          <a:bodyPr wrap="none" rtlCol="0">
            <a:spAutoFit/>
          </a:bodyPr>
          <a:lstStyle/>
          <a:p>
            <a:r>
              <a:rPr kumimoji="1" lang="ja-JP" altLang="en-US" sz="2800" dirty="0">
                <a:solidFill>
                  <a:schemeClr val="accent1"/>
                </a:solidFill>
              </a:rPr>
              <a:t>新規作成</a:t>
            </a:r>
            <a:r>
              <a:rPr kumimoji="1" lang="en-US" altLang="ja-JP" sz="2800" dirty="0">
                <a:solidFill>
                  <a:schemeClr val="accent1"/>
                </a:solidFill>
              </a:rPr>
              <a:t>/</a:t>
            </a:r>
            <a:r>
              <a:rPr kumimoji="1" lang="ja-JP" altLang="en-US" sz="2800" dirty="0">
                <a:solidFill>
                  <a:schemeClr val="accent1"/>
                </a:solidFill>
              </a:rPr>
              <a:t>ファイル開く</a:t>
            </a:r>
            <a:r>
              <a:rPr kumimoji="1" lang="en-US" altLang="ja-JP" sz="2800" dirty="0">
                <a:solidFill>
                  <a:schemeClr val="accent1"/>
                </a:solidFill>
              </a:rPr>
              <a:t>/</a:t>
            </a:r>
            <a:r>
              <a:rPr kumimoji="1" lang="ja-JP" altLang="en-US" sz="2800" dirty="0">
                <a:solidFill>
                  <a:schemeClr val="accent1"/>
                </a:solidFill>
              </a:rPr>
              <a:t>保存</a:t>
            </a:r>
            <a:r>
              <a:rPr kumimoji="1" lang="en-US" altLang="ja-JP" sz="2800" dirty="0">
                <a:solidFill>
                  <a:schemeClr val="accent1"/>
                </a:solidFill>
              </a:rPr>
              <a:t>/</a:t>
            </a:r>
            <a:r>
              <a:rPr kumimoji="1" lang="ja-JP" altLang="en-US" sz="2800" dirty="0">
                <a:solidFill>
                  <a:schemeClr val="accent1"/>
                </a:solidFill>
              </a:rPr>
              <a:t>印刷</a:t>
            </a:r>
          </a:p>
        </p:txBody>
      </p:sp>
      <p:grpSp>
        <p:nvGrpSpPr>
          <p:cNvPr id="22" name="グループ化 21">
            <a:extLst>
              <a:ext uri="{FF2B5EF4-FFF2-40B4-BE49-F238E27FC236}">
                <a16:creationId xmlns:a16="http://schemas.microsoft.com/office/drawing/2014/main" id="{795CBA8B-3E62-49AD-B376-A24E1F6CBA4B}"/>
              </a:ext>
            </a:extLst>
          </p:cNvPr>
          <p:cNvGrpSpPr/>
          <p:nvPr/>
        </p:nvGrpSpPr>
        <p:grpSpPr>
          <a:xfrm>
            <a:off x="173230" y="3113278"/>
            <a:ext cx="1230418" cy="373873"/>
            <a:chOff x="151193" y="2726596"/>
            <a:chExt cx="1230418" cy="373873"/>
          </a:xfrm>
        </p:grpSpPr>
        <p:sp>
          <p:nvSpPr>
            <p:cNvPr id="18" name="楕円 17">
              <a:extLst>
                <a:ext uri="{FF2B5EF4-FFF2-40B4-BE49-F238E27FC236}">
                  <a16:creationId xmlns:a16="http://schemas.microsoft.com/office/drawing/2014/main" id="{798B1F92-E806-48E9-87A9-FDDA8C9899D5}"/>
                </a:ext>
              </a:extLst>
            </p:cNvPr>
            <p:cNvSpPr/>
            <p:nvPr/>
          </p:nvSpPr>
          <p:spPr>
            <a:xfrm>
              <a:off x="151193" y="2726596"/>
              <a:ext cx="360040" cy="360040"/>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9" name="楕円 18">
              <a:extLst>
                <a:ext uri="{FF2B5EF4-FFF2-40B4-BE49-F238E27FC236}">
                  <a16:creationId xmlns:a16="http://schemas.microsoft.com/office/drawing/2014/main" id="{632A2001-611E-434E-A0F7-EAA81074C5A8}"/>
                </a:ext>
              </a:extLst>
            </p:cNvPr>
            <p:cNvSpPr/>
            <p:nvPr/>
          </p:nvSpPr>
          <p:spPr>
            <a:xfrm>
              <a:off x="441319" y="2731207"/>
              <a:ext cx="360040" cy="360040"/>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20" name="楕円 19">
              <a:extLst>
                <a:ext uri="{FF2B5EF4-FFF2-40B4-BE49-F238E27FC236}">
                  <a16:creationId xmlns:a16="http://schemas.microsoft.com/office/drawing/2014/main" id="{203F2BF4-62AE-479D-9727-E6C3815C510B}"/>
                </a:ext>
              </a:extLst>
            </p:cNvPr>
            <p:cNvSpPr/>
            <p:nvPr/>
          </p:nvSpPr>
          <p:spPr>
            <a:xfrm>
              <a:off x="731445" y="2735818"/>
              <a:ext cx="360040" cy="360040"/>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21" name="楕円 20">
              <a:extLst>
                <a:ext uri="{FF2B5EF4-FFF2-40B4-BE49-F238E27FC236}">
                  <a16:creationId xmlns:a16="http://schemas.microsoft.com/office/drawing/2014/main" id="{0AD10EC4-B392-49F0-A42F-9F1D66F08D32}"/>
                </a:ext>
              </a:extLst>
            </p:cNvPr>
            <p:cNvSpPr/>
            <p:nvPr/>
          </p:nvSpPr>
          <p:spPr>
            <a:xfrm>
              <a:off x="1021571" y="2740429"/>
              <a:ext cx="360040" cy="360040"/>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grpSp>
    </p:spTree>
    <p:extLst>
      <p:ext uri="{BB962C8B-B14F-4D97-AF65-F5344CB8AC3E}">
        <p14:creationId xmlns:p14="http://schemas.microsoft.com/office/powerpoint/2010/main" val="283963834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3BF1C-2380-4039-B42B-BDC964D29721}"/>
              </a:ext>
            </a:extLst>
          </p:cNvPr>
          <p:cNvSpPr>
            <a:spLocks noGrp="1"/>
          </p:cNvSpPr>
          <p:nvPr>
            <p:ph type="title"/>
          </p:nvPr>
        </p:nvSpPr>
        <p:spPr/>
        <p:txBody>
          <a:bodyPr/>
          <a:lstStyle/>
          <a:p>
            <a:r>
              <a:rPr kumimoji="1" lang="ja-JP" altLang="en-US" dirty="0"/>
              <a:t>写経</a:t>
            </a:r>
          </a:p>
        </p:txBody>
      </p:sp>
      <p:sp>
        <p:nvSpPr>
          <p:cNvPr id="3" name="コンテンツ プレースホルダー 2">
            <a:extLst>
              <a:ext uri="{FF2B5EF4-FFF2-40B4-BE49-F238E27FC236}">
                <a16:creationId xmlns:a16="http://schemas.microsoft.com/office/drawing/2014/main" id="{84553A75-ACD2-4E06-B666-7AFDB3342E7F}"/>
              </a:ext>
            </a:extLst>
          </p:cNvPr>
          <p:cNvSpPr>
            <a:spLocks noGrp="1"/>
          </p:cNvSpPr>
          <p:nvPr>
            <p:ph idx="1"/>
          </p:nvPr>
        </p:nvSpPr>
        <p:spPr>
          <a:xfrm>
            <a:off x="457200" y="1124744"/>
            <a:ext cx="8229600" cy="572764"/>
          </a:xfrm>
        </p:spPr>
        <p:txBody>
          <a:bodyPr>
            <a:normAutofit fontScale="77500" lnSpcReduction="20000"/>
          </a:bodyPr>
          <a:lstStyle/>
          <a:p>
            <a:pPr marL="0" indent="0">
              <a:buNone/>
            </a:pPr>
            <a:r>
              <a:rPr lang="ja-JP" altLang="en-US" b="1" dirty="0">
                <a:latin typeface="+mn-ea"/>
              </a:rPr>
              <a:t>以下の内容を</a:t>
            </a:r>
            <a:r>
              <a:rPr lang="en-US" altLang="ja-JP" b="1" dirty="0">
                <a:latin typeface="+mn-ea"/>
              </a:rPr>
              <a:t>Do-file editor</a:t>
            </a:r>
            <a:r>
              <a:rPr lang="ja-JP" altLang="en-US" b="1" dirty="0">
                <a:latin typeface="+mn-ea"/>
              </a:rPr>
              <a:t>に入力して下さい。</a:t>
            </a:r>
            <a:endParaRPr lang="en-US" altLang="ja-JP" b="1" dirty="0">
              <a:latin typeface="+mn-ea"/>
            </a:endParaRPr>
          </a:p>
        </p:txBody>
      </p:sp>
      <p:sp>
        <p:nvSpPr>
          <p:cNvPr id="4" name="スライド番号プレースホルダー 3">
            <a:extLst>
              <a:ext uri="{FF2B5EF4-FFF2-40B4-BE49-F238E27FC236}">
                <a16:creationId xmlns:a16="http://schemas.microsoft.com/office/drawing/2014/main" id="{FF4E3E9C-5162-40BA-860A-7DCC68D6131E}"/>
              </a:ext>
            </a:extLst>
          </p:cNvPr>
          <p:cNvSpPr>
            <a:spLocks noGrp="1"/>
          </p:cNvSpPr>
          <p:nvPr>
            <p:ph type="sldNum" sz="quarter" idx="12"/>
          </p:nvPr>
        </p:nvSpPr>
        <p:spPr/>
        <p:txBody>
          <a:bodyPr/>
          <a:lstStyle/>
          <a:p>
            <a:r>
              <a:rPr lang="en-US" altLang="ja-JP"/>
              <a:t> </a:t>
            </a:r>
            <a:fld id="{8B45D110-FD8E-48BD-8825-CDFBF9D22CA3}" type="slidenum">
              <a:rPr lang="ja-JP" altLang="en-US" smtClean="0"/>
              <a:pPr/>
              <a:t>18</a:t>
            </a:fld>
            <a:endParaRPr lang="ja-JP" altLang="en-US" dirty="0"/>
          </a:p>
        </p:txBody>
      </p:sp>
      <p:sp>
        <p:nvSpPr>
          <p:cNvPr id="5" name="正方形/長方形 4">
            <a:extLst>
              <a:ext uri="{FF2B5EF4-FFF2-40B4-BE49-F238E27FC236}">
                <a16:creationId xmlns:a16="http://schemas.microsoft.com/office/drawing/2014/main" id="{5BEBE4CD-46D7-44FA-A687-9CA6FD028851}"/>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別途コピーすれば良い</a:t>
            </a:r>
            <a:r>
              <a:rPr lang="en-US" altLang="ja-JP" b="1" dirty="0">
                <a:solidFill>
                  <a:schemeClr val="accent1"/>
                </a:solidFill>
              </a:rPr>
              <a:t>txt</a:t>
            </a:r>
            <a:r>
              <a:rPr lang="ja-JP" altLang="en-US" b="1" dirty="0">
                <a:solidFill>
                  <a:schemeClr val="accent1"/>
                </a:solidFill>
              </a:rPr>
              <a:t>ファイル</a:t>
            </a:r>
            <a:r>
              <a:rPr lang="ja-JP" altLang="en-US" dirty="0"/>
              <a:t>があります</a:t>
            </a:r>
            <a:r>
              <a:rPr lang="en-US" altLang="ja-JP" dirty="0"/>
              <a:t>…</a:t>
            </a:r>
          </a:p>
        </p:txBody>
      </p:sp>
      <p:pic>
        <p:nvPicPr>
          <p:cNvPr id="6" name="Picture 2" descr="talk icon">
            <a:extLst>
              <a:ext uri="{FF2B5EF4-FFF2-40B4-BE49-F238E27FC236}">
                <a16:creationId xmlns:a16="http://schemas.microsoft.com/office/drawing/2014/main" id="{7700D057-F68E-4674-8915-E79A1F0F5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5E8CDA08-1060-4A62-8895-68F6C5CC8743}"/>
              </a:ext>
            </a:extLst>
          </p:cNvPr>
          <p:cNvSpPr/>
          <p:nvPr/>
        </p:nvSpPr>
        <p:spPr>
          <a:xfrm>
            <a:off x="372616" y="1628800"/>
            <a:ext cx="8398768" cy="4104456"/>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400" dirty="0">
                <a:latin typeface="Consolas" panose="020B0609020204030204" pitchFamily="49" charset="0"/>
              </a:rPr>
              <a:t>version 18</a:t>
            </a:r>
          </a:p>
          <a:p>
            <a:r>
              <a:rPr lang="en-US" altLang="ja-JP" sz="2400" dirty="0">
                <a:latin typeface="Consolas" panose="020B0609020204030204" pitchFamily="49" charset="0"/>
              </a:rPr>
              <a:t>use lbw2.dta, clear</a:t>
            </a:r>
          </a:p>
          <a:p>
            <a:endParaRPr lang="en-US" altLang="ja-JP" sz="2400" dirty="0">
              <a:latin typeface="Consolas" panose="020B0609020204030204" pitchFamily="49" charset="0"/>
            </a:endParaRPr>
          </a:p>
          <a:p>
            <a:r>
              <a:rPr lang="en-US" altLang="ja-JP" sz="2400" dirty="0" err="1">
                <a:latin typeface="Consolas" panose="020B0609020204030204" pitchFamily="49" charset="0"/>
              </a:rPr>
              <a:t>su</a:t>
            </a:r>
            <a:r>
              <a:rPr lang="en-US" altLang="ja-JP" sz="2400" dirty="0">
                <a:latin typeface="Consolas" panose="020B0609020204030204" pitchFamily="49" charset="0"/>
              </a:rPr>
              <a:t> *</a:t>
            </a:r>
          </a:p>
          <a:p>
            <a:r>
              <a:rPr lang="en-US" altLang="ja-JP" sz="2400" dirty="0" err="1">
                <a:latin typeface="Consolas" panose="020B0609020204030204" pitchFamily="49" charset="0"/>
              </a:rPr>
              <a:t>tabstat</a:t>
            </a:r>
            <a:r>
              <a:rPr lang="en-US" altLang="ja-JP" sz="2400" dirty="0">
                <a:latin typeface="Consolas" panose="020B0609020204030204" pitchFamily="49" charset="0"/>
              </a:rPr>
              <a:t> age </a:t>
            </a:r>
            <a:r>
              <a:rPr lang="en-US" altLang="ja-JP" sz="2400" dirty="0" err="1">
                <a:latin typeface="Consolas" panose="020B0609020204030204" pitchFamily="49" charset="0"/>
              </a:rPr>
              <a:t>bwt</a:t>
            </a:r>
            <a:r>
              <a:rPr lang="en-US" altLang="ja-JP" sz="2400" dirty="0">
                <a:latin typeface="Consolas" panose="020B0609020204030204" pitchFamily="49" charset="0"/>
              </a:rPr>
              <a:t> </a:t>
            </a:r>
            <a:r>
              <a:rPr lang="en-US" altLang="ja-JP" sz="2400" dirty="0" err="1">
                <a:latin typeface="Consolas" panose="020B0609020204030204" pitchFamily="49" charset="0"/>
              </a:rPr>
              <a:t>lwt_kg</a:t>
            </a:r>
            <a:endParaRPr lang="en-US" altLang="ja-JP" sz="2400" dirty="0">
              <a:latin typeface="Consolas" panose="020B0609020204030204" pitchFamily="49" charset="0"/>
            </a:endParaRPr>
          </a:p>
          <a:p>
            <a:r>
              <a:rPr lang="en-US" altLang="ja-JP" sz="2400" dirty="0" err="1">
                <a:latin typeface="Consolas" panose="020B0609020204030204" pitchFamily="49" charset="0"/>
              </a:rPr>
              <a:t>fre</a:t>
            </a:r>
            <a:r>
              <a:rPr lang="en-US" altLang="ja-JP" sz="2400" dirty="0">
                <a:latin typeface="Consolas" panose="020B0609020204030204" pitchFamily="49" charset="0"/>
              </a:rPr>
              <a:t> low race smoke </a:t>
            </a:r>
            <a:r>
              <a:rPr lang="en-US" altLang="ja-JP" sz="2400" dirty="0" err="1">
                <a:latin typeface="Consolas" panose="020B0609020204030204" pitchFamily="49" charset="0"/>
              </a:rPr>
              <a:t>ptl</a:t>
            </a:r>
            <a:r>
              <a:rPr lang="en-US" altLang="ja-JP" sz="2400" dirty="0">
                <a:latin typeface="Consolas" panose="020B0609020204030204" pitchFamily="49" charset="0"/>
              </a:rPr>
              <a:t> </a:t>
            </a:r>
            <a:r>
              <a:rPr lang="en-US" altLang="ja-JP" sz="2400" dirty="0" err="1">
                <a:latin typeface="Consolas" panose="020B0609020204030204" pitchFamily="49" charset="0"/>
              </a:rPr>
              <a:t>ht</a:t>
            </a:r>
            <a:r>
              <a:rPr lang="en-US" altLang="ja-JP" sz="2400" dirty="0">
                <a:latin typeface="Consolas" panose="020B0609020204030204" pitchFamily="49" charset="0"/>
              </a:rPr>
              <a:t> </a:t>
            </a:r>
            <a:r>
              <a:rPr lang="en-US" altLang="ja-JP" sz="2400" dirty="0" err="1">
                <a:latin typeface="Consolas" panose="020B0609020204030204" pitchFamily="49" charset="0"/>
              </a:rPr>
              <a:t>ui</a:t>
            </a:r>
            <a:r>
              <a:rPr lang="en-US" altLang="ja-JP" sz="2400" dirty="0">
                <a:latin typeface="Consolas" panose="020B0609020204030204" pitchFamily="49" charset="0"/>
              </a:rPr>
              <a:t> </a:t>
            </a:r>
            <a:r>
              <a:rPr lang="en-US" altLang="ja-JP" sz="2400" dirty="0" err="1">
                <a:latin typeface="Consolas" panose="020B0609020204030204" pitchFamily="49" charset="0"/>
              </a:rPr>
              <a:t>ftv</a:t>
            </a:r>
            <a:r>
              <a:rPr lang="en-US" altLang="ja-JP" sz="2400" dirty="0">
                <a:latin typeface="Consolas" panose="020B0609020204030204" pitchFamily="49" charset="0"/>
              </a:rPr>
              <a:t> </a:t>
            </a:r>
          </a:p>
          <a:p>
            <a:endParaRPr lang="en-US" altLang="ja-JP" sz="2400" dirty="0">
              <a:latin typeface="Consolas" panose="020B0609020204030204" pitchFamily="49" charset="0"/>
            </a:endParaRPr>
          </a:p>
          <a:p>
            <a:r>
              <a:rPr lang="en-US" altLang="ja-JP" sz="2400" dirty="0">
                <a:latin typeface="Consolas" panose="020B0609020204030204" pitchFamily="49" charset="0"/>
              </a:rPr>
              <a:t>graph matrix age </a:t>
            </a:r>
            <a:r>
              <a:rPr lang="en-US" altLang="ja-JP" sz="2400" dirty="0" err="1">
                <a:latin typeface="Consolas" panose="020B0609020204030204" pitchFamily="49" charset="0"/>
              </a:rPr>
              <a:t>bwt</a:t>
            </a:r>
            <a:r>
              <a:rPr lang="en-US" altLang="ja-JP" sz="2400" dirty="0">
                <a:latin typeface="Consolas" panose="020B0609020204030204" pitchFamily="49" charset="0"/>
              </a:rPr>
              <a:t> </a:t>
            </a:r>
            <a:r>
              <a:rPr lang="en-US" altLang="ja-JP" sz="2400" dirty="0" err="1">
                <a:latin typeface="Consolas" panose="020B0609020204030204" pitchFamily="49" charset="0"/>
              </a:rPr>
              <a:t>lwt_kg</a:t>
            </a:r>
            <a:endParaRPr lang="en-US" altLang="ja-JP" sz="2400" dirty="0">
              <a:latin typeface="Consolas" panose="020B0609020204030204" pitchFamily="49" charset="0"/>
            </a:endParaRPr>
          </a:p>
          <a:p>
            <a:r>
              <a:rPr lang="en-US" altLang="ja-JP" sz="2400" dirty="0">
                <a:latin typeface="Consolas" panose="020B0609020204030204" pitchFamily="49" charset="0"/>
              </a:rPr>
              <a:t>graph export scatter_matrix.png, as(</a:t>
            </a:r>
            <a:r>
              <a:rPr lang="en-US" altLang="ja-JP" sz="2400" dirty="0" err="1">
                <a:latin typeface="Consolas" panose="020B0609020204030204" pitchFamily="49" charset="0"/>
              </a:rPr>
              <a:t>png</a:t>
            </a:r>
            <a:r>
              <a:rPr lang="en-US" altLang="ja-JP" sz="2400" dirty="0">
                <a:latin typeface="Consolas" panose="020B0609020204030204" pitchFamily="49" charset="0"/>
              </a:rPr>
              <a:t>) replace</a:t>
            </a:r>
          </a:p>
        </p:txBody>
      </p:sp>
    </p:spTree>
    <p:extLst>
      <p:ext uri="{BB962C8B-B14F-4D97-AF65-F5344CB8AC3E}">
        <p14:creationId xmlns:p14="http://schemas.microsoft.com/office/powerpoint/2010/main" val="2090060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1483-390F-B782-F4DF-EACA1576561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5E8379-0364-BBEB-A851-B851A727FBE6}"/>
              </a:ext>
            </a:extLst>
          </p:cNvPr>
          <p:cNvSpPr>
            <a:spLocks noGrp="1"/>
          </p:cNvSpPr>
          <p:nvPr>
            <p:ph type="title"/>
          </p:nvPr>
        </p:nvSpPr>
        <p:spPr/>
        <p:txBody>
          <a:bodyPr/>
          <a:lstStyle/>
          <a:p>
            <a:r>
              <a:rPr kumimoji="1" lang="ja-JP" altLang="en-US" dirty="0"/>
              <a:t>写経</a:t>
            </a:r>
          </a:p>
        </p:txBody>
      </p:sp>
      <p:sp>
        <p:nvSpPr>
          <p:cNvPr id="3" name="コンテンツ プレースホルダー 2">
            <a:extLst>
              <a:ext uri="{FF2B5EF4-FFF2-40B4-BE49-F238E27FC236}">
                <a16:creationId xmlns:a16="http://schemas.microsoft.com/office/drawing/2014/main" id="{FB5077A2-DAE2-A452-9188-70189F7AF6EC}"/>
              </a:ext>
            </a:extLst>
          </p:cNvPr>
          <p:cNvSpPr>
            <a:spLocks noGrp="1"/>
          </p:cNvSpPr>
          <p:nvPr>
            <p:ph idx="1"/>
          </p:nvPr>
        </p:nvSpPr>
        <p:spPr>
          <a:xfrm>
            <a:off x="457200" y="1124744"/>
            <a:ext cx="8229600" cy="572764"/>
          </a:xfrm>
        </p:spPr>
        <p:txBody>
          <a:bodyPr>
            <a:normAutofit fontScale="77500" lnSpcReduction="20000"/>
          </a:bodyPr>
          <a:lstStyle/>
          <a:p>
            <a:pPr marL="0" indent="0">
              <a:buNone/>
            </a:pPr>
            <a:r>
              <a:rPr lang="ja-JP" altLang="en-US" b="1" dirty="0">
                <a:latin typeface="+mn-ea"/>
              </a:rPr>
              <a:t>以下の内容を</a:t>
            </a:r>
            <a:r>
              <a:rPr lang="en-US" altLang="ja-JP" b="1" dirty="0">
                <a:latin typeface="+mn-ea"/>
              </a:rPr>
              <a:t>Do-file editor</a:t>
            </a:r>
            <a:r>
              <a:rPr lang="ja-JP" altLang="en-US" b="1" dirty="0">
                <a:latin typeface="+mn-ea"/>
              </a:rPr>
              <a:t>に入力して下さい。</a:t>
            </a:r>
            <a:endParaRPr lang="en-US" altLang="ja-JP" b="1" dirty="0">
              <a:latin typeface="+mn-ea"/>
            </a:endParaRPr>
          </a:p>
        </p:txBody>
      </p:sp>
      <p:sp>
        <p:nvSpPr>
          <p:cNvPr id="4" name="スライド番号プレースホルダー 3">
            <a:extLst>
              <a:ext uri="{FF2B5EF4-FFF2-40B4-BE49-F238E27FC236}">
                <a16:creationId xmlns:a16="http://schemas.microsoft.com/office/drawing/2014/main" id="{8FE604B5-3754-E20A-F488-DE497240C739}"/>
              </a:ext>
            </a:extLst>
          </p:cNvPr>
          <p:cNvSpPr>
            <a:spLocks noGrp="1"/>
          </p:cNvSpPr>
          <p:nvPr>
            <p:ph type="sldNum" sz="quarter" idx="12"/>
          </p:nvPr>
        </p:nvSpPr>
        <p:spPr/>
        <p:txBody>
          <a:bodyPr/>
          <a:lstStyle/>
          <a:p>
            <a:r>
              <a:rPr lang="en-US" altLang="ja-JP"/>
              <a:t> </a:t>
            </a:r>
            <a:fld id="{8B45D110-FD8E-48BD-8825-CDFBF9D22CA3}" type="slidenum">
              <a:rPr lang="ja-JP" altLang="en-US" smtClean="0"/>
              <a:pPr/>
              <a:t>19</a:t>
            </a:fld>
            <a:endParaRPr lang="ja-JP" altLang="en-US" dirty="0"/>
          </a:p>
        </p:txBody>
      </p:sp>
      <p:sp>
        <p:nvSpPr>
          <p:cNvPr id="5" name="正方形/長方形 4">
            <a:extLst>
              <a:ext uri="{FF2B5EF4-FFF2-40B4-BE49-F238E27FC236}">
                <a16:creationId xmlns:a16="http://schemas.microsoft.com/office/drawing/2014/main" id="{393726C9-012F-B00E-3DE9-719440661376}"/>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別途コピーすれば良い</a:t>
            </a:r>
            <a:r>
              <a:rPr lang="en-US" altLang="ja-JP" b="1" dirty="0">
                <a:solidFill>
                  <a:schemeClr val="accent1"/>
                </a:solidFill>
              </a:rPr>
              <a:t>txt</a:t>
            </a:r>
            <a:r>
              <a:rPr lang="ja-JP" altLang="en-US" b="1" dirty="0">
                <a:solidFill>
                  <a:schemeClr val="accent1"/>
                </a:solidFill>
              </a:rPr>
              <a:t>ファイル</a:t>
            </a:r>
            <a:r>
              <a:rPr lang="ja-JP" altLang="en-US" dirty="0"/>
              <a:t>があります</a:t>
            </a:r>
            <a:r>
              <a:rPr lang="en-US" altLang="ja-JP" dirty="0"/>
              <a:t>…</a:t>
            </a:r>
          </a:p>
        </p:txBody>
      </p:sp>
      <p:pic>
        <p:nvPicPr>
          <p:cNvPr id="6" name="Picture 2" descr="talk icon">
            <a:extLst>
              <a:ext uri="{FF2B5EF4-FFF2-40B4-BE49-F238E27FC236}">
                <a16:creationId xmlns:a16="http://schemas.microsoft.com/office/drawing/2014/main" id="{9FA0F5D4-C4FB-0D22-793F-FF6ABE0CA1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1D8DE423-F12B-32FC-17EE-F0375C75312B}"/>
              </a:ext>
            </a:extLst>
          </p:cNvPr>
          <p:cNvSpPr/>
          <p:nvPr/>
        </p:nvSpPr>
        <p:spPr>
          <a:xfrm>
            <a:off x="372616" y="1628800"/>
            <a:ext cx="8398768" cy="4104456"/>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400" dirty="0">
                <a:latin typeface="Consolas" panose="020B0609020204030204" pitchFamily="49" charset="0"/>
              </a:rPr>
              <a:t>version 18</a:t>
            </a:r>
          </a:p>
          <a:p>
            <a:r>
              <a:rPr lang="en-US" altLang="ja-JP" sz="2400" dirty="0">
                <a:latin typeface="Consolas" panose="020B0609020204030204" pitchFamily="49" charset="0"/>
              </a:rPr>
              <a:t>use lbw2.dta, clear</a:t>
            </a:r>
          </a:p>
          <a:p>
            <a:endParaRPr lang="en-US" altLang="ja-JP" sz="2400" dirty="0">
              <a:latin typeface="Consolas" panose="020B0609020204030204" pitchFamily="49" charset="0"/>
            </a:endParaRPr>
          </a:p>
          <a:p>
            <a:r>
              <a:rPr lang="en-US" altLang="ja-JP" sz="2400" dirty="0" err="1">
                <a:latin typeface="Consolas" panose="020B0609020204030204" pitchFamily="49" charset="0"/>
              </a:rPr>
              <a:t>su</a:t>
            </a:r>
            <a:r>
              <a:rPr lang="en-US" altLang="ja-JP" sz="2400" dirty="0">
                <a:latin typeface="Consolas" panose="020B0609020204030204" pitchFamily="49" charset="0"/>
              </a:rPr>
              <a:t> *</a:t>
            </a:r>
          </a:p>
          <a:p>
            <a:r>
              <a:rPr lang="en-US" altLang="ja-JP" sz="2400" dirty="0" err="1">
                <a:latin typeface="Consolas" panose="020B0609020204030204" pitchFamily="49" charset="0"/>
              </a:rPr>
              <a:t>tabstat</a:t>
            </a:r>
            <a:r>
              <a:rPr lang="en-US" altLang="ja-JP" sz="2400" dirty="0">
                <a:latin typeface="Consolas" panose="020B0609020204030204" pitchFamily="49" charset="0"/>
              </a:rPr>
              <a:t> age </a:t>
            </a:r>
            <a:r>
              <a:rPr lang="en-US" altLang="ja-JP" sz="2400" dirty="0" err="1">
                <a:latin typeface="Consolas" panose="020B0609020204030204" pitchFamily="49" charset="0"/>
              </a:rPr>
              <a:t>bwt</a:t>
            </a:r>
            <a:r>
              <a:rPr lang="en-US" altLang="ja-JP" sz="2400" dirty="0">
                <a:latin typeface="Consolas" panose="020B0609020204030204" pitchFamily="49" charset="0"/>
              </a:rPr>
              <a:t> </a:t>
            </a:r>
            <a:r>
              <a:rPr lang="en-US" altLang="ja-JP" sz="2400" dirty="0" err="1">
                <a:latin typeface="Consolas" panose="020B0609020204030204" pitchFamily="49" charset="0"/>
              </a:rPr>
              <a:t>lwt_kg</a:t>
            </a:r>
            <a:endParaRPr lang="en-US" altLang="ja-JP" sz="2400" dirty="0">
              <a:latin typeface="Consolas" panose="020B0609020204030204" pitchFamily="49" charset="0"/>
            </a:endParaRPr>
          </a:p>
          <a:p>
            <a:r>
              <a:rPr lang="en-US" altLang="ja-JP" sz="2400" dirty="0" err="1">
                <a:latin typeface="Consolas" panose="020B0609020204030204" pitchFamily="49" charset="0"/>
              </a:rPr>
              <a:t>fre</a:t>
            </a:r>
            <a:r>
              <a:rPr lang="en-US" altLang="ja-JP" sz="2400" dirty="0">
                <a:latin typeface="Consolas" panose="020B0609020204030204" pitchFamily="49" charset="0"/>
              </a:rPr>
              <a:t> low race smoke </a:t>
            </a:r>
            <a:r>
              <a:rPr lang="en-US" altLang="ja-JP" sz="2400" dirty="0" err="1">
                <a:latin typeface="Consolas" panose="020B0609020204030204" pitchFamily="49" charset="0"/>
              </a:rPr>
              <a:t>ptl</a:t>
            </a:r>
            <a:r>
              <a:rPr lang="en-US" altLang="ja-JP" sz="2400" dirty="0">
                <a:latin typeface="Consolas" panose="020B0609020204030204" pitchFamily="49" charset="0"/>
              </a:rPr>
              <a:t> </a:t>
            </a:r>
            <a:r>
              <a:rPr lang="en-US" altLang="ja-JP" sz="2400" dirty="0" err="1">
                <a:latin typeface="Consolas" panose="020B0609020204030204" pitchFamily="49" charset="0"/>
              </a:rPr>
              <a:t>ht</a:t>
            </a:r>
            <a:r>
              <a:rPr lang="en-US" altLang="ja-JP" sz="2400" dirty="0">
                <a:latin typeface="Consolas" panose="020B0609020204030204" pitchFamily="49" charset="0"/>
              </a:rPr>
              <a:t> </a:t>
            </a:r>
            <a:r>
              <a:rPr lang="en-US" altLang="ja-JP" sz="2400" dirty="0" err="1">
                <a:latin typeface="Consolas" panose="020B0609020204030204" pitchFamily="49" charset="0"/>
              </a:rPr>
              <a:t>ui</a:t>
            </a:r>
            <a:r>
              <a:rPr lang="en-US" altLang="ja-JP" sz="2400" dirty="0">
                <a:latin typeface="Consolas" panose="020B0609020204030204" pitchFamily="49" charset="0"/>
              </a:rPr>
              <a:t> </a:t>
            </a:r>
            <a:r>
              <a:rPr lang="en-US" altLang="ja-JP" sz="2400" dirty="0" err="1">
                <a:latin typeface="Consolas" panose="020B0609020204030204" pitchFamily="49" charset="0"/>
              </a:rPr>
              <a:t>ftv</a:t>
            </a:r>
            <a:r>
              <a:rPr lang="en-US" altLang="ja-JP" sz="2400" dirty="0">
                <a:latin typeface="Consolas" panose="020B0609020204030204" pitchFamily="49" charset="0"/>
              </a:rPr>
              <a:t> </a:t>
            </a:r>
          </a:p>
          <a:p>
            <a:endParaRPr lang="en-US" altLang="ja-JP" sz="2400" dirty="0">
              <a:latin typeface="Consolas" panose="020B0609020204030204" pitchFamily="49" charset="0"/>
            </a:endParaRPr>
          </a:p>
          <a:p>
            <a:r>
              <a:rPr lang="en-US" altLang="ja-JP" sz="2400" dirty="0">
                <a:latin typeface="Consolas" panose="020B0609020204030204" pitchFamily="49" charset="0"/>
              </a:rPr>
              <a:t>graph matrix age </a:t>
            </a:r>
            <a:r>
              <a:rPr lang="en-US" altLang="ja-JP" sz="2400" dirty="0" err="1">
                <a:latin typeface="Consolas" panose="020B0609020204030204" pitchFamily="49" charset="0"/>
              </a:rPr>
              <a:t>bwt</a:t>
            </a:r>
            <a:r>
              <a:rPr lang="en-US" altLang="ja-JP" sz="2400" dirty="0">
                <a:latin typeface="Consolas" panose="020B0609020204030204" pitchFamily="49" charset="0"/>
              </a:rPr>
              <a:t> </a:t>
            </a:r>
            <a:r>
              <a:rPr lang="en-US" altLang="ja-JP" sz="2400" dirty="0" err="1">
                <a:latin typeface="Consolas" panose="020B0609020204030204" pitchFamily="49" charset="0"/>
              </a:rPr>
              <a:t>lwt_kg</a:t>
            </a:r>
            <a:endParaRPr lang="en-US" altLang="ja-JP" sz="2400" dirty="0">
              <a:latin typeface="Consolas" panose="020B0609020204030204" pitchFamily="49" charset="0"/>
            </a:endParaRPr>
          </a:p>
          <a:p>
            <a:r>
              <a:rPr lang="en-US" altLang="ja-JP" sz="2400" dirty="0">
                <a:latin typeface="Consolas" panose="020B0609020204030204" pitchFamily="49" charset="0"/>
              </a:rPr>
              <a:t>graph export scatter_matrix.png, as(</a:t>
            </a:r>
            <a:r>
              <a:rPr lang="en-US" altLang="ja-JP" sz="2400" dirty="0" err="1">
                <a:latin typeface="Consolas" panose="020B0609020204030204" pitchFamily="49" charset="0"/>
              </a:rPr>
              <a:t>png</a:t>
            </a:r>
            <a:r>
              <a:rPr lang="en-US" altLang="ja-JP" sz="2400" dirty="0">
                <a:latin typeface="Consolas" panose="020B0609020204030204" pitchFamily="49" charset="0"/>
              </a:rPr>
              <a:t>) replace</a:t>
            </a:r>
          </a:p>
        </p:txBody>
      </p:sp>
      <p:grpSp>
        <p:nvGrpSpPr>
          <p:cNvPr id="10" name="グループ化 9">
            <a:extLst>
              <a:ext uri="{FF2B5EF4-FFF2-40B4-BE49-F238E27FC236}">
                <a16:creationId xmlns:a16="http://schemas.microsoft.com/office/drawing/2014/main" id="{A7659D91-545C-C521-219B-807C9358B2BE}"/>
              </a:ext>
            </a:extLst>
          </p:cNvPr>
          <p:cNvGrpSpPr/>
          <p:nvPr/>
        </p:nvGrpSpPr>
        <p:grpSpPr>
          <a:xfrm>
            <a:off x="3851920" y="2780928"/>
            <a:ext cx="2806416" cy="400110"/>
            <a:chOff x="4391980" y="2580873"/>
            <a:chExt cx="2806416" cy="400110"/>
          </a:xfrm>
        </p:grpSpPr>
        <p:sp>
          <p:nvSpPr>
            <p:cNvPr id="8" name="矢印: 下 7">
              <a:extLst>
                <a:ext uri="{FF2B5EF4-FFF2-40B4-BE49-F238E27FC236}">
                  <a16:creationId xmlns:a16="http://schemas.microsoft.com/office/drawing/2014/main" id="{49EB7E09-A3BE-29B9-0AB5-39C2C50D07E7}"/>
                </a:ext>
              </a:extLst>
            </p:cNvPr>
            <p:cNvSpPr/>
            <p:nvPr/>
          </p:nvSpPr>
          <p:spPr>
            <a:xfrm rot="5400000">
              <a:off x="4427984" y="2564904"/>
              <a:ext cx="360040" cy="432048"/>
            </a:xfrm>
            <a:prstGeom prst="downArrow">
              <a:avLst/>
            </a:prstGeom>
            <a:solidFill>
              <a:schemeClr val="accent2">
                <a:lumMod val="60000"/>
                <a:lumOff val="40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9" name="テキスト ボックス 8">
              <a:extLst>
                <a:ext uri="{FF2B5EF4-FFF2-40B4-BE49-F238E27FC236}">
                  <a16:creationId xmlns:a16="http://schemas.microsoft.com/office/drawing/2014/main" id="{E6453004-9FCA-3EBD-DFF3-8DB3570945F1}"/>
                </a:ext>
              </a:extLst>
            </p:cNvPr>
            <p:cNvSpPr txBox="1"/>
            <p:nvPr/>
          </p:nvSpPr>
          <p:spPr>
            <a:xfrm>
              <a:off x="4824028" y="2580873"/>
              <a:ext cx="2374368" cy="400110"/>
            </a:xfrm>
            <a:prstGeom prst="rect">
              <a:avLst/>
            </a:prstGeom>
            <a:noFill/>
          </p:spPr>
          <p:txBody>
            <a:bodyPr wrap="none" rtlCol="0">
              <a:spAutoFit/>
            </a:bodyPr>
            <a:lstStyle/>
            <a:p>
              <a:r>
                <a:rPr kumimoji="1" lang="ja-JP" altLang="en-US" sz="2000" b="1" dirty="0">
                  <a:solidFill>
                    <a:srgbClr val="4D4D4D"/>
                  </a:solidFill>
                </a:rPr>
                <a:t>ここには</a:t>
              </a:r>
              <a:r>
                <a:rPr kumimoji="1" lang="en-US" altLang="ja-JP" sz="2000" b="1" dirty="0">
                  <a:solidFill>
                    <a:srgbClr val="4D4D4D"/>
                  </a:solidFill>
                </a:rPr>
                <a:t>1</a:t>
              </a:r>
              <a:r>
                <a:rPr kumimoji="1" lang="ja-JP" altLang="en-US" sz="2000" b="1" dirty="0">
                  <a:solidFill>
                    <a:srgbClr val="4D4D4D"/>
                  </a:solidFill>
                </a:rPr>
                <a:t>行空ける</a:t>
              </a:r>
            </a:p>
          </p:txBody>
        </p:sp>
      </p:grpSp>
      <p:grpSp>
        <p:nvGrpSpPr>
          <p:cNvPr id="11" name="グループ化 10">
            <a:extLst>
              <a:ext uri="{FF2B5EF4-FFF2-40B4-BE49-F238E27FC236}">
                <a16:creationId xmlns:a16="http://schemas.microsoft.com/office/drawing/2014/main" id="{185AE01B-28BE-5E88-9C76-F700F4222E79}"/>
              </a:ext>
            </a:extLst>
          </p:cNvPr>
          <p:cNvGrpSpPr/>
          <p:nvPr/>
        </p:nvGrpSpPr>
        <p:grpSpPr>
          <a:xfrm>
            <a:off x="5872693" y="4266205"/>
            <a:ext cx="2806416" cy="400110"/>
            <a:chOff x="4391980" y="2580873"/>
            <a:chExt cx="2806416" cy="400110"/>
          </a:xfrm>
        </p:grpSpPr>
        <p:sp>
          <p:nvSpPr>
            <p:cNvPr id="12" name="矢印: 下 11">
              <a:extLst>
                <a:ext uri="{FF2B5EF4-FFF2-40B4-BE49-F238E27FC236}">
                  <a16:creationId xmlns:a16="http://schemas.microsoft.com/office/drawing/2014/main" id="{E99F0847-BCA5-A9D4-0869-9DC5B9BA848D}"/>
                </a:ext>
              </a:extLst>
            </p:cNvPr>
            <p:cNvSpPr/>
            <p:nvPr/>
          </p:nvSpPr>
          <p:spPr>
            <a:xfrm rot="5400000">
              <a:off x="4427984" y="2564904"/>
              <a:ext cx="360040" cy="432048"/>
            </a:xfrm>
            <a:prstGeom prst="downArrow">
              <a:avLst/>
            </a:prstGeom>
            <a:solidFill>
              <a:schemeClr val="accent2">
                <a:lumMod val="60000"/>
                <a:lumOff val="40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3" name="テキスト ボックス 12">
              <a:extLst>
                <a:ext uri="{FF2B5EF4-FFF2-40B4-BE49-F238E27FC236}">
                  <a16:creationId xmlns:a16="http://schemas.microsoft.com/office/drawing/2014/main" id="{EF29B8B8-52CB-04C9-7FB3-89F6E3BB1A01}"/>
                </a:ext>
              </a:extLst>
            </p:cNvPr>
            <p:cNvSpPr txBox="1"/>
            <p:nvPr/>
          </p:nvSpPr>
          <p:spPr>
            <a:xfrm>
              <a:off x="4824028" y="2580873"/>
              <a:ext cx="2374368" cy="400110"/>
            </a:xfrm>
            <a:prstGeom prst="rect">
              <a:avLst/>
            </a:prstGeom>
            <a:noFill/>
          </p:spPr>
          <p:txBody>
            <a:bodyPr wrap="none" rtlCol="0">
              <a:spAutoFit/>
            </a:bodyPr>
            <a:lstStyle/>
            <a:p>
              <a:r>
                <a:rPr kumimoji="1" lang="ja-JP" altLang="en-US" sz="2000" b="1" dirty="0">
                  <a:solidFill>
                    <a:srgbClr val="4D4D4D"/>
                  </a:solidFill>
                </a:rPr>
                <a:t>ここには</a:t>
              </a:r>
              <a:r>
                <a:rPr kumimoji="1" lang="en-US" altLang="ja-JP" sz="2000" b="1" dirty="0">
                  <a:solidFill>
                    <a:srgbClr val="4D4D4D"/>
                  </a:solidFill>
                </a:rPr>
                <a:t>1</a:t>
              </a:r>
              <a:r>
                <a:rPr kumimoji="1" lang="ja-JP" altLang="en-US" sz="2000" b="1" dirty="0">
                  <a:solidFill>
                    <a:srgbClr val="4D4D4D"/>
                  </a:solidFill>
                </a:rPr>
                <a:t>行空ける</a:t>
              </a:r>
            </a:p>
          </p:txBody>
        </p:sp>
      </p:grpSp>
    </p:spTree>
    <p:extLst>
      <p:ext uri="{BB962C8B-B14F-4D97-AF65-F5344CB8AC3E}">
        <p14:creationId xmlns:p14="http://schemas.microsoft.com/office/powerpoint/2010/main" val="9433248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2B7BEF-2018-4AF5-BC19-C2A1F3F34793}"/>
              </a:ext>
            </a:extLst>
          </p:cNvPr>
          <p:cNvSpPr>
            <a:spLocks noGrp="1"/>
          </p:cNvSpPr>
          <p:nvPr>
            <p:ph type="title"/>
          </p:nvPr>
        </p:nvSpPr>
        <p:spPr/>
        <p:txBody>
          <a:bodyPr/>
          <a:lstStyle/>
          <a:p>
            <a:r>
              <a:rPr lang="ja-JP" altLang="en-US" dirty="0"/>
              <a:t>本シリーズ</a:t>
            </a:r>
            <a:r>
              <a:rPr lang="ja-JP" altLang="en-US"/>
              <a:t>のテーマ</a:t>
            </a:r>
            <a:endParaRPr kumimoji="1" lang="ja-JP" altLang="en-US" dirty="0"/>
          </a:p>
        </p:txBody>
      </p:sp>
      <p:sp>
        <p:nvSpPr>
          <p:cNvPr id="3" name="コンテンツ プレースホルダー 2">
            <a:extLst>
              <a:ext uri="{FF2B5EF4-FFF2-40B4-BE49-F238E27FC236}">
                <a16:creationId xmlns:a16="http://schemas.microsoft.com/office/drawing/2014/main" id="{11585F56-67BA-42A5-82E4-32CFAC5BCCFD}"/>
              </a:ext>
            </a:extLst>
          </p:cNvPr>
          <p:cNvSpPr>
            <a:spLocks noGrp="1"/>
          </p:cNvSpPr>
          <p:nvPr>
            <p:ph idx="1"/>
          </p:nvPr>
        </p:nvSpPr>
        <p:spPr/>
        <p:txBody>
          <a:bodyPr anchor="ctr">
            <a:normAutofit/>
          </a:bodyPr>
          <a:lstStyle/>
          <a:p>
            <a:r>
              <a:rPr kumimoji="1" lang="ja-JP" altLang="en-US" dirty="0"/>
              <a:t>特に重要</a:t>
            </a:r>
            <a:endParaRPr kumimoji="1" lang="en-US" altLang="ja-JP" dirty="0"/>
          </a:p>
          <a:p>
            <a:pPr lvl="1"/>
            <a:r>
              <a:rPr lang="ja-JP" altLang="en-US" dirty="0"/>
              <a:t>解析の再現性を担保できる。</a:t>
            </a:r>
            <a:endParaRPr lang="en-US" altLang="ja-JP" dirty="0"/>
          </a:p>
          <a:p>
            <a:pPr lvl="1"/>
            <a:r>
              <a:rPr lang="ja-JP" altLang="en-US" dirty="0"/>
              <a:t>「取りあえず動く」からの脱却</a:t>
            </a:r>
            <a:endParaRPr lang="en-US" altLang="ja-JP" dirty="0"/>
          </a:p>
          <a:p>
            <a:r>
              <a:rPr lang="ja-JP" altLang="en-US" dirty="0"/>
              <a:t>重要</a:t>
            </a:r>
            <a:endParaRPr lang="en-US" altLang="ja-JP" dirty="0"/>
          </a:p>
          <a:p>
            <a:pPr lvl="1"/>
            <a:r>
              <a:rPr lang="ja-JP" altLang="en-US" dirty="0"/>
              <a:t>解析ができる。</a:t>
            </a:r>
            <a:endParaRPr lang="en-US" altLang="ja-JP" dirty="0"/>
          </a:p>
        </p:txBody>
      </p:sp>
      <p:sp>
        <p:nvSpPr>
          <p:cNvPr id="4" name="スライド番号プレースホルダー 3">
            <a:extLst>
              <a:ext uri="{FF2B5EF4-FFF2-40B4-BE49-F238E27FC236}">
                <a16:creationId xmlns:a16="http://schemas.microsoft.com/office/drawing/2014/main" id="{94828380-CE60-4F47-8333-FD60E38FE52C}"/>
              </a:ext>
            </a:extLst>
          </p:cNvPr>
          <p:cNvSpPr>
            <a:spLocks noGrp="1"/>
          </p:cNvSpPr>
          <p:nvPr>
            <p:ph type="sldNum" sz="quarter" idx="12"/>
          </p:nvPr>
        </p:nvSpPr>
        <p:spPr/>
        <p:txBody>
          <a:bodyPr/>
          <a:lstStyle/>
          <a:p>
            <a:r>
              <a:rPr lang="en-US" altLang="ja-JP"/>
              <a:t> </a:t>
            </a:r>
            <a:fld id="{8B45D110-FD8E-48BD-8825-CDFBF9D22CA3}" type="slidenum">
              <a:rPr lang="ja-JP" altLang="en-US" smtClean="0"/>
              <a:pPr/>
              <a:t>2</a:t>
            </a:fld>
            <a:endParaRPr lang="ja-JP" altLang="en-US" dirty="0"/>
          </a:p>
        </p:txBody>
      </p:sp>
    </p:spTree>
    <p:extLst>
      <p:ext uri="{BB962C8B-B14F-4D97-AF65-F5344CB8AC3E}">
        <p14:creationId xmlns:p14="http://schemas.microsoft.com/office/powerpoint/2010/main" val="29852752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91A24-F1E0-4A04-BFA9-BC62E5DD01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3764F3-D981-56A1-FA4B-4F98627227F6}"/>
              </a:ext>
            </a:extLst>
          </p:cNvPr>
          <p:cNvSpPr>
            <a:spLocks noGrp="1"/>
          </p:cNvSpPr>
          <p:nvPr>
            <p:ph type="title"/>
          </p:nvPr>
        </p:nvSpPr>
        <p:spPr/>
        <p:txBody>
          <a:bodyPr/>
          <a:lstStyle/>
          <a:p>
            <a:r>
              <a:rPr kumimoji="1" lang="ja-JP" altLang="en-US" dirty="0"/>
              <a:t>写経</a:t>
            </a:r>
          </a:p>
        </p:txBody>
      </p:sp>
      <p:sp>
        <p:nvSpPr>
          <p:cNvPr id="3" name="コンテンツ プレースホルダー 2">
            <a:extLst>
              <a:ext uri="{FF2B5EF4-FFF2-40B4-BE49-F238E27FC236}">
                <a16:creationId xmlns:a16="http://schemas.microsoft.com/office/drawing/2014/main" id="{79FB2E91-6F1C-09B1-8334-F2F44FF1011E}"/>
              </a:ext>
            </a:extLst>
          </p:cNvPr>
          <p:cNvSpPr>
            <a:spLocks noGrp="1"/>
          </p:cNvSpPr>
          <p:nvPr>
            <p:ph idx="1"/>
          </p:nvPr>
        </p:nvSpPr>
        <p:spPr>
          <a:xfrm>
            <a:off x="457200" y="1124744"/>
            <a:ext cx="8229600" cy="572764"/>
          </a:xfrm>
        </p:spPr>
        <p:txBody>
          <a:bodyPr>
            <a:normAutofit fontScale="77500" lnSpcReduction="20000"/>
          </a:bodyPr>
          <a:lstStyle/>
          <a:p>
            <a:pPr marL="0" indent="0">
              <a:buNone/>
            </a:pPr>
            <a:r>
              <a:rPr lang="ja-JP" altLang="en-US" b="1" dirty="0">
                <a:latin typeface="+mn-ea"/>
              </a:rPr>
              <a:t>以下の内容を</a:t>
            </a:r>
            <a:r>
              <a:rPr lang="en-US" altLang="ja-JP" b="1" dirty="0">
                <a:latin typeface="+mn-ea"/>
              </a:rPr>
              <a:t>Do-file editor</a:t>
            </a:r>
            <a:r>
              <a:rPr lang="ja-JP" altLang="en-US" b="1" dirty="0">
                <a:latin typeface="+mn-ea"/>
              </a:rPr>
              <a:t>に入力して下さい。</a:t>
            </a:r>
            <a:endParaRPr lang="en-US" altLang="ja-JP" b="1" dirty="0">
              <a:latin typeface="+mn-ea"/>
            </a:endParaRPr>
          </a:p>
        </p:txBody>
      </p:sp>
      <p:sp>
        <p:nvSpPr>
          <p:cNvPr id="4" name="スライド番号プレースホルダー 3">
            <a:extLst>
              <a:ext uri="{FF2B5EF4-FFF2-40B4-BE49-F238E27FC236}">
                <a16:creationId xmlns:a16="http://schemas.microsoft.com/office/drawing/2014/main" id="{3C4EFCA0-91AA-EC8C-2D2A-9B9C39B2B1AB}"/>
              </a:ext>
            </a:extLst>
          </p:cNvPr>
          <p:cNvSpPr>
            <a:spLocks noGrp="1"/>
          </p:cNvSpPr>
          <p:nvPr>
            <p:ph type="sldNum" sz="quarter" idx="12"/>
          </p:nvPr>
        </p:nvSpPr>
        <p:spPr/>
        <p:txBody>
          <a:bodyPr/>
          <a:lstStyle/>
          <a:p>
            <a:r>
              <a:rPr lang="en-US" altLang="ja-JP"/>
              <a:t> </a:t>
            </a:r>
            <a:fld id="{8B45D110-FD8E-48BD-8825-CDFBF9D22CA3}" type="slidenum">
              <a:rPr lang="ja-JP" altLang="en-US" smtClean="0"/>
              <a:pPr/>
              <a:t>20</a:t>
            </a:fld>
            <a:endParaRPr lang="ja-JP" altLang="en-US" dirty="0"/>
          </a:p>
        </p:txBody>
      </p:sp>
      <p:sp>
        <p:nvSpPr>
          <p:cNvPr id="5" name="正方形/長方形 4">
            <a:extLst>
              <a:ext uri="{FF2B5EF4-FFF2-40B4-BE49-F238E27FC236}">
                <a16:creationId xmlns:a16="http://schemas.microsoft.com/office/drawing/2014/main" id="{8AB30D11-AE07-B0BB-C877-CA57CE26400C}"/>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別途コピーすれば良い</a:t>
            </a:r>
            <a:r>
              <a:rPr lang="en-US" altLang="ja-JP" b="1" dirty="0">
                <a:solidFill>
                  <a:schemeClr val="accent1"/>
                </a:solidFill>
              </a:rPr>
              <a:t>txt</a:t>
            </a:r>
            <a:r>
              <a:rPr lang="ja-JP" altLang="en-US" b="1" dirty="0">
                <a:solidFill>
                  <a:schemeClr val="accent1"/>
                </a:solidFill>
              </a:rPr>
              <a:t>ファイル</a:t>
            </a:r>
            <a:r>
              <a:rPr lang="ja-JP" altLang="en-US" dirty="0"/>
              <a:t>があります</a:t>
            </a:r>
            <a:r>
              <a:rPr lang="en-US" altLang="ja-JP" dirty="0"/>
              <a:t>…</a:t>
            </a:r>
          </a:p>
        </p:txBody>
      </p:sp>
      <p:pic>
        <p:nvPicPr>
          <p:cNvPr id="6" name="Picture 2" descr="talk icon">
            <a:extLst>
              <a:ext uri="{FF2B5EF4-FFF2-40B4-BE49-F238E27FC236}">
                <a16:creationId xmlns:a16="http://schemas.microsoft.com/office/drawing/2014/main" id="{DDCD563A-303E-E672-C1BF-A515AECB8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C43BEE18-9386-D2AC-462D-C616D51CD8BB}"/>
              </a:ext>
            </a:extLst>
          </p:cNvPr>
          <p:cNvSpPr/>
          <p:nvPr/>
        </p:nvSpPr>
        <p:spPr>
          <a:xfrm>
            <a:off x="372616" y="1628800"/>
            <a:ext cx="8398768" cy="4104456"/>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400" dirty="0">
                <a:latin typeface="Consolas" panose="020B0609020204030204" pitchFamily="49" charset="0"/>
              </a:rPr>
              <a:t>version 18</a:t>
            </a:r>
          </a:p>
          <a:p>
            <a:r>
              <a:rPr lang="en-US" altLang="ja-JP" sz="2400" dirty="0">
                <a:latin typeface="Consolas" panose="020B0609020204030204" pitchFamily="49" charset="0"/>
              </a:rPr>
              <a:t>use lbw2.dta, clear</a:t>
            </a:r>
          </a:p>
          <a:p>
            <a:endParaRPr lang="en-US" altLang="ja-JP" sz="2400" dirty="0">
              <a:latin typeface="Consolas" panose="020B0609020204030204" pitchFamily="49" charset="0"/>
            </a:endParaRPr>
          </a:p>
          <a:p>
            <a:r>
              <a:rPr lang="en-US" altLang="ja-JP" sz="2400" dirty="0" err="1">
                <a:latin typeface="Consolas" panose="020B0609020204030204" pitchFamily="49" charset="0"/>
              </a:rPr>
              <a:t>su</a:t>
            </a:r>
            <a:r>
              <a:rPr lang="en-US" altLang="ja-JP" sz="2400" dirty="0">
                <a:latin typeface="Consolas" panose="020B0609020204030204" pitchFamily="49" charset="0"/>
              </a:rPr>
              <a:t> *</a:t>
            </a:r>
          </a:p>
          <a:p>
            <a:r>
              <a:rPr lang="en-US" altLang="ja-JP" sz="2400" dirty="0" err="1">
                <a:latin typeface="Consolas" panose="020B0609020204030204" pitchFamily="49" charset="0"/>
              </a:rPr>
              <a:t>tabstat</a:t>
            </a:r>
            <a:r>
              <a:rPr lang="en-US" altLang="ja-JP" sz="2400" dirty="0">
                <a:latin typeface="Consolas" panose="020B0609020204030204" pitchFamily="49" charset="0"/>
              </a:rPr>
              <a:t> age </a:t>
            </a:r>
            <a:r>
              <a:rPr lang="en-US" altLang="ja-JP" sz="2400" dirty="0" err="1">
                <a:latin typeface="Consolas" panose="020B0609020204030204" pitchFamily="49" charset="0"/>
              </a:rPr>
              <a:t>bwt</a:t>
            </a:r>
            <a:r>
              <a:rPr lang="en-US" altLang="ja-JP" sz="2400" dirty="0">
                <a:latin typeface="Consolas" panose="020B0609020204030204" pitchFamily="49" charset="0"/>
              </a:rPr>
              <a:t> </a:t>
            </a:r>
            <a:r>
              <a:rPr lang="en-US" altLang="ja-JP" sz="2400" dirty="0" err="1">
                <a:latin typeface="Consolas" panose="020B0609020204030204" pitchFamily="49" charset="0"/>
              </a:rPr>
              <a:t>lwt_kg</a:t>
            </a:r>
            <a:endParaRPr lang="en-US" altLang="ja-JP" sz="2400" dirty="0">
              <a:latin typeface="Consolas" panose="020B0609020204030204" pitchFamily="49" charset="0"/>
            </a:endParaRPr>
          </a:p>
          <a:p>
            <a:r>
              <a:rPr lang="en-US" altLang="ja-JP" sz="2400" dirty="0" err="1">
                <a:latin typeface="Consolas" panose="020B0609020204030204" pitchFamily="49" charset="0"/>
              </a:rPr>
              <a:t>fre</a:t>
            </a:r>
            <a:r>
              <a:rPr lang="en-US" altLang="ja-JP" sz="2400" dirty="0">
                <a:latin typeface="Consolas" panose="020B0609020204030204" pitchFamily="49" charset="0"/>
              </a:rPr>
              <a:t> low race smoke </a:t>
            </a:r>
            <a:r>
              <a:rPr lang="en-US" altLang="ja-JP" sz="2400" dirty="0" err="1">
                <a:latin typeface="Consolas" panose="020B0609020204030204" pitchFamily="49" charset="0"/>
              </a:rPr>
              <a:t>ptl</a:t>
            </a:r>
            <a:r>
              <a:rPr lang="en-US" altLang="ja-JP" sz="2400" dirty="0">
                <a:latin typeface="Consolas" panose="020B0609020204030204" pitchFamily="49" charset="0"/>
              </a:rPr>
              <a:t> </a:t>
            </a:r>
            <a:r>
              <a:rPr lang="en-US" altLang="ja-JP" sz="2400" dirty="0" err="1">
                <a:latin typeface="Consolas" panose="020B0609020204030204" pitchFamily="49" charset="0"/>
              </a:rPr>
              <a:t>ht</a:t>
            </a:r>
            <a:r>
              <a:rPr lang="en-US" altLang="ja-JP" sz="2400" dirty="0">
                <a:latin typeface="Consolas" panose="020B0609020204030204" pitchFamily="49" charset="0"/>
              </a:rPr>
              <a:t> </a:t>
            </a:r>
            <a:r>
              <a:rPr lang="en-US" altLang="ja-JP" sz="2400" dirty="0" err="1">
                <a:latin typeface="Consolas" panose="020B0609020204030204" pitchFamily="49" charset="0"/>
              </a:rPr>
              <a:t>ui</a:t>
            </a:r>
            <a:r>
              <a:rPr lang="en-US" altLang="ja-JP" sz="2400" dirty="0">
                <a:latin typeface="Consolas" panose="020B0609020204030204" pitchFamily="49" charset="0"/>
              </a:rPr>
              <a:t> </a:t>
            </a:r>
            <a:r>
              <a:rPr lang="en-US" altLang="ja-JP" sz="2400" dirty="0" err="1">
                <a:latin typeface="Consolas" panose="020B0609020204030204" pitchFamily="49" charset="0"/>
              </a:rPr>
              <a:t>ftv</a:t>
            </a:r>
            <a:r>
              <a:rPr lang="en-US" altLang="ja-JP" sz="2400" dirty="0">
                <a:latin typeface="Consolas" panose="020B0609020204030204" pitchFamily="49" charset="0"/>
              </a:rPr>
              <a:t> </a:t>
            </a:r>
          </a:p>
          <a:p>
            <a:endParaRPr lang="en-US" altLang="ja-JP" sz="2400" dirty="0">
              <a:latin typeface="Consolas" panose="020B0609020204030204" pitchFamily="49" charset="0"/>
            </a:endParaRPr>
          </a:p>
          <a:p>
            <a:r>
              <a:rPr lang="en-US" altLang="ja-JP" sz="2400" dirty="0">
                <a:latin typeface="Consolas" panose="020B0609020204030204" pitchFamily="49" charset="0"/>
              </a:rPr>
              <a:t>graph matrix age </a:t>
            </a:r>
            <a:r>
              <a:rPr lang="en-US" altLang="ja-JP" sz="2400" dirty="0" err="1">
                <a:latin typeface="Consolas" panose="020B0609020204030204" pitchFamily="49" charset="0"/>
              </a:rPr>
              <a:t>bwt</a:t>
            </a:r>
            <a:r>
              <a:rPr lang="en-US" altLang="ja-JP" sz="2400" dirty="0">
                <a:latin typeface="Consolas" panose="020B0609020204030204" pitchFamily="49" charset="0"/>
              </a:rPr>
              <a:t> </a:t>
            </a:r>
            <a:r>
              <a:rPr lang="en-US" altLang="ja-JP" sz="2400" dirty="0" err="1">
                <a:latin typeface="Consolas" panose="020B0609020204030204" pitchFamily="49" charset="0"/>
              </a:rPr>
              <a:t>lwt_kg</a:t>
            </a:r>
            <a:endParaRPr lang="en-US" altLang="ja-JP" sz="2400" dirty="0">
              <a:latin typeface="Consolas" panose="020B0609020204030204" pitchFamily="49" charset="0"/>
            </a:endParaRPr>
          </a:p>
          <a:p>
            <a:r>
              <a:rPr lang="en-US" altLang="ja-JP" sz="2400" dirty="0">
                <a:latin typeface="Consolas" panose="020B0609020204030204" pitchFamily="49" charset="0"/>
              </a:rPr>
              <a:t>graph export scatter_matrix.png, as(</a:t>
            </a:r>
            <a:r>
              <a:rPr lang="en-US" altLang="ja-JP" sz="2400" dirty="0" err="1">
                <a:latin typeface="Consolas" panose="020B0609020204030204" pitchFamily="49" charset="0"/>
              </a:rPr>
              <a:t>png</a:t>
            </a:r>
            <a:r>
              <a:rPr lang="en-US" altLang="ja-JP" sz="2400" dirty="0">
                <a:latin typeface="Consolas" panose="020B0609020204030204" pitchFamily="49" charset="0"/>
              </a:rPr>
              <a:t>) replace</a:t>
            </a:r>
          </a:p>
        </p:txBody>
      </p:sp>
      <p:sp>
        <p:nvSpPr>
          <p:cNvPr id="9" name="テキスト ボックス 8">
            <a:extLst>
              <a:ext uri="{FF2B5EF4-FFF2-40B4-BE49-F238E27FC236}">
                <a16:creationId xmlns:a16="http://schemas.microsoft.com/office/drawing/2014/main" id="{1F554967-BF56-613A-3FC1-1ACDCA400C8D}"/>
              </a:ext>
            </a:extLst>
          </p:cNvPr>
          <p:cNvSpPr txBox="1"/>
          <p:nvPr/>
        </p:nvSpPr>
        <p:spPr>
          <a:xfrm>
            <a:off x="4009292" y="2170746"/>
            <a:ext cx="697627" cy="400110"/>
          </a:xfrm>
          <a:prstGeom prst="rect">
            <a:avLst/>
          </a:prstGeom>
          <a:noFill/>
        </p:spPr>
        <p:txBody>
          <a:bodyPr wrap="none" rtlCol="0">
            <a:spAutoFit/>
          </a:bodyPr>
          <a:lstStyle/>
          <a:p>
            <a:r>
              <a:rPr kumimoji="1" lang="ja-JP" altLang="en-US" sz="2000" b="1" dirty="0">
                <a:solidFill>
                  <a:srgbClr val="4D4D4D"/>
                </a:solidFill>
              </a:rPr>
              <a:t>準備</a:t>
            </a:r>
          </a:p>
        </p:txBody>
      </p:sp>
      <p:sp>
        <p:nvSpPr>
          <p:cNvPr id="14" name="右中かっこ 13">
            <a:extLst>
              <a:ext uri="{FF2B5EF4-FFF2-40B4-BE49-F238E27FC236}">
                <a16:creationId xmlns:a16="http://schemas.microsoft.com/office/drawing/2014/main" id="{27B6C856-C3F1-1EF2-92B0-1F01BD229BFC}"/>
              </a:ext>
            </a:extLst>
          </p:cNvPr>
          <p:cNvSpPr/>
          <p:nvPr/>
        </p:nvSpPr>
        <p:spPr>
          <a:xfrm>
            <a:off x="3707904" y="1844824"/>
            <a:ext cx="288032" cy="956139"/>
          </a:xfrm>
          <a:prstGeom prst="rightBrace">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BD66EBE-24F8-EB34-41D3-3C8212B8CCCA}"/>
              </a:ext>
            </a:extLst>
          </p:cNvPr>
          <p:cNvSpPr txBox="1"/>
          <p:nvPr/>
        </p:nvSpPr>
        <p:spPr>
          <a:xfrm>
            <a:off x="6372200" y="3549239"/>
            <a:ext cx="1210588" cy="400110"/>
          </a:xfrm>
          <a:prstGeom prst="rect">
            <a:avLst/>
          </a:prstGeom>
          <a:noFill/>
        </p:spPr>
        <p:txBody>
          <a:bodyPr wrap="none" rtlCol="0">
            <a:spAutoFit/>
          </a:bodyPr>
          <a:lstStyle/>
          <a:p>
            <a:r>
              <a:rPr kumimoji="1" lang="ja-JP" altLang="en-US" sz="2000" b="1" dirty="0">
                <a:solidFill>
                  <a:srgbClr val="4D4D4D"/>
                </a:solidFill>
              </a:rPr>
              <a:t>記述統計</a:t>
            </a:r>
          </a:p>
        </p:txBody>
      </p:sp>
      <p:sp>
        <p:nvSpPr>
          <p:cNvPr id="16" name="右中かっこ 15">
            <a:extLst>
              <a:ext uri="{FF2B5EF4-FFF2-40B4-BE49-F238E27FC236}">
                <a16:creationId xmlns:a16="http://schemas.microsoft.com/office/drawing/2014/main" id="{B24F73F3-B648-B583-5380-57FA089F7AA1}"/>
              </a:ext>
            </a:extLst>
          </p:cNvPr>
          <p:cNvSpPr/>
          <p:nvPr/>
        </p:nvSpPr>
        <p:spPr>
          <a:xfrm>
            <a:off x="6070812" y="3223317"/>
            <a:ext cx="288032" cy="956139"/>
          </a:xfrm>
          <a:prstGeom prst="rightBrace">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29B39451-8543-92C2-D965-AF310DA94275}"/>
              </a:ext>
            </a:extLst>
          </p:cNvPr>
          <p:cNvSpPr txBox="1"/>
          <p:nvPr/>
        </p:nvSpPr>
        <p:spPr>
          <a:xfrm>
            <a:off x="6797992" y="4478094"/>
            <a:ext cx="954107" cy="400110"/>
          </a:xfrm>
          <a:prstGeom prst="rect">
            <a:avLst/>
          </a:prstGeom>
          <a:noFill/>
        </p:spPr>
        <p:txBody>
          <a:bodyPr wrap="none" rtlCol="0">
            <a:spAutoFit/>
          </a:bodyPr>
          <a:lstStyle/>
          <a:p>
            <a:r>
              <a:rPr kumimoji="1" lang="ja-JP" altLang="en-US" sz="2000" b="1" dirty="0">
                <a:solidFill>
                  <a:srgbClr val="4D4D4D"/>
                </a:solidFill>
              </a:rPr>
              <a:t>グラフ</a:t>
            </a:r>
          </a:p>
        </p:txBody>
      </p:sp>
      <p:sp>
        <p:nvSpPr>
          <p:cNvPr id="18" name="右中かっこ 17">
            <a:extLst>
              <a:ext uri="{FF2B5EF4-FFF2-40B4-BE49-F238E27FC236}">
                <a16:creationId xmlns:a16="http://schemas.microsoft.com/office/drawing/2014/main" id="{B67B0DFA-5E1E-2CE9-1CA3-784FBAC71E4E}"/>
              </a:ext>
            </a:extLst>
          </p:cNvPr>
          <p:cNvSpPr/>
          <p:nvPr/>
        </p:nvSpPr>
        <p:spPr>
          <a:xfrm>
            <a:off x="6502860" y="4442525"/>
            <a:ext cx="288032" cy="956139"/>
          </a:xfrm>
          <a:prstGeom prst="rightBrace">
            <a:avLst>
              <a:gd name="adj1" fmla="val 8333"/>
              <a:gd name="adj2" fmla="val 20756"/>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052969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3546E-0A4D-4715-AC22-E59354802FC1}"/>
              </a:ext>
            </a:extLst>
          </p:cNvPr>
          <p:cNvSpPr>
            <a:spLocks noGrp="1"/>
          </p:cNvSpPr>
          <p:nvPr>
            <p:ph type="title"/>
          </p:nvPr>
        </p:nvSpPr>
        <p:spPr/>
        <p:txBody>
          <a:bodyPr>
            <a:normAutofit/>
          </a:bodyPr>
          <a:lstStyle/>
          <a:p>
            <a:r>
              <a:rPr lang="en-US" altLang="ja-JP" dirty="0"/>
              <a:t>Do</a:t>
            </a:r>
            <a:r>
              <a:rPr lang="ja-JP" altLang="en-US" dirty="0"/>
              <a:t>ファイルの最初に書くコマンド</a:t>
            </a:r>
            <a:endParaRPr kumimoji="1" lang="ja-JP" altLang="en-US" dirty="0"/>
          </a:p>
        </p:txBody>
      </p:sp>
      <p:sp>
        <p:nvSpPr>
          <p:cNvPr id="3" name="コンテンツ プレースホルダー 2">
            <a:extLst>
              <a:ext uri="{FF2B5EF4-FFF2-40B4-BE49-F238E27FC236}">
                <a16:creationId xmlns:a16="http://schemas.microsoft.com/office/drawing/2014/main" id="{BA15F797-AB2C-45C9-AC02-EDA900037A29}"/>
              </a:ext>
            </a:extLst>
          </p:cNvPr>
          <p:cNvSpPr>
            <a:spLocks noGrp="1"/>
          </p:cNvSpPr>
          <p:nvPr>
            <p:ph idx="1"/>
          </p:nvPr>
        </p:nvSpPr>
        <p:spPr/>
        <p:txBody>
          <a:bodyPr anchor="ctr">
            <a:normAutofit/>
          </a:bodyPr>
          <a:lstStyle/>
          <a:p>
            <a:pPr marL="0" indent="0" algn="ctr">
              <a:buNone/>
            </a:pPr>
            <a:r>
              <a:rPr lang="ja-JP" altLang="en-US" dirty="0"/>
              <a:t>バージョン指定するコマンド</a:t>
            </a:r>
          </a:p>
          <a:p>
            <a:pPr marL="0" indent="0" algn="ctr">
              <a:buNone/>
            </a:pPr>
            <a:r>
              <a:rPr lang="en-US" altLang="ja-JP" b="1" dirty="0">
                <a:solidFill>
                  <a:schemeClr val="accent6"/>
                </a:solidFill>
              </a:rPr>
              <a:t>version #</a:t>
            </a:r>
            <a:endParaRPr kumimoji="1" lang="en-US" altLang="ja-JP" dirty="0"/>
          </a:p>
        </p:txBody>
      </p:sp>
      <p:sp>
        <p:nvSpPr>
          <p:cNvPr id="4" name="スライド番号プレースホルダー 3">
            <a:extLst>
              <a:ext uri="{FF2B5EF4-FFF2-40B4-BE49-F238E27FC236}">
                <a16:creationId xmlns:a16="http://schemas.microsoft.com/office/drawing/2014/main" id="{27E6DC2B-38C8-45EA-AD80-07843E28060C}"/>
              </a:ext>
            </a:extLst>
          </p:cNvPr>
          <p:cNvSpPr>
            <a:spLocks noGrp="1"/>
          </p:cNvSpPr>
          <p:nvPr>
            <p:ph type="sldNum" sz="quarter" idx="12"/>
          </p:nvPr>
        </p:nvSpPr>
        <p:spPr/>
        <p:txBody>
          <a:bodyPr/>
          <a:lstStyle/>
          <a:p>
            <a:r>
              <a:rPr lang="en-US" altLang="ja-JP"/>
              <a:t> </a:t>
            </a:r>
            <a:fld id="{8B45D110-FD8E-48BD-8825-CDFBF9D22CA3}" type="slidenum">
              <a:rPr lang="ja-JP" altLang="en-US" smtClean="0"/>
              <a:pPr/>
              <a:t>21</a:t>
            </a:fld>
            <a:endParaRPr lang="ja-JP" altLang="en-US" dirty="0"/>
          </a:p>
        </p:txBody>
      </p:sp>
      <p:sp>
        <p:nvSpPr>
          <p:cNvPr id="5" name="正方形/長方形 4">
            <a:extLst>
              <a:ext uri="{FF2B5EF4-FFF2-40B4-BE49-F238E27FC236}">
                <a16:creationId xmlns:a16="http://schemas.microsoft.com/office/drawing/2014/main" id="{D5726203-B7C4-41A9-B56D-2D5F254DA60A}"/>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b="1" dirty="0">
                <a:solidFill>
                  <a:schemeClr val="accent1"/>
                </a:solidFill>
              </a:rPr>
              <a:t>#</a:t>
            </a:r>
            <a:r>
              <a:rPr lang="ja-JP" altLang="en-US" dirty="0"/>
              <a:t>には数字が入ります。今回の場合は</a:t>
            </a:r>
            <a:r>
              <a:rPr lang="en-US" altLang="ja-JP" b="1" dirty="0">
                <a:solidFill>
                  <a:schemeClr val="accent1"/>
                </a:solidFill>
              </a:rPr>
              <a:t>18</a:t>
            </a:r>
            <a:r>
              <a:rPr lang="ja-JP" altLang="en-US" dirty="0"/>
              <a:t>です。</a:t>
            </a:r>
            <a:endParaRPr lang="en-US" altLang="ja-JP" dirty="0"/>
          </a:p>
        </p:txBody>
      </p:sp>
      <p:pic>
        <p:nvPicPr>
          <p:cNvPr id="6" name="Picture 2" descr="talk icon">
            <a:extLst>
              <a:ext uri="{FF2B5EF4-FFF2-40B4-BE49-F238E27FC236}">
                <a16:creationId xmlns:a16="http://schemas.microsoft.com/office/drawing/2014/main" id="{DBF246FD-91F3-4E8B-A0B4-2AC662200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172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2A7C1-9CC1-4B1D-B4AB-72468F998F81}"/>
              </a:ext>
            </a:extLst>
          </p:cNvPr>
          <p:cNvSpPr>
            <a:spLocks noGrp="1"/>
          </p:cNvSpPr>
          <p:nvPr>
            <p:ph type="title"/>
          </p:nvPr>
        </p:nvSpPr>
        <p:spPr/>
        <p:txBody>
          <a:bodyPr>
            <a:normAutofit/>
          </a:bodyPr>
          <a:lstStyle/>
          <a:p>
            <a:r>
              <a:rPr kumimoji="1" lang="ja-JP" altLang="en-US" dirty="0"/>
              <a:t>「</a:t>
            </a:r>
            <a:r>
              <a:rPr kumimoji="1" lang="en-US" altLang="ja-JP" dirty="0"/>
              <a:t>version 18</a:t>
            </a:r>
            <a:r>
              <a:rPr kumimoji="1" lang="ja-JP" altLang="en-US" dirty="0"/>
              <a:t>」というコマンド</a:t>
            </a:r>
          </a:p>
        </p:txBody>
      </p:sp>
      <p:sp>
        <p:nvSpPr>
          <p:cNvPr id="3" name="コンテンツ プレースホルダー 2">
            <a:extLst>
              <a:ext uri="{FF2B5EF4-FFF2-40B4-BE49-F238E27FC236}">
                <a16:creationId xmlns:a16="http://schemas.microsoft.com/office/drawing/2014/main" id="{30E17A91-FF5A-4531-A5B2-EAEE0B81574B}"/>
              </a:ext>
            </a:extLst>
          </p:cNvPr>
          <p:cNvSpPr>
            <a:spLocks noGrp="1"/>
          </p:cNvSpPr>
          <p:nvPr>
            <p:ph idx="1"/>
          </p:nvPr>
        </p:nvSpPr>
        <p:spPr/>
        <p:txBody>
          <a:bodyPr>
            <a:normAutofit lnSpcReduction="10000"/>
          </a:bodyPr>
          <a:lstStyle/>
          <a:p>
            <a:r>
              <a:rPr lang="en-US" altLang="ja-JP" b="1" dirty="0">
                <a:solidFill>
                  <a:schemeClr val="accent6"/>
                </a:solidFill>
              </a:rPr>
              <a:t>Stata 18</a:t>
            </a:r>
            <a:r>
              <a:rPr lang="ja-JP" altLang="en-US" b="1" dirty="0">
                <a:solidFill>
                  <a:schemeClr val="accent6"/>
                </a:solidFill>
              </a:rPr>
              <a:t>で動かす</a:t>
            </a:r>
            <a:r>
              <a:rPr lang="ja-JP" altLang="en-US" dirty="0"/>
              <a:t>という指定です。</a:t>
            </a:r>
          </a:p>
          <a:p>
            <a:r>
              <a:rPr lang="en-US" altLang="ja-JP" dirty="0"/>
              <a:t>Stata 19</a:t>
            </a:r>
            <a:r>
              <a:rPr lang="ja-JP" altLang="en-US" dirty="0"/>
              <a:t>以降では、コマンドの実行内容が若干変わる可能性があります。</a:t>
            </a:r>
          </a:p>
          <a:p>
            <a:r>
              <a:rPr lang="ja-JP" altLang="en-US" dirty="0"/>
              <a:t>しかし、</a:t>
            </a:r>
            <a:r>
              <a:rPr lang="en-US" altLang="ja-JP" dirty="0"/>
              <a:t>version 18</a:t>
            </a:r>
            <a:r>
              <a:rPr lang="ja-JP" altLang="en-US" dirty="0"/>
              <a:t>というコマンドを入れておくと、</a:t>
            </a:r>
            <a:r>
              <a:rPr lang="en-US" altLang="ja-JP" dirty="0"/>
              <a:t>Stata 19</a:t>
            </a:r>
            <a:r>
              <a:rPr lang="ja-JP" altLang="en-US" dirty="0"/>
              <a:t>以降でこの</a:t>
            </a:r>
            <a:r>
              <a:rPr lang="en-US" altLang="ja-JP" dirty="0"/>
              <a:t>do</a:t>
            </a:r>
            <a:r>
              <a:rPr lang="ja-JP" altLang="en-US" dirty="0"/>
              <a:t>ファイルを使っても、</a:t>
            </a:r>
            <a:r>
              <a:rPr lang="en-US" altLang="ja-JP" dirty="0"/>
              <a:t>Stata 18</a:t>
            </a:r>
            <a:r>
              <a:rPr lang="ja-JP" altLang="en-US" dirty="0"/>
              <a:t>と同じように働いてくれます。</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D4B344B-6161-4F81-86AD-DD0259569692}"/>
              </a:ext>
            </a:extLst>
          </p:cNvPr>
          <p:cNvSpPr>
            <a:spLocks noGrp="1"/>
          </p:cNvSpPr>
          <p:nvPr>
            <p:ph type="sldNum" sz="quarter" idx="12"/>
          </p:nvPr>
        </p:nvSpPr>
        <p:spPr/>
        <p:txBody>
          <a:bodyPr/>
          <a:lstStyle/>
          <a:p>
            <a:r>
              <a:rPr lang="en-US" altLang="ja-JP"/>
              <a:t> </a:t>
            </a:r>
            <a:fld id="{8B45D110-FD8E-48BD-8825-CDFBF9D22CA3}" type="slidenum">
              <a:rPr lang="ja-JP" altLang="en-US" smtClean="0"/>
              <a:pPr/>
              <a:t>22</a:t>
            </a:fld>
            <a:endParaRPr lang="ja-JP" altLang="en-US" dirty="0"/>
          </a:p>
        </p:txBody>
      </p:sp>
    </p:spTree>
    <p:extLst>
      <p:ext uri="{BB962C8B-B14F-4D97-AF65-F5344CB8AC3E}">
        <p14:creationId xmlns:p14="http://schemas.microsoft.com/office/powerpoint/2010/main" val="10704450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B3AE34B-09C6-43F8-A6BB-3659DEE651ED}"/>
              </a:ext>
            </a:extLst>
          </p:cNvPr>
          <p:cNvPicPr>
            <a:picLocks noChangeAspect="1"/>
          </p:cNvPicPr>
          <p:nvPr/>
        </p:nvPicPr>
        <p:blipFill rotWithShape="1">
          <a:blip r:embed="rId2"/>
          <a:srcRect r="36613" b="41277"/>
          <a:stretch/>
        </p:blipFill>
        <p:spPr>
          <a:xfrm>
            <a:off x="95464" y="1484784"/>
            <a:ext cx="8953072" cy="4492724"/>
          </a:xfrm>
          <a:prstGeom prst="rect">
            <a:avLst/>
          </a:prstGeom>
        </p:spPr>
      </p:pic>
      <p:pic>
        <p:nvPicPr>
          <p:cNvPr id="11" name="図 10">
            <a:extLst>
              <a:ext uri="{FF2B5EF4-FFF2-40B4-BE49-F238E27FC236}">
                <a16:creationId xmlns:a16="http://schemas.microsoft.com/office/drawing/2014/main" id="{C8075968-0142-4B4E-A703-69922D2A68E3}"/>
              </a:ext>
            </a:extLst>
          </p:cNvPr>
          <p:cNvPicPr>
            <a:picLocks noChangeAspect="1"/>
          </p:cNvPicPr>
          <p:nvPr/>
        </p:nvPicPr>
        <p:blipFill>
          <a:blip r:embed="rId3"/>
          <a:stretch>
            <a:fillRect/>
          </a:stretch>
        </p:blipFill>
        <p:spPr>
          <a:xfrm>
            <a:off x="2339752" y="1438577"/>
            <a:ext cx="1198612" cy="1078751"/>
          </a:xfrm>
          <a:prstGeom prst="rect">
            <a:avLst/>
          </a:prstGeom>
        </p:spPr>
      </p:pic>
      <p:sp>
        <p:nvSpPr>
          <p:cNvPr id="2" name="タイトル 1">
            <a:extLst>
              <a:ext uri="{FF2B5EF4-FFF2-40B4-BE49-F238E27FC236}">
                <a16:creationId xmlns:a16="http://schemas.microsoft.com/office/drawing/2014/main" id="{6DB50474-DE21-42D9-8499-B723F33470BF}"/>
              </a:ext>
            </a:extLst>
          </p:cNvPr>
          <p:cNvSpPr>
            <a:spLocks noGrp="1"/>
          </p:cNvSpPr>
          <p:nvPr>
            <p:ph type="title"/>
          </p:nvPr>
        </p:nvSpPr>
        <p:spPr/>
        <p:txBody>
          <a:bodyPr/>
          <a:lstStyle/>
          <a:p>
            <a:r>
              <a:rPr kumimoji="1" lang="ja-JP" altLang="en-US" dirty="0"/>
              <a:t>入力したところ</a:t>
            </a:r>
          </a:p>
        </p:txBody>
      </p:sp>
      <p:sp>
        <p:nvSpPr>
          <p:cNvPr id="4" name="スライド番号プレースホルダー 3">
            <a:extLst>
              <a:ext uri="{FF2B5EF4-FFF2-40B4-BE49-F238E27FC236}">
                <a16:creationId xmlns:a16="http://schemas.microsoft.com/office/drawing/2014/main" id="{5541D5B6-2E8F-4627-ADBC-EAE37939A282}"/>
              </a:ext>
            </a:extLst>
          </p:cNvPr>
          <p:cNvSpPr>
            <a:spLocks noGrp="1"/>
          </p:cNvSpPr>
          <p:nvPr>
            <p:ph type="sldNum" sz="quarter" idx="12"/>
          </p:nvPr>
        </p:nvSpPr>
        <p:spPr/>
        <p:txBody>
          <a:bodyPr/>
          <a:lstStyle/>
          <a:p>
            <a:r>
              <a:rPr lang="en-US" altLang="ja-JP"/>
              <a:t> </a:t>
            </a:r>
            <a:fld id="{8B45D110-FD8E-48BD-8825-CDFBF9D22CA3}" type="slidenum">
              <a:rPr lang="ja-JP" altLang="en-US" smtClean="0"/>
              <a:pPr/>
              <a:t>23</a:t>
            </a:fld>
            <a:endParaRPr lang="ja-JP" altLang="en-US" dirty="0"/>
          </a:p>
        </p:txBody>
      </p:sp>
      <p:grpSp>
        <p:nvGrpSpPr>
          <p:cNvPr id="10" name="グループ化 9">
            <a:extLst>
              <a:ext uri="{FF2B5EF4-FFF2-40B4-BE49-F238E27FC236}">
                <a16:creationId xmlns:a16="http://schemas.microsoft.com/office/drawing/2014/main" id="{CAFC7985-7F2D-45F8-B950-09BBFF71BEE5}"/>
              </a:ext>
            </a:extLst>
          </p:cNvPr>
          <p:cNvGrpSpPr/>
          <p:nvPr/>
        </p:nvGrpSpPr>
        <p:grpSpPr>
          <a:xfrm>
            <a:off x="2885461" y="1679787"/>
            <a:ext cx="5745681" cy="523220"/>
            <a:chOff x="2853930" y="1700808"/>
            <a:chExt cx="5745681" cy="523220"/>
          </a:xfrm>
        </p:grpSpPr>
        <p:sp>
          <p:nvSpPr>
            <p:cNvPr id="6" name="矢印: 下 5">
              <a:extLst>
                <a:ext uri="{FF2B5EF4-FFF2-40B4-BE49-F238E27FC236}">
                  <a16:creationId xmlns:a16="http://schemas.microsoft.com/office/drawing/2014/main" id="{8C496992-02C2-46EF-BB43-690F267246C0}"/>
                </a:ext>
              </a:extLst>
            </p:cNvPr>
            <p:cNvSpPr/>
            <p:nvPr/>
          </p:nvSpPr>
          <p:spPr>
            <a:xfrm rot="5400000">
              <a:off x="2925938" y="1710390"/>
              <a:ext cx="360040" cy="504056"/>
            </a:xfrm>
            <a:prstGeom prst="down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7" name="テキスト ボックス 6">
              <a:extLst>
                <a:ext uri="{FF2B5EF4-FFF2-40B4-BE49-F238E27FC236}">
                  <a16:creationId xmlns:a16="http://schemas.microsoft.com/office/drawing/2014/main" id="{C4EC4B86-1247-4640-B9C3-721ED8680E4F}"/>
                </a:ext>
              </a:extLst>
            </p:cNvPr>
            <p:cNvSpPr txBox="1"/>
            <p:nvPr/>
          </p:nvSpPr>
          <p:spPr>
            <a:xfrm>
              <a:off x="3387928" y="1700808"/>
              <a:ext cx="5211683" cy="523220"/>
            </a:xfrm>
            <a:prstGeom prst="rect">
              <a:avLst/>
            </a:prstGeom>
            <a:noFill/>
          </p:spPr>
          <p:txBody>
            <a:bodyPr wrap="none" rtlCol="0">
              <a:spAutoFit/>
            </a:bodyPr>
            <a:lstStyle/>
            <a:p>
              <a:r>
                <a:rPr kumimoji="1" lang="ja-JP" altLang="en-US" sz="2800" dirty="0">
                  <a:solidFill>
                    <a:schemeClr val="accent1"/>
                  </a:solidFill>
                </a:rPr>
                <a:t>入力したら</a:t>
              </a:r>
              <a:r>
                <a:rPr kumimoji="1" lang="ja-JP" altLang="en-US" sz="2800" b="1" dirty="0">
                  <a:solidFill>
                    <a:schemeClr val="accent1"/>
                  </a:solidFill>
                </a:rPr>
                <a:t>実行ボタン</a:t>
              </a:r>
              <a:r>
                <a:rPr kumimoji="1" lang="ja-JP" altLang="en-US" sz="2800" dirty="0">
                  <a:solidFill>
                    <a:schemeClr val="accent1"/>
                  </a:solidFill>
                </a:rPr>
                <a:t>を</a:t>
              </a:r>
              <a:r>
                <a:rPr kumimoji="1" lang="ja-JP" altLang="en-US" sz="2800" b="1" dirty="0">
                  <a:solidFill>
                    <a:schemeClr val="accent2"/>
                  </a:solidFill>
                </a:rPr>
                <a:t>押す</a:t>
              </a:r>
              <a:r>
                <a:rPr kumimoji="1" lang="ja-JP" altLang="en-US" sz="2800" dirty="0">
                  <a:solidFill>
                    <a:schemeClr val="accent1"/>
                  </a:solidFill>
                </a:rPr>
                <a:t>！</a:t>
              </a:r>
            </a:p>
          </p:txBody>
        </p:sp>
      </p:grpSp>
    </p:spTree>
    <p:extLst>
      <p:ext uri="{BB962C8B-B14F-4D97-AF65-F5344CB8AC3E}">
        <p14:creationId xmlns:p14="http://schemas.microsoft.com/office/powerpoint/2010/main" val="25166842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5EEA9-9B24-470D-AE56-5C4F1E00A967}"/>
              </a:ext>
            </a:extLst>
          </p:cNvPr>
          <p:cNvSpPr>
            <a:spLocks noGrp="1"/>
          </p:cNvSpPr>
          <p:nvPr>
            <p:ph type="title"/>
          </p:nvPr>
        </p:nvSpPr>
        <p:spPr/>
        <p:txBody>
          <a:bodyPr/>
          <a:lstStyle/>
          <a:p>
            <a:r>
              <a:rPr kumimoji="1" lang="ja-JP" altLang="en-US" dirty="0"/>
              <a:t>実行ボタンを押すと</a:t>
            </a:r>
          </a:p>
        </p:txBody>
      </p:sp>
      <p:sp>
        <p:nvSpPr>
          <p:cNvPr id="3" name="コンテンツ プレースホルダー 2">
            <a:extLst>
              <a:ext uri="{FF2B5EF4-FFF2-40B4-BE49-F238E27FC236}">
                <a16:creationId xmlns:a16="http://schemas.microsoft.com/office/drawing/2014/main" id="{DCDE2708-6390-4C84-B7F4-BFE489843575}"/>
              </a:ext>
            </a:extLst>
          </p:cNvPr>
          <p:cNvSpPr>
            <a:spLocks noGrp="1"/>
          </p:cNvSpPr>
          <p:nvPr>
            <p:ph idx="1"/>
          </p:nvPr>
        </p:nvSpPr>
        <p:spPr>
          <a:xfrm>
            <a:off x="457200" y="1124744"/>
            <a:ext cx="8229600" cy="1008112"/>
          </a:xfrm>
        </p:spPr>
        <p:txBody>
          <a:bodyPr/>
          <a:lstStyle/>
          <a:p>
            <a:r>
              <a:rPr kumimoji="1" lang="en-US" altLang="ja-JP" b="1" dirty="0">
                <a:solidFill>
                  <a:schemeClr val="accent1"/>
                </a:solidFill>
              </a:rPr>
              <a:t>10</a:t>
            </a:r>
            <a:r>
              <a:rPr kumimoji="1" lang="ja-JP" altLang="en-US" b="1" dirty="0">
                <a:solidFill>
                  <a:schemeClr val="accent1"/>
                </a:solidFill>
              </a:rPr>
              <a:t>行のコマンド</a:t>
            </a:r>
            <a:r>
              <a:rPr kumimoji="1" lang="ja-JP" altLang="en-US" dirty="0"/>
              <a:t>が実行されます。</a:t>
            </a:r>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101AD4A5-6CAB-40F3-B7BC-8DE63C41CEB0}"/>
              </a:ext>
            </a:extLst>
          </p:cNvPr>
          <p:cNvSpPr>
            <a:spLocks noGrp="1"/>
          </p:cNvSpPr>
          <p:nvPr>
            <p:ph type="sldNum" sz="quarter" idx="12"/>
          </p:nvPr>
        </p:nvSpPr>
        <p:spPr/>
        <p:txBody>
          <a:bodyPr/>
          <a:lstStyle/>
          <a:p>
            <a:r>
              <a:rPr lang="en-US" altLang="ja-JP"/>
              <a:t> </a:t>
            </a:r>
            <a:fld id="{8B45D110-FD8E-48BD-8825-CDFBF9D22CA3}" type="slidenum">
              <a:rPr lang="ja-JP" altLang="en-US" smtClean="0"/>
              <a:pPr/>
              <a:t>24</a:t>
            </a:fld>
            <a:endParaRPr lang="ja-JP" altLang="en-US" dirty="0"/>
          </a:p>
        </p:txBody>
      </p:sp>
      <p:pic>
        <p:nvPicPr>
          <p:cNvPr id="5" name="図 4">
            <a:extLst>
              <a:ext uri="{FF2B5EF4-FFF2-40B4-BE49-F238E27FC236}">
                <a16:creationId xmlns:a16="http://schemas.microsoft.com/office/drawing/2014/main" id="{9FF9FEF9-AAA9-4332-AA3E-6B198F9963F2}"/>
              </a:ext>
            </a:extLst>
          </p:cNvPr>
          <p:cNvPicPr>
            <a:picLocks noChangeAspect="1"/>
          </p:cNvPicPr>
          <p:nvPr/>
        </p:nvPicPr>
        <p:blipFill>
          <a:blip r:embed="rId2"/>
          <a:stretch>
            <a:fillRect/>
          </a:stretch>
        </p:blipFill>
        <p:spPr>
          <a:xfrm>
            <a:off x="395536" y="2132856"/>
            <a:ext cx="4412902" cy="3829794"/>
          </a:xfrm>
          <a:prstGeom prst="rect">
            <a:avLst/>
          </a:prstGeom>
        </p:spPr>
      </p:pic>
      <p:sp>
        <p:nvSpPr>
          <p:cNvPr id="6" name="テキスト ボックス 5">
            <a:extLst>
              <a:ext uri="{FF2B5EF4-FFF2-40B4-BE49-F238E27FC236}">
                <a16:creationId xmlns:a16="http://schemas.microsoft.com/office/drawing/2014/main" id="{5F4F182B-BDC2-42EF-BE2C-AB84B97A7848}"/>
              </a:ext>
            </a:extLst>
          </p:cNvPr>
          <p:cNvSpPr txBox="1"/>
          <p:nvPr/>
        </p:nvSpPr>
        <p:spPr>
          <a:xfrm>
            <a:off x="5364088" y="2420888"/>
            <a:ext cx="3491880" cy="2677656"/>
          </a:xfrm>
          <a:prstGeom prst="rect">
            <a:avLst/>
          </a:prstGeom>
          <a:noFill/>
        </p:spPr>
        <p:txBody>
          <a:bodyPr wrap="square" rtlCol="0">
            <a:spAutoFit/>
          </a:bodyPr>
          <a:lstStyle/>
          <a:p>
            <a:r>
              <a:rPr kumimoji="1" lang="ja-JP" altLang="en-US" sz="2800" dirty="0">
                <a:solidFill>
                  <a:srgbClr val="4D4D4D"/>
                </a:solidFill>
              </a:rPr>
              <a:t>リザルトウインドウの最後の所</a:t>
            </a:r>
            <a:endParaRPr kumimoji="1" lang="en-US" altLang="ja-JP" sz="2800" dirty="0">
              <a:solidFill>
                <a:srgbClr val="4D4D4D"/>
              </a:solidFill>
            </a:endParaRPr>
          </a:p>
          <a:p>
            <a:endParaRPr lang="en-US" altLang="ja-JP" sz="2800" dirty="0">
              <a:solidFill>
                <a:srgbClr val="4D4D4D"/>
              </a:solidFill>
            </a:endParaRPr>
          </a:p>
          <a:p>
            <a:r>
              <a:rPr kumimoji="1" lang="en-US" altLang="ja-JP" sz="2800" b="1" dirty="0">
                <a:solidFill>
                  <a:schemeClr val="accent5"/>
                </a:solidFill>
              </a:rPr>
              <a:t>end of do-file</a:t>
            </a:r>
          </a:p>
          <a:p>
            <a:endParaRPr lang="en-US" altLang="ja-JP" sz="2800" dirty="0">
              <a:solidFill>
                <a:srgbClr val="4D4D4D"/>
              </a:solidFill>
            </a:endParaRPr>
          </a:p>
          <a:p>
            <a:r>
              <a:rPr kumimoji="1" lang="ja-JP" altLang="en-US" sz="2800" dirty="0">
                <a:solidFill>
                  <a:srgbClr val="4D4D4D"/>
                </a:solidFill>
              </a:rPr>
              <a:t>と出てたら</a:t>
            </a:r>
            <a:r>
              <a:rPr kumimoji="1" lang="en-US" altLang="ja-JP" sz="2800" dirty="0">
                <a:solidFill>
                  <a:srgbClr val="4D4D4D"/>
                </a:solidFill>
              </a:rPr>
              <a:t>OK</a:t>
            </a:r>
            <a:endParaRPr kumimoji="1" lang="ja-JP" altLang="en-US" sz="2800" dirty="0">
              <a:solidFill>
                <a:srgbClr val="4D4D4D"/>
              </a:solidFill>
            </a:endParaRPr>
          </a:p>
        </p:txBody>
      </p:sp>
      <p:sp>
        <p:nvSpPr>
          <p:cNvPr id="7" name="正方形/長方形 6">
            <a:extLst>
              <a:ext uri="{FF2B5EF4-FFF2-40B4-BE49-F238E27FC236}">
                <a16:creationId xmlns:a16="http://schemas.microsoft.com/office/drawing/2014/main" id="{1C45B52F-4768-4A07-9975-08345A8DFD8F}"/>
              </a:ext>
            </a:extLst>
          </p:cNvPr>
          <p:cNvSpPr/>
          <p:nvPr/>
        </p:nvSpPr>
        <p:spPr>
          <a:xfrm>
            <a:off x="179512" y="5445224"/>
            <a:ext cx="1440160" cy="432048"/>
          </a:xfrm>
          <a:prstGeom prst="rect">
            <a:avLst/>
          </a:prstGeom>
          <a:noFill/>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2400" dirty="0">
              <a:solidFill>
                <a:schemeClr val="accent1"/>
              </a:solidFill>
            </a:endParaRPr>
          </a:p>
        </p:txBody>
      </p:sp>
      <p:sp>
        <p:nvSpPr>
          <p:cNvPr id="8" name="矢印: 右 7">
            <a:extLst>
              <a:ext uri="{FF2B5EF4-FFF2-40B4-BE49-F238E27FC236}">
                <a16:creationId xmlns:a16="http://schemas.microsoft.com/office/drawing/2014/main" id="{1E329C06-8DE9-423F-9D78-1D002896A951}"/>
              </a:ext>
            </a:extLst>
          </p:cNvPr>
          <p:cNvSpPr/>
          <p:nvPr/>
        </p:nvSpPr>
        <p:spPr>
          <a:xfrm rot="10800000">
            <a:off x="4808438" y="2719694"/>
            <a:ext cx="576064" cy="360040"/>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153811851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B3AE34B-09C6-43F8-A6BB-3659DEE651ED}"/>
              </a:ext>
            </a:extLst>
          </p:cNvPr>
          <p:cNvPicPr>
            <a:picLocks noChangeAspect="1"/>
          </p:cNvPicPr>
          <p:nvPr/>
        </p:nvPicPr>
        <p:blipFill rotWithShape="1">
          <a:blip r:embed="rId2"/>
          <a:srcRect r="36613" b="41277"/>
          <a:stretch/>
        </p:blipFill>
        <p:spPr>
          <a:xfrm>
            <a:off x="95464" y="1484784"/>
            <a:ext cx="8953072" cy="4492724"/>
          </a:xfrm>
          <a:prstGeom prst="rect">
            <a:avLst/>
          </a:prstGeom>
        </p:spPr>
      </p:pic>
      <p:sp>
        <p:nvSpPr>
          <p:cNvPr id="2" name="タイトル 1">
            <a:extLst>
              <a:ext uri="{FF2B5EF4-FFF2-40B4-BE49-F238E27FC236}">
                <a16:creationId xmlns:a16="http://schemas.microsoft.com/office/drawing/2014/main" id="{6DB50474-DE21-42D9-8499-B723F33470BF}"/>
              </a:ext>
            </a:extLst>
          </p:cNvPr>
          <p:cNvSpPr>
            <a:spLocks noGrp="1"/>
          </p:cNvSpPr>
          <p:nvPr>
            <p:ph type="title"/>
          </p:nvPr>
        </p:nvSpPr>
        <p:spPr/>
        <p:txBody>
          <a:bodyPr/>
          <a:lstStyle/>
          <a:p>
            <a:r>
              <a:rPr lang="en-US" altLang="ja-JP" dirty="0"/>
              <a:t>D</a:t>
            </a:r>
            <a:r>
              <a:rPr kumimoji="1" lang="en-US" altLang="ja-JP" dirty="0"/>
              <a:t>o</a:t>
            </a:r>
            <a:r>
              <a:rPr kumimoji="1" lang="ja-JP" altLang="en-US" dirty="0"/>
              <a:t>ファイルを保存する。</a:t>
            </a:r>
          </a:p>
        </p:txBody>
      </p:sp>
      <p:sp>
        <p:nvSpPr>
          <p:cNvPr id="4" name="スライド番号プレースホルダー 3">
            <a:extLst>
              <a:ext uri="{FF2B5EF4-FFF2-40B4-BE49-F238E27FC236}">
                <a16:creationId xmlns:a16="http://schemas.microsoft.com/office/drawing/2014/main" id="{5541D5B6-2E8F-4627-ADBC-EAE37939A282}"/>
              </a:ext>
            </a:extLst>
          </p:cNvPr>
          <p:cNvSpPr>
            <a:spLocks noGrp="1"/>
          </p:cNvSpPr>
          <p:nvPr>
            <p:ph type="sldNum" sz="quarter" idx="12"/>
          </p:nvPr>
        </p:nvSpPr>
        <p:spPr/>
        <p:txBody>
          <a:bodyPr/>
          <a:lstStyle/>
          <a:p>
            <a:r>
              <a:rPr lang="en-US" altLang="ja-JP"/>
              <a:t> </a:t>
            </a:r>
            <a:fld id="{8B45D110-FD8E-48BD-8825-CDFBF9D22CA3}" type="slidenum">
              <a:rPr lang="ja-JP" altLang="en-US" smtClean="0"/>
              <a:pPr/>
              <a:t>25</a:t>
            </a:fld>
            <a:endParaRPr lang="ja-JP" altLang="en-US" dirty="0"/>
          </a:p>
        </p:txBody>
      </p:sp>
      <p:grpSp>
        <p:nvGrpSpPr>
          <p:cNvPr id="10" name="グループ化 9">
            <a:extLst>
              <a:ext uri="{FF2B5EF4-FFF2-40B4-BE49-F238E27FC236}">
                <a16:creationId xmlns:a16="http://schemas.microsoft.com/office/drawing/2014/main" id="{CAFC7985-7F2D-45F8-B950-09BBFF71BEE5}"/>
              </a:ext>
            </a:extLst>
          </p:cNvPr>
          <p:cNvGrpSpPr/>
          <p:nvPr/>
        </p:nvGrpSpPr>
        <p:grpSpPr>
          <a:xfrm>
            <a:off x="1020521" y="1679787"/>
            <a:ext cx="6104754" cy="2677656"/>
            <a:chOff x="2853930" y="1700808"/>
            <a:chExt cx="6104754" cy="2677656"/>
          </a:xfrm>
        </p:grpSpPr>
        <p:sp>
          <p:nvSpPr>
            <p:cNvPr id="6" name="矢印: 下 5">
              <a:extLst>
                <a:ext uri="{FF2B5EF4-FFF2-40B4-BE49-F238E27FC236}">
                  <a16:creationId xmlns:a16="http://schemas.microsoft.com/office/drawing/2014/main" id="{8C496992-02C2-46EF-BB43-690F267246C0}"/>
                </a:ext>
              </a:extLst>
            </p:cNvPr>
            <p:cNvSpPr/>
            <p:nvPr/>
          </p:nvSpPr>
          <p:spPr>
            <a:xfrm rot="5400000">
              <a:off x="2925938" y="1710390"/>
              <a:ext cx="360040" cy="504056"/>
            </a:xfrm>
            <a:prstGeom prst="down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7" name="テキスト ボックス 6">
              <a:extLst>
                <a:ext uri="{FF2B5EF4-FFF2-40B4-BE49-F238E27FC236}">
                  <a16:creationId xmlns:a16="http://schemas.microsoft.com/office/drawing/2014/main" id="{C4EC4B86-1247-4640-B9C3-721ED8680E4F}"/>
                </a:ext>
              </a:extLst>
            </p:cNvPr>
            <p:cNvSpPr txBox="1"/>
            <p:nvPr/>
          </p:nvSpPr>
          <p:spPr>
            <a:xfrm>
              <a:off x="3387928" y="1700808"/>
              <a:ext cx="5570756" cy="2677656"/>
            </a:xfrm>
            <a:prstGeom prst="rect">
              <a:avLst/>
            </a:prstGeom>
            <a:solidFill>
              <a:schemeClr val="bg1"/>
            </a:solidFill>
            <a:ln>
              <a:solidFill>
                <a:schemeClr val="accent1"/>
              </a:solidFill>
            </a:ln>
          </p:spPr>
          <p:txBody>
            <a:bodyPr wrap="none" rtlCol="0">
              <a:spAutoFit/>
            </a:bodyPr>
            <a:lstStyle/>
            <a:p>
              <a:r>
                <a:rPr kumimoji="1" lang="ja-JP" altLang="en-US" sz="2800" dirty="0">
                  <a:solidFill>
                    <a:schemeClr val="accent1"/>
                  </a:solidFill>
                </a:rPr>
                <a:t>保存ボタンを押して保存します。</a:t>
              </a:r>
              <a:endParaRPr kumimoji="1" lang="en-US" altLang="ja-JP" sz="2800" dirty="0">
                <a:solidFill>
                  <a:schemeClr val="accent1"/>
                </a:solidFill>
              </a:endParaRPr>
            </a:p>
            <a:p>
              <a:r>
                <a:rPr kumimoji="1" lang="ja-JP" altLang="en-US" sz="2800" dirty="0">
                  <a:solidFill>
                    <a:schemeClr val="accent1"/>
                  </a:solidFill>
                </a:rPr>
                <a:t>保存先を指定して保存する。</a:t>
              </a:r>
              <a:endParaRPr kumimoji="1" lang="en-US" altLang="ja-JP" sz="2800" dirty="0">
                <a:solidFill>
                  <a:schemeClr val="accent1"/>
                </a:solidFill>
              </a:endParaRPr>
            </a:p>
            <a:p>
              <a:r>
                <a:rPr kumimoji="1" lang="ja-JP" altLang="en-US" sz="2800" b="1" dirty="0">
                  <a:solidFill>
                    <a:schemeClr val="accent5"/>
                  </a:solidFill>
                </a:rPr>
                <a:t>作業フォルダ</a:t>
              </a:r>
              <a:r>
                <a:rPr kumimoji="1" lang="ja-JP" altLang="en-US" sz="2800" dirty="0">
                  <a:solidFill>
                    <a:schemeClr val="accent1"/>
                  </a:solidFill>
                </a:rPr>
                <a:t>に保存して下さい。</a:t>
              </a:r>
              <a:endParaRPr kumimoji="1" lang="en-US" altLang="ja-JP" sz="2800" dirty="0">
                <a:solidFill>
                  <a:schemeClr val="accent1"/>
                </a:solidFill>
              </a:endParaRPr>
            </a:p>
            <a:p>
              <a:r>
                <a:rPr kumimoji="1" lang="ja-JP" altLang="en-US" sz="2800" dirty="0">
                  <a:solidFill>
                    <a:schemeClr val="accent1"/>
                  </a:solidFill>
                </a:rPr>
                <a:t>ファイル名は</a:t>
              </a:r>
              <a:endParaRPr lang="en-US" altLang="ja-JP" sz="2800" dirty="0">
                <a:solidFill>
                  <a:schemeClr val="accent1"/>
                </a:solidFill>
              </a:endParaRPr>
            </a:p>
            <a:p>
              <a:r>
                <a:rPr kumimoji="1" lang="en-US" altLang="ja-JP" sz="2800" b="1" dirty="0">
                  <a:solidFill>
                    <a:schemeClr val="accent5"/>
                  </a:solidFill>
                </a:rPr>
                <a:t>Training.do</a:t>
              </a:r>
            </a:p>
            <a:p>
              <a:r>
                <a:rPr kumimoji="1" lang="ja-JP" altLang="en-US" sz="2800" dirty="0">
                  <a:solidFill>
                    <a:schemeClr val="accent1"/>
                  </a:solidFill>
                </a:rPr>
                <a:t>として下さい。</a:t>
              </a:r>
            </a:p>
          </p:txBody>
        </p:sp>
      </p:grpSp>
      <p:pic>
        <p:nvPicPr>
          <p:cNvPr id="3" name="図 2">
            <a:extLst>
              <a:ext uri="{FF2B5EF4-FFF2-40B4-BE49-F238E27FC236}">
                <a16:creationId xmlns:a16="http://schemas.microsoft.com/office/drawing/2014/main" id="{01B536A6-A624-41F9-B4E1-3C147A3F9CD1}"/>
              </a:ext>
            </a:extLst>
          </p:cNvPr>
          <p:cNvPicPr>
            <a:picLocks noChangeAspect="1"/>
          </p:cNvPicPr>
          <p:nvPr/>
        </p:nvPicPr>
        <p:blipFill>
          <a:blip r:embed="rId3"/>
          <a:stretch>
            <a:fillRect/>
          </a:stretch>
        </p:blipFill>
        <p:spPr>
          <a:xfrm>
            <a:off x="251520" y="1562592"/>
            <a:ext cx="757610" cy="757610"/>
          </a:xfrm>
          <a:prstGeom prst="rect">
            <a:avLst/>
          </a:prstGeom>
        </p:spPr>
      </p:pic>
    </p:spTree>
    <p:extLst>
      <p:ext uri="{BB962C8B-B14F-4D97-AF65-F5344CB8AC3E}">
        <p14:creationId xmlns:p14="http://schemas.microsoft.com/office/powerpoint/2010/main" val="166733187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ED27E-F1D2-4ABF-B318-FF9FA6EE6A9E}"/>
              </a:ext>
            </a:extLst>
          </p:cNvPr>
          <p:cNvSpPr>
            <a:spLocks noGrp="1"/>
          </p:cNvSpPr>
          <p:nvPr>
            <p:ph type="title"/>
          </p:nvPr>
        </p:nvSpPr>
        <p:spPr/>
        <p:txBody>
          <a:bodyPr/>
          <a:lstStyle/>
          <a:p>
            <a:r>
              <a:rPr kumimoji="1" lang="en-US" altLang="ja-JP" dirty="0"/>
              <a:t>Do</a:t>
            </a:r>
            <a:r>
              <a:rPr kumimoji="1" lang="ja-JP" altLang="en-US" dirty="0"/>
              <a:t>ファイルを作成して出来たこと</a:t>
            </a:r>
          </a:p>
        </p:txBody>
      </p:sp>
      <p:sp>
        <p:nvSpPr>
          <p:cNvPr id="3" name="コンテンツ プレースホルダー 2">
            <a:extLst>
              <a:ext uri="{FF2B5EF4-FFF2-40B4-BE49-F238E27FC236}">
                <a16:creationId xmlns:a16="http://schemas.microsoft.com/office/drawing/2014/main" id="{7EA901CA-A5A7-4593-A603-346755D24B3E}"/>
              </a:ext>
            </a:extLst>
          </p:cNvPr>
          <p:cNvSpPr>
            <a:spLocks noGrp="1"/>
          </p:cNvSpPr>
          <p:nvPr>
            <p:ph idx="1"/>
          </p:nvPr>
        </p:nvSpPr>
        <p:spPr/>
        <p:txBody>
          <a:bodyPr anchor="ctr"/>
          <a:lstStyle/>
          <a:p>
            <a:r>
              <a:rPr kumimoji="1" lang="en-US" altLang="ja-JP" dirty="0"/>
              <a:t>Training.do</a:t>
            </a:r>
            <a:r>
              <a:rPr kumimoji="1" lang="ja-JP" altLang="en-US" dirty="0"/>
              <a:t>は、</a:t>
            </a:r>
            <a:endParaRPr kumimoji="1" lang="en-US" altLang="ja-JP" dirty="0"/>
          </a:p>
          <a:p>
            <a:pPr lvl="1"/>
            <a:r>
              <a:rPr kumimoji="1" lang="en-US" altLang="ja-JP" dirty="0"/>
              <a:t>lbw2.dta</a:t>
            </a:r>
            <a:r>
              <a:rPr kumimoji="1" lang="ja-JP" altLang="en-US" dirty="0"/>
              <a:t>を読み込む</a:t>
            </a:r>
            <a:endParaRPr kumimoji="1" lang="en-US" altLang="ja-JP" dirty="0"/>
          </a:p>
          <a:p>
            <a:pPr lvl="1"/>
            <a:r>
              <a:rPr kumimoji="1" lang="ja-JP" altLang="en-US" dirty="0"/>
              <a:t>記述統計を算出する</a:t>
            </a:r>
            <a:endParaRPr kumimoji="1" lang="en-US" altLang="ja-JP" dirty="0"/>
          </a:p>
          <a:p>
            <a:pPr lvl="1"/>
            <a:r>
              <a:rPr kumimoji="1" lang="ja-JP" altLang="en-US" dirty="0"/>
              <a:t>散布図を描いて保存する</a:t>
            </a:r>
            <a:endParaRPr kumimoji="1" lang="en-US" altLang="ja-JP" dirty="0"/>
          </a:p>
          <a:p>
            <a:r>
              <a:rPr kumimoji="1" lang="ja-JP" altLang="en-US" dirty="0"/>
              <a:t>という手順を記載しています。</a:t>
            </a:r>
            <a:endParaRPr kumimoji="1" lang="en-US" altLang="ja-JP" dirty="0"/>
          </a:p>
        </p:txBody>
      </p:sp>
      <p:sp>
        <p:nvSpPr>
          <p:cNvPr id="4" name="スライド番号プレースホルダー 3">
            <a:extLst>
              <a:ext uri="{FF2B5EF4-FFF2-40B4-BE49-F238E27FC236}">
                <a16:creationId xmlns:a16="http://schemas.microsoft.com/office/drawing/2014/main" id="{D49299E4-AB4A-4CE2-A5FA-3885A58716B6}"/>
              </a:ext>
            </a:extLst>
          </p:cNvPr>
          <p:cNvSpPr>
            <a:spLocks noGrp="1"/>
          </p:cNvSpPr>
          <p:nvPr>
            <p:ph type="sldNum" sz="quarter" idx="12"/>
          </p:nvPr>
        </p:nvSpPr>
        <p:spPr/>
        <p:txBody>
          <a:bodyPr/>
          <a:lstStyle/>
          <a:p>
            <a:r>
              <a:rPr lang="en-US" altLang="ja-JP"/>
              <a:t> </a:t>
            </a:r>
            <a:fld id="{8B45D110-FD8E-48BD-8825-CDFBF9D22CA3}" type="slidenum">
              <a:rPr lang="ja-JP" altLang="en-US" smtClean="0"/>
              <a:pPr/>
              <a:t>26</a:t>
            </a:fld>
            <a:endParaRPr lang="ja-JP" altLang="en-US" dirty="0"/>
          </a:p>
        </p:txBody>
      </p:sp>
    </p:spTree>
    <p:extLst>
      <p:ext uri="{BB962C8B-B14F-4D97-AF65-F5344CB8AC3E}">
        <p14:creationId xmlns:p14="http://schemas.microsoft.com/office/powerpoint/2010/main" val="19976080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ED27E-F1D2-4ABF-B318-FF9FA6EE6A9E}"/>
              </a:ext>
            </a:extLst>
          </p:cNvPr>
          <p:cNvSpPr>
            <a:spLocks noGrp="1"/>
          </p:cNvSpPr>
          <p:nvPr>
            <p:ph type="title"/>
          </p:nvPr>
        </p:nvSpPr>
        <p:spPr/>
        <p:txBody>
          <a:bodyPr/>
          <a:lstStyle/>
          <a:p>
            <a:r>
              <a:rPr kumimoji="1" lang="en-US" altLang="ja-JP" dirty="0"/>
              <a:t>Do</a:t>
            </a:r>
            <a:r>
              <a:rPr kumimoji="1" lang="ja-JP" altLang="en-US" dirty="0"/>
              <a:t>ファイルを作成して出来たこと</a:t>
            </a:r>
          </a:p>
        </p:txBody>
      </p:sp>
      <p:sp>
        <p:nvSpPr>
          <p:cNvPr id="3" name="コンテンツ プレースホルダー 2">
            <a:extLst>
              <a:ext uri="{FF2B5EF4-FFF2-40B4-BE49-F238E27FC236}">
                <a16:creationId xmlns:a16="http://schemas.microsoft.com/office/drawing/2014/main" id="{7EA901CA-A5A7-4593-A603-346755D24B3E}"/>
              </a:ext>
            </a:extLst>
          </p:cNvPr>
          <p:cNvSpPr>
            <a:spLocks noGrp="1"/>
          </p:cNvSpPr>
          <p:nvPr>
            <p:ph idx="1"/>
          </p:nvPr>
        </p:nvSpPr>
        <p:spPr>
          <a:xfrm>
            <a:off x="457200" y="1124744"/>
            <a:ext cx="8229600" cy="3672408"/>
          </a:xfrm>
        </p:spPr>
        <p:txBody>
          <a:bodyPr>
            <a:normAutofit fontScale="92500" lnSpcReduction="20000"/>
          </a:bodyPr>
          <a:lstStyle/>
          <a:p>
            <a:r>
              <a:rPr kumimoji="1" lang="ja-JP" altLang="en-US" dirty="0"/>
              <a:t>全く同じことをいつでも、なんどでも繰り返す事ができます。</a:t>
            </a:r>
            <a:endParaRPr kumimoji="1" lang="en-US" altLang="ja-JP" dirty="0"/>
          </a:p>
          <a:p>
            <a:r>
              <a:rPr kumimoji="1" lang="ja-JP" altLang="en-US" dirty="0"/>
              <a:t>共同研究者に、いまやったことを齟齬無く伝える事ができます。</a:t>
            </a:r>
            <a:endParaRPr kumimoji="1" lang="en-US" altLang="ja-JP" dirty="0"/>
          </a:p>
          <a:p>
            <a:r>
              <a:rPr kumimoji="1" lang="ja-JP" altLang="en-US" dirty="0"/>
              <a:t>将来、もう一回やろうとしたことを忘れずにいられます。</a:t>
            </a:r>
            <a:endParaRPr kumimoji="1" lang="en-US" altLang="ja-JP" dirty="0"/>
          </a:p>
        </p:txBody>
      </p:sp>
      <p:sp>
        <p:nvSpPr>
          <p:cNvPr id="4" name="スライド番号プレースホルダー 3">
            <a:extLst>
              <a:ext uri="{FF2B5EF4-FFF2-40B4-BE49-F238E27FC236}">
                <a16:creationId xmlns:a16="http://schemas.microsoft.com/office/drawing/2014/main" id="{D49299E4-AB4A-4CE2-A5FA-3885A58716B6}"/>
              </a:ext>
            </a:extLst>
          </p:cNvPr>
          <p:cNvSpPr>
            <a:spLocks noGrp="1"/>
          </p:cNvSpPr>
          <p:nvPr>
            <p:ph type="sldNum" sz="quarter" idx="12"/>
          </p:nvPr>
        </p:nvSpPr>
        <p:spPr/>
        <p:txBody>
          <a:bodyPr/>
          <a:lstStyle/>
          <a:p>
            <a:r>
              <a:rPr lang="en-US" altLang="ja-JP"/>
              <a:t> </a:t>
            </a:r>
            <a:fld id="{8B45D110-FD8E-48BD-8825-CDFBF9D22CA3}" type="slidenum">
              <a:rPr lang="ja-JP" altLang="en-US" smtClean="0"/>
              <a:pPr/>
              <a:t>27</a:t>
            </a:fld>
            <a:endParaRPr lang="ja-JP" altLang="en-US" dirty="0"/>
          </a:p>
        </p:txBody>
      </p:sp>
      <p:sp>
        <p:nvSpPr>
          <p:cNvPr id="5" name="正方形/長方形 4">
            <a:extLst>
              <a:ext uri="{FF2B5EF4-FFF2-40B4-BE49-F238E27FC236}">
                <a16:creationId xmlns:a16="http://schemas.microsoft.com/office/drawing/2014/main" id="{836535A9-03E2-4DD9-AF03-861143C4E317}"/>
              </a:ext>
            </a:extLst>
          </p:cNvPr>
          <p:cNvSpPr/>
          <p:nvPr/>
        </p:nvSpPr>
        <p:spPr>
          <a:xfrm>
            <a:off x="1691680" y="5085184"/>
            <a:ext cx="5760640" cy="1424736"/>
          </a:xfrm>
          <a:prstGeom prst="rect">
            <a:avLst/>
          </a:prstGeom>
          <a:solidFill>
            <a:schemeClr val="accent3">
              <a:lumMod val="60000"/>
              <a:lumOff val="40000"/>
            </a:schemeClr>
          </a:solidFill>
          <a:ln w="19050" cap="sq">
            <a:solidFill>
              <a:schemeClr val="accent3">
                <a:lumMod val="60000"/>
                <a:lumOff val="40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4000" b="1" spc="300" dirty="0"/>
              <a:t>再現性の担保</a:t>
            </a:r>
          </a:p>
        </p:txBody>
      </p:sp>
    </p:spTree>
    <p:extLst>
      <p:ext uri="{BB962C8B-B14F-4D97-AF65-F5344CB8AC3E}">
        <p14:creationId xmlns:p14="http://schemas.microsoft.com/office/powerpoint/2010/main" val="23585014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lstStyle/>
          <a:p>
            <a:r>
              <a:rPr kumimoji="1" lang="en-US" altLang="ja-JP" dirty="0"/>
              <a:t>Do</a:t>
            </a:r>
            <a:r>
              <a:rPr kumimoji="1" lang="ja-JP" altLang="en-US" dirty="0"/>
              <a:t>ファイルを実行する</a:t>
            </a:r>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p:txBody>
          <a:bodyPr/>
          <a:lstStyle/>
          <a:p>
            <a:pPr marL="0" indent="0">
              <a:buNone/>
            </a:pPr>
            <a:r>
              <a:rPr kumimoji="1" lang="ja-JP" altLang="en-US" dirty="0"/>
              <a:t>いま作業フォルダに保存したばかりの</a:t>
            </a:r>
            <a:r>
              <a:rPr lang="en-US" altLang="ja-JP" dirty="0"/>
              <a:t>Do</a:t>
            </a:r>
            <a:r>
              <a:rPr lang="ja-JP" altLang="en-US" dirty="0"/>
              <a:t>ファイルを実行します。</a:t>
            </a:r>
            <a:endParaRPr lang="en-US" altLang="ja-JP" dirty="0"/>
          </a:p>
          <a:p>
            <a:pPr marL="0" indent="0">
              <a:buNone/>
            </a:pPr>
            <a:endParaRPr kumimoji="1" lang="en-US" altLang="ja-JP" dirty="0"/>
          </a:p>
          <a:p>
            <a:pPr marL="0" indent="0" algn="ctr">
              <a:buNone/>
            </a:pPr>
            <a:r>
              <a:rPr lang="en-US" altLang="ja-JP" dirty="0"/>
              <a:t>Do</a:t>
            </a:r>
            <a:r>
              <a:rPr lang="ja-JP" altLang="en-US" dirty="0"/>
              <a:t>ファイルを実行するコマンド</a:t>
            </a:r>
          </a:p>
          <a:p>
            <a:pPr marL="0" indent="0" algn="ctr">
              <a:buNone/>
            </a:pPr>
            <a:r>
              <a:rPr lang="en-US" altLang="ja-JP" b="1" dirty="0">
                <a:solidFill>
                  <a:schemeClr val="accent1"/>
                </a:solidFill>
              </a:rPr>
              <a:t>do </a:t>
            </a:r>
            <a:r>
              <a:rPr lang="ja-JP" altLang="en-US" b="1" dirty="0">
                <a:solidFill>
                  <a:schemeClr val="accent1"/>
                </a:solidFill>
              </a:rPr>
              <a:t>ファイル名</a:t>
            </a:r>
            <a:endParaRPr lang="en-US" altLang="ja-JP" b="1" dirty="0">
              <a:solidFill>
                <a:schemeClr val="accent1"/>
              </a:solidFill>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28</a:t>
            </a:fld>
            <a:endParaRPr lang="ja-JP" altLang="en-US" dirty="0"/>
          </a:p>
        </p:txBody>
      </p:sp>
      <p:sp>
        <p:nvSpPr>
          <p:cNvPr id="5" name="正方形/長方形 4">
            <a:extLst>
              <a:ext uri="{FF2B5EF4-FFF2-40B4-BE49-F238E27FC236}">
                <a16:creationId xmlns:a16="http://schemas.microsoft.com/office/drawing/2014/main" id="{289FD485-4AED-4C01-B28D-F490FA57995A}"/>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b="1" dirty="0">
                <a:solidFill>
                  <a:schemeClr val="accent1"/>
                </a:solidFill>
              </a:rPr>
              <a:t>ファイル名</a:t>
            </a:r>
            <a:r>
              <a:rPr lang="ja-JP" altLang="en-US" dirty="0"/>
              <a:t>はパス指定でも構いません。</a:t>
            </a:r>
            <a:endParaRPr lang="en-US" altLang="ja-JP" dirty="0"/>
          </a:p>
        </p:txBody>
      </p:sp>
      <p:pic>
        <p:nvPicPr>
          <p:cNvPr id="6" name="Picture 2" descr="talk icon">
            <a:extLst>
              <a:ext uri="{FF2B5EF4-FFF2-40B4-BE49-F238E27FC236}">
                <a16:creationId xmlns:a16="http://schemas.microsoft.com/office/drawing/2014/main" id="{47A53D21-2D0E-4BD2-90AF-4F39CA4E7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41097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lstStyle/>
          <a:p>
            <a:r>
              <a:rPr kumimoji="1" lang="en-US" altLang="ja-JP" dirty="0"/>
              <a:t>Do</a:t>
            </a:r>
            <a:r>
              <a:rPr kumimoji="1" lang="ja-JP" altLang="en-US" dirty="0"/>
              <a:t>ファイルを実行する</a:t>
            </a:r>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p:txBody>
          <a:bodyPr anchor="ctr"/>
          <a:lstStyle/>
          <a:p>
            <a:pPr marL="0" indent="0" algn="ctr">
              <a:buNone/>
            </a:pPr>
            <a:r>
              <a:rPr lang="ja-JP" altLang="en-US" dirty="0"/>
              <a:t>コマンドウインドウに打ち込む</a:t>
            </a:r>
          </a:p>
          <a:p>
            <a:pPr marL="0" indent="0" algn="ctr">
              <a:buNone/>
            </a:pPr>
            <a:r>
              <a:rPr lang="en-US" altLang="ja-JP" b="1" dirty="0">
                <a:solidFill>
                  <a:schemeClr val="accent1"/>
                </a:solidFill>
              </a:rPr>
              <a:t>do Training.do</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29</a:t>
            </a:fld>
            <a:endParaRPr lang="ja-JP" altLang="en-US" dirty="0"/>
          </a:p>
        </p:txBody>
      </p:sp>
      <p:sp>
        <p:nvSpPr>
          <p:cNvPr id="5" name="正方形/長方形 4">
            <a:extLst>
              <a:ext uri="{FF2B5EF4-FFF2-40B4-BE49-F238E27FC236}">
                <a16:creationId xmlns:a16="http://schemas.microsoft.com/office/drawing/2014/main" id="{289FD485-4AED-4C01-B28D-F490FA57995A}"/>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b="1" dirty="0">
                <a:solidFill>
                  <a:schemeClr val="accent1"/>
                </a:solidFill>
              </a:rPr>
              <a:t>.do</a:t>
            </a:r>
            <a:r>
              <a:rPr lang="ja-JP" altLang="en-US" dirty="0"/>
              <a:t>は省略可能です。</a:t>
            </a:r>
            <a:endParaRPr lang="en-US" altLang="ja-JP" dirty="0"/>
          </a:p>
        </p:txBody>
      </p:sp>
      <p:pic>
        <p:nvPicPr>
          <p:cNvPr id="6" name="Picture 2" descr="talk icon">
            <a:extLst>
              <a:ext uri="{FF2B5EF4-FFF2-40B4-BE49-F238E27FC236}">
                <a16:creationId xmlns:a16="http://schemas.microsoft.com/office/drawing/2014/main" id="{47A53D21-2D0E-4BD2-90AF-4F39CA4E7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54038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22B22-2156-4AE1-A350-87F864135B1B}"/>
              </a:ext>
            </a:extLst>
          </p:cNvPr>
          <p:cNvSpPr>
            <a:spLocks noGrp="1"/>
          </p:cNvSpPr>
          <p:nvPr>
            <p:ph type="title"/>
          </p:nvPr>
        </p:nvSpPr>
        <p:spPr/>
        <p:txBody>
          <a:bodyPr/>
          <a:lstStyle/>
          <a:p>
            <a:r>
              <a:rPr kumimoji="1" lang="ja-JP" altLang="en-US" dirty="0"/>
              <a:t>解析計画</a:t>
            </a:r>
          </a:p>
        </p:txBody>
      </p:sp>
      <p:sp>
        <p:nvSpPr>
          <p:cNvPr id="3" name="コンテンツ プレースホルダー 2">
            <a:extLst>
              <a:ext uri="{FF2B5EF4-FFF2-40B4-BE49-F238E27FC236}">
                <a16:creationId xmlns:a16="http://schemas.microsoft.com/office/drawing/2014/main" id="{2D2B604B-4363-4769-A64D-86679A7A4D86}"/>
              </a:ext>
            </a:extLst>
          </p:cNvPr>
          <p:cNvSpPr>
            <a:spLocks noGrp="1"/>
          </p:cNvSpPr>
          <p:nvPr>
            <p:ph idx="1"/>
          </p:nvPr>
        </p:nvSpPr>
        <p:spPr/>
        <p:txBody>
          <a:bodyPr>
            <a:normAutofit/>
          </a:bodyPr>
          <a:lstStyle/>
          <a:p>
            <a:r>
              <a:rPr lang="en-US" altLang="ja-JP" dirty="0" err="1"/>
              <a:t>lbw.dta</a:t>
            </a:r>
            <a:r>
              <a:rPr lang="ja-JP" altLang="en-US" dirty="0"/>
              <a:t>の解析計画</a:t>
            </a:r>
            <a:endParaRPr lang="en-US" altLang="ja-JP" dirty="0"/>
          </a:p>
          <a:p>
            <a:pPr marL="869950" lvl="1" indent="-514350">
              <a:buFont typeface="+mj-lt"/>
              <a:buAutoNum type="arabicPeriod"/>
            </a:pPr>
            <a:r>
              <a:rPr kumimoji="1" lang="ja-JP" altLang="en-US" dirty="0"/>
              <a:t>記述統計量を算出する。</a:t>
            </a:r>
            <a:endParaRPr kumimoji="1" lang="en-US" altLang="ja-JP" dirty="0"/>
          </a:p>
          <a:p>
            <a:pPr marL="869950" lvl="1" indent="-514350">
              <a:buFont typeface="+mj-lt"/>
              <a:buAutoNum type="arabicPeriod"/>
            </a:pPr>
            <a:r>
              <a:rPr kumimoji="1" lang="ja-JP" altLang="en-US" dirty="0"/>
              <a:t>グラフを作る。</a:t>
            </a:r>
            <a:endParaRPr kumimoji="1" lang="en-US" altLang="ja-JP" dirty="0"/>
          </a:p>
          <a:p>
            <a:pPr marL="869950" lvl="1" indent="-514350">
              <a:buFont typeface="+mj-lt"/>
              <a:buAutoNum type="arabicPeriod"/>
            </a:pPr>
            <a:r>
              <a:rPr kumimoji="1" lang="ja-JP" altLang="en-US" dirty="0"/>
              <a:t>重回帰分析</a:t>
            </a:r>
            <a:endParaRPr kumimoji="1" lang="en-US" altLang="ja-JP" dirty="0"/>
          </a:p>
          <a:p>
            <a:pPr marL="1289050" lvl="2" indent="-514350"/>
            <a:r>
              <a:rPr kumimoji="1" lang="ja-JP" altLang="en-US" dirty="0"/>
              <a:t>最終月経時体重と出生時体重の関係</a:t>
            </a:r>
            <a:endParaRPr kumimoji="1" lang="en-US" altLang="ja-JP" dirty="0"/>
          </a:p>
          <a:p>
            <a:pPr marL="869950" lvl="1" indent="-514350">
              <a:buFont typeface="+mj-lt"/>
              <a:buAutoNum type="arabicPeriod"/>
            </a:pPr>
            <a:r>
              <a:rPr kumimoji="1" lang="ja-JP" altLang="en-US" dirty="0"/>
              <a:t>多重ロジスティック回帰分析</a:t>
            </a:r>
            <a:endParaRPr kumimoji="1" lang="en-US" altLang="ja-JP" dirty="0"/>
          </a:p>
          <a:p>
            <a:pPr marL="1289050" lvl="2" indent="-514350"/>
            <a:r>
              <a:rPr kumimoji="1" lang="ja-JP" altLang="en-US" dirty="0"/>
              <a:t>喫煙の有無と低出生体重児の関係</a:t>
            </a:r>
          </a:p>
        </p:txBody>
      </p:sp>
      <p:sp>
        <p:nvSpPr>
          <p:cNvPr id="4" name="スライド番号プレースホルダー 3">
            <a:extLst>
              <a:ext uri="{FF2B5EF4-FFF2-40B4-BE49-F238E27FC236}">
                <a16:creationId xmlns:a16="http://schemas.microsoft.com/office/drawing/2014/main" id="{43E442B5-5F1D-473D-BB0B-F18D7A56D963}"/>
              </a:ext>
            </a:extLst>
          </p:cNvPr>
          <p:cNvSpPr>
            <a:spLocks noGrp="1"/>
          </p:cNvSpPr>
          <p:nvPr>
            <p:ph type="sldNum" sz="quarter" idx="12"/>
          </p:nvPr>
        </p:nvSpPr>
        <p:spPr/>
        <p:txBody>
          <a:bodyPr/>
          <a:lstStyle/>
          <a:p>
            <a:r>
              <a:rPr lang="en-US" altLang="ja-JP"/>
              <a:t> </a:t>
            </a:r>
            <a:fld id="{8B45D110-FD8E-48BD-8825-CDFBF9D22CA3}" type="slidenum">
              <a:rPr lang="ja-JP" altLang="en-US" smtClean="0"/>
              <a:pPr/>
              <a:t>3</a:t>
            </a:fld>
            <a:endParaRPr lang="ja-JP" altLang="en-US" dirty="0"/>
          </a:p>
        </p:txBody>
      </p:sp>
      <p:sp>
        <p:nvSpPr>
          <p:cNvPr id="7" name="正方形/長方形 6">
            <a:extLst>
              <a:ext uri="{FF2B5EF4-FFF2-40B4-BE49-F238E27FC236}">
                <a16:creationId xmlns:a16="http://schemas.microsoft.com/office/drawing/2014/main" id="{EFE7228C-C17D-405F-A360-86FB3BE8478E}"/>
              </a:ext>
            </a:extLst>
          </p:cNvPr>
          <p:cNvSpPr/>
          <p:nvPr/>
        </p:nvSpPr>
        <p:spPr>
          <a:xfrm>
            <a:off x="0" y="6523419"/>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練習なので大雑把な計画です。</a:t>
            </a:r>
            <a:endParaRPr lang="en-US" altLang="ja-JP" dirty="0"/>
          </a:p>
        </p:txBody>
      </p:sp>
      <p:pic>
        <p:nvPicPr>
          <p:cNvPr id="8" name="Picture 2" descr="talk icon">
            <a:extLst>
              <a:ext uri="{FF2B5EF4-FFF2-40B4-BE49-F238E27FC236}">
                <a16:creationId xmlns:a16="http://schemas.microsoft.com/office/drawing/2014/main" id="{6227C2E3-14D8-4ECF-AC40-E7ACC5C74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23419"/>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4082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55EEA9-9B24-470D-AE56-5C4F1E00A967}"/>
              </a:ext>
            </a:extLst>
          </p:cNvPr>
          <p:cNvSpPr>
            <a:spLocks noGrp="1"/>
          </p:cNvSpPr>
          <p:nvPr>
            <p:ph type="title"/>
          </p:nvPr>
        </p:nvSpPr>
        <p:spPr/>
        <p:txBody>
          <a:bodyPr/>
          <a:lstStyle/>
          <a:p>
            <a:r>
              <a:rPr kumimoji="1" lang="ja-JP" altLang="en-US" dirty="0"/>
              <a:t>実行結果</a:t>
            </a:r>
          </a:p>
        </p:txBody>
      </p:sp>
      <p:sp>
        <p:nvSpPr>
          <p:cNvPr id="3" name="コンテンツ プレースホルダー 2">
            <a:extLst>
              <a:ext uri="{FF2B5EF4-FFF2-40B4-BE49-F238E27FC236}">
                <a16:creationId xmlns:a16="http://schemas.microsoft.com/office/drawing/2014/main" id="{DCDE2708-6390-4C84-B7F4-BFE489843575}"/>
              </a:ext>
            </a:extLst>
          </p:cNvPr>
          <p:cNvSpPr>
            <a:spLocks noGrp="1"/>
          </p:cNvSpPr>
          <p:nvPr>
            <p:ph idx="1"/>
          </p:nvPr>
        </p:nvSpPr>
        <p:spPr>
          <a:xfrm>
            <a:off x="457200" y="1124744"/>
            <a:ext cx="8229600" cy="1008112"/>
          </a:xfrm>
        </p:spPr>
        <p:txBody>
          <a:bodyPr>
            <a:normAutofit fontScale="92500"/>
          </a:bodyPr>
          <a:lstStyle/>
          <a:p>
            <a:r>
              <a:rPr kumimoji="1" lang="ja-JP" altLang="en-US" dirty="0"/>
              <a:t>さっきと</a:t>
            </a:r>
            <a:r>
              <a:rPr kumimoji="1" lang="ja-JP" altLang="en-US" b="1" dirty="0">
                <a:solidFill>
                  <a:schemeClr val="accent1"/>
                </a:solidFill>
              </a:rPr>
              <a:t>全く同じ結果</a:t>
            </a:r>
            <a:r>
              <a:rPr kumimoji="1" lang="ja-JP" altLang="en-US" dirty="0"/>
              <a:t>が出てくるはずです。</a:t>
            </a:r>
          </a:p>
        </p:txBody>
      </p:sp>
      <p:sp>
        <p:nvSpPr>
          <p:cNvPr id="4" name="スライド番号プレースホルダー 3">
            <a:extLst>
              <a:ext uri="{FF2B5EF4-FFF2-40B4-BE49-F238E27FC236}">
                <a16:creationId xmlns:a16="http://schemas.microsoft.com/office/drawing/2014/main" id="{101AD4A5-6CAB-40F3-B7BC-8DE63C41CEB0}"/>
              </a:ext>
            </a:extLst>
          </p:cNvPr>
          <p:cNvSpPr>
            <a:spLocks noGrp="1"/>
          </p:cNvSpPr>
          <p:nvPr>
            <p:ph type="sldNum" sz="quarter" idx="12"/>
          </p:nvPr>
        </p:nvSpPr>
        <p:spPr/>
        <p:txBody>
          <a:bodyPr/>
          <a:lstStyle/>
          <a:p>
            <a:r>
              <a:rPr lang="en-US" altLang="ja-JP"/>
              <a:t> </a:t>
            </a:r>
            <a:fld id="{8B45D110-FD8E-48BD-8825-CDFBF9D22CA3}" type="slidenum">
              <a:rPr lang="ja-JP" altLang="en-US" smtClean="0"/>
              <a:pPr/>
              <a:t>30</a:t>
            </a:fld>
            <a:endParaRPr lang="ja-JP" altLang="en-US" dirty="0"/>
          </a:p>
        </p:txBody>
      </p:sp>
      <p:pic>
        <p:nvPicPr>
          <p:cNvPr id="5" name="図 4">
            <a:extLst>
              <a:ext uri="{FF2B5EF4-FFF2-40B4-BE49-F238E27FC236}">
                <a16:creationId xmlns:a16="http://schemas.microsoft.com/office/drawing/2014/main" id="{9FF9FEF9-AAA9-4332-AA3E-6B198F9963F2}"/>
              </a:ext>
            </a:extLst>
          </p:cNvPr>
          <p:cNvPicPr>
            <a:picLocks noChangeAspect="1"/>
          </p:cNvPicPr>
          <p:nvPr/>
        </p:nvPicPr>
        <p:blipFill>
          <a:blip r:embed="rId2"/>
          <a:stretch>
            <a:fillRect/>
          </a:stretch>
        </p:blipFill>
        <p:spPr>
          <a:xfrm>
            <a:off x="395536" y="2132856"/>
            <a:ext cx="4412902" cy="3829794"/>
          </a:xfrm>
          <a:prstGeom prst="rect">
            <a:avLst/>
          </a:prstGeom>
        </p:spPr>
      </p:pic>
      <p:sp>
        <p:nvSpPr>
          <p:cNvPr id="6" name="テキスト ボックス 5">
            <a:extLst>
              <a:ext uri="{FF2B5EF4-FFF2-40B4-BE49-F238E27FC236}">
                <a16:creationId xmlns:a16="http://schemas.microsoft.com/office/drawing/2014/main" id="{5F4F182B-BDC2-42EF-BE2C-AB84B97A7848}"/>
              </a:ext>
            </a:extLst>
          </p:cNvPr>
          <p:cNvSpPr txBox="1"/>
          <p:nvPr/>
        </p:nvSpPr>
        <p:spPr>
          <a:xfrm>
            <a:off x="5364088" y="2420888"/>
            <a:ext cx="3491880" cy="2677656"/>
          </a:xfrm>
          <a:prstGeom prst="rect">
            <a:avLst/>
          </a:prstGeom>
          <a:noFill/>
        </p:spPr>
        <p:txBody>
          <a:bodyPr wrap="square" rtlCol="0">
            <a:spAutoFit/>
          </a:bodyPr>
          <a:lstStyle/>
          <a:p>
            <a:r>
              <a:rPr kumimoji="1" lang="ja-JP" altLang="en-US" sz="2800" dirty="0">
                <a:solidFill>
                  <a:srgbClr val="4D4D4D"/>
                </a:solidFill>
              </a:rPr>
              <a:t>リザルトウインドウの最後の所</a:t>
            </a:r>
            <a:endParaRPr kumimoji="1" lang="en-US" altLang="ja-JP" sz="2800" dirty="0">
              <a:solidFill>
                <a:srgbClr val="4D4D4D"/>
              </a:solidFill>
            </a:endParaRPr>
          </a:p>
          <a:p>
            <a:endParaRPr lang="en-US" altLang="ja-JP" sz="2800" dirty="0">
              <a:solidFill>
                <a:srgbClr val="4D4D4D"/>
              </a:solidFill>
            </a:endParaRPr>
          </a:p>
          <a:p>
            <a:r>
              <a:rPr kumimoji="1" lang="en-US" altLang="ja-JP" sz="2800" b="1" dirty="0">
                <a:solidFill>
                  <a:schemeClr val="accent5"/>
                </a:solidFill>
              </a:rPr>
              <a:t>end of do-file</a:t>
            </a:r>
          </a:p>
          <a:p>
            <a:endParaRPr lang="en-US" altLang="ja-JP" sz="2800" dirty="0">
              <a:solidFill>
                <a:srgbClr val="4D4D4D"/>
              </a:solidFill>
            </a:endParaRPr>
          </a:p>
          <a:p>
            <a:r>
              <a:rPr kumimoji="1" lang="ja-JP" altLang="en-US" sz="2800" dirty="0">
                <a:solidFill>
                  <a:srgbClr val="4D4D4D"/>
                </a:solidFill>
              </a:rPr>
              <a:t>と出てたら</a:t>
            </a:r>
            <a:r>
              <a:rPr kumimoji="1" lang="en-US" altLang="ja-JP" sz="2800" dirty="0">
                <a:solidFill>
                  <a:srgbClr val="4D4D4D"/>
                </a:solidFill>
              </a:rPr>
              <a:t>OK</a:t>
            </a:r>
            <a:endParaRPr kumimoji="1" lang="ja-JP" altLang="en-US" sz="2800" dirty="0">
              <a:solidFill>
                <a:srgbClr val="4D4D4D"/>
              </a:solidFill>
            </a:endParaRPr>
          </a:p>
        </p:txBody>
      </p:sp>
      <p:sp>
        <p:nvSpPr>
          <p:cNvPr id="7" name="正方形/長方形 6">
            <a:extLst>
              <a:ext uri="{FF2B5EF4-FFF2-40B4-BE49-F238E27FC236}">
                <a16:creationId xmlns:a16="http://schemas.microsoft.com/office/drawing/2014/main" id="{1C45B52F-4768-4A07-9975-08345A8DFD8F}"/>
              </a:ext>
            </a:extLst>
          </p:cNvPr>
          <p:cNvSpPr/>
          <p:nvPr/>
        </p:nvSpPr>
        <p:spPr>
          <a:xfrm>
            <a:off x="179512" y="5445224"/>
            <a:ext cx="1440160" cy="432048"/>
          </a:xfrm>
          <a:prstGeom prst="rect">
            <a:avLst/>
          </a:prstGeom>
          <a:noFill/>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2400" dirty="0">
              <a:solidFill>
                <a:schemeClr val="accent1"/>
              </a:solidFill>
            </a:endParaRPr>
          </a:p>
        </p:txBody>
      </p:sp>
      <p:sp>
        <p:nvSpPr>
          <p:cNvPr id="8" name="矢印: 右 7">
            <a:extLst>
              <a:ext uri="{FF2B5EF4-FFF2-40B4-BE49-F238E27FC236}">
                <a16:creationId xmlns:a16="http://schemas.microsoft.com/office/drawing/2014/main" id="{1E329C06-8DE9-423F-9D78-1D002896A951}"/>
              </a:ext>
            </a:extLst>
          </p:cNvPr>
          <p:cNvSpPr/>
          <p:nvPr/>
        </p:nvSpPr>
        <p:spPr>
          <a:xfrm rot="10800000">
            <a:off x="4808438" y="2719694"/>
            <a:ext cx="576064" cy="360040"/>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31694276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E07F9-CC4D-4410-8076-F8F3ABA9B0EE}"/>
              </a:ext>
            </a:extLst>
          </p:cNvPr>
          <p:cNvSpPr>
            <a:spLocks noGrp="1"/>
          </p:cNvSpPr>
          <p:nvPr>
            <p:ph type="title"/>
          </p:nvPr>
        </p:nvSpPr>
        <p:spPr/>
        <p:txBody>
          <a:bodyPr/>
          <a:lstStyle/>
          <a:p>
            <a:r>
              <a:rPr kumimoji="1" lang="ja-JP" altLang="en-US" dirty="0"/>
              <a:t>コメントをつける</a:t>
            </a:r>
          </a:p>
        </p:txBody>
      </p:sp>
      <p:sp>
        <p:nvSpPr>
          <p:cNvPr id="3" name="コンテンツ プレースホルダー 2">
            <a:extLst>
              <a:ext uri="{FF2B5EF4-FFF2-40B4-BE49-F238E27FC236}">
                <a16:creationId xmlns:a16="http://schemas.microsoft.com/office/drawing/2014/main" id="{9E2662C7-72C0-431D-88EE-F44F88A86DC6}"/>
              </a:ext>
            </a:extLst>
          </p:cNvPr>
          <p:cNvSpPr>
            <a:spLocks noGrp="1"/>
          </p:cNvSpPr>
          <p:nvPr>
            <p:ph idx="1"/>
          </p:nvPr>
        </p:nvSpPr>
        <p:spPr/>
        <p:txBody>
          <a:bodyPr/>
          <a:lstStyle/>
          <a:p>
            <a:r>
              <a:rPr lang="en-US" altLang="ja-JP" dirty="0"/>
              <a:t>D</a:t>
            </a:r>
            <a:r>
              <a:rPr kumimoji="1" lang="en-US" altLang="ja-JP" dirty="0"/>
              <a:t>o</a:t>
            </a:r>
            <a:r>
              <a:rPr kumimoji="1" lang="ja-JP" altLang="en-US" dirty="0"/>
              <a:t>ファイルは、情報共有や再現性担保のためにとても有用です。</a:t>
            </a:r>
            <a:endParaRPr kumimoji="1" lang="en-US" altLang="ja-JP" dirty="0"/>
          </a:p>
          <a:p>
            <a:r>
              <a:rPr kumimoji="1" lang="ja-JP" altLang="en-US" dirty="0"/>
              <a:t>しかし、過去に書いた</a:t>
            </a:r>
            <a:r>
              <a:rPr kumimoji="1" lang="en-US" altLang="ja-JP" dirty="0"/>
              <a:t>Do</a:t>
            </a:r>
            <a:r>
              <a:rPr kumimoji="1" lang="ja-JP" altLang="en-US" dirty="0"/>
              <a:t>ファイルを見返すと</a:t>
            </a:r>
            <a:r>
              <a:rPr kumimoji="1" lang="ja-JP" altLang="en-US" b="1" dirty="0">
                <a:solidFill>
                  <a:schemeClr val="accent2"/>
                </a:solidFill>
              </a:rPr>
              <a:t>「なにをしているのかわからない」</a:t>
            </a:r>
            <a:r>
              <a:rPr kumimoji="1" lang="ja-JP" altLang="en-US" dirty="0"/>
              <a:t>という事態に陥りがちです。</a:t>
            </a:r>
          </a:p>
        </p:txBody>
      </p:sp>
      <p:sp>
        <p:nvSpPr>
          <p:cNvPr id="4" name="スライド番号プレースホルダー 3">
            <a:extLst>
              <a:ext uri="{FF2B5EF4-FFF2-40B4-BE49-F238E27FC236}">
                <a16:creationId xmlns:a16="http://schemas.microsoft.com/office/drawing/2014/main" id="{671B083D-B506-4797-9614-16F243937C6C}"/>
              </a:ext>
            </a:extLst>
          </p:cNvPr>
          <p:cNvSpPr>
            <a:spLocks noGrp="1"/>
          </p:cNvSpPr>
          <p:nvPr>
            <p:ph type="sldNum" sz="quarter" idx="12"/>
          </p:nvPr>
        </p:nvSpPr>
        <p:spPr/>
        <p:txBody>
          <a:bodyPr/>
          <a:lstStyle/>
          <a:p>
            <a:r>
              <a:rPr lang="en-US" altLang="ja-JP"/>
              <a:t> </a:t>
            </a:r>
            <a:fld id="{8B45D110-FD8E-48BD-8825-CDFBF9D22CA3}" type="slidenum">
              <a:rPr lang="ja-JP" altLang="en-US" smtClean="0"/>
              <a:pPr/>
              <a:t>31</a:t>
            </a:fld>
            <a:endParaRPr lang="ja-JP" altLang="en-US" dirty="0"/>
          </a:p>
        </p:txBody>
      </p:sp>
    </p:spTree>
    <p:extLst>
      <p:ext uri="{BB962C8B-B14F-4D97-AF65-F5344CB8AC3E}">
        <p14:creationId xmlns:p14="http://schemas.microsoft.com/office/powerpoint/2010/main" val="378515871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E07F9-CC4D-4410-8076-F8F3ABA9B0EE}"/>
              </a:ext>
            </a:extLst>
          </p:cNvPr>
          <p:cNvSpPr>
            <a:spLocks noGrp="1"/>
          </p:cNvSpPr>
          <p:nvPr>
            <p:ph type="title"/>
          </p:nvPr>
        </p:nvSpPr>
        <p:spPr/>
        <p:txBody>
          <a:bodyPr/>
          <a:lstStyle/>
          <a:p>
            <a:r>
              <a:rPr kumimoji="1" lang="ja-JP" altLang="en-US" dirty="0"/>
              <a:t>コメントをつける</a:t>
            </a:r>
          </a:p>
        </p:txBody>
      </p:sp>
      <p:sp>
        <p:nvSpPr>
          <p:cNvPr id="3" name="コンテンツ プレースホルダー 2">
            <a:extLst>
              <a:ext uri="{FF2B5EF4-FFF2-40B4-BE49-F238E27FC236}">
                <a16:creationId xmlns:a16="http://schemas.microsoft.com/office/drawing/2014/main" id="{9E2662C7-72C0-431D-88EE-F44F88A86DC6}"/>
              </a:ext>
            </a:extLst>
          </p:cNvPr>
          <p:cNvSpPr>
            <a:spLocks noGrp="1"/>
          </p:cNvSpPr>
          <p:nvPr>
            <p:ph idx="1"/>
          </p:nvPr>
        </p:nvSpPr>
        <p:spPr/>
        <p:txBody>
          <a:bodyPr anchor="ctr">
            <a:normAutofit lnSpcReduction="10000"/>
          </a:bodyPr>
          <a:lstStyle/>
          <a:p>
            <a:r>
              <a:rPr lang="ja-JP" altLang="en-US" dirty="0"/>
              <a:t>そこで</a:t>
            </a:r>
            <a:r>
              <a:rPr lang="en-US" altLang="ja-JP" dirty="0"/>
              <a:t>Do</a:t>
            </a:r>
            <a:r>
              <a:rPr lang="ja-JP" altLang="en-US" dirty="0"/>
              <a:t>ファイルにコメントを書いて、後から見直しがしやすいようにします。</a:t>
            </a:r>
            <a:endParaRPr lang="en-US" altLang="ja-JP" dirty="0"/>
          </a:p>
          <a:p>
            <a:r>
              <a:rPr kumimoji="1" lang="en-US" altLang="ja-JP" dirty="0"/>
              <a:t>Do</a:t>
            </a:r>
            <a:r>
              <a:rPr kumimoji="1" lang="ja-JP" altLang="en-US" dirty="0"/>
              <a:t>ファイル上に日本語の説明文（コメント）を加えます。</a:t>
            </a:r>
            <a:endParaRPr kumimoji="1" lang="en-US" altLang="ja-JP" dirty="0"/>
          </a:p>
          <a:p>
            <a:r>
              <a:rPr kumimoji="1" lang="ja-JP" altLang="en-US" dirty="0"/>
              <a:t>コメントは、</a:t>
            </a:r>
            <a:r>
              <a:rPr kumimoji="1" lang="en-US" altLang="ja-JP" dirty="0"/>
              <a:t>Stata</a:t>
            </a:r>
            <a:r>
              <a:rPr kumimoji="1" lang="ja-JP" altLang="en-US" dirty="0"/>
              <a:t>が</a:t>
            </a:r>
            <a:r>
              <a:rPr lang="en-US" altLang="ja-JP" dirty="0"/>
              <a:t>Do</a:t>
            </a:r>
            <a:r>
              <a:rPr lang="ja-JP" altLang="en-US" dirty="0"/>
              <a:t>ファイルを実行するときには</a:t>
            </a:r>
            <a:r>
              <a:rPr kumimoji="1" lang="ja-JP" altLang="en-US" dirty="0"/>
              <a:t>無視します。</a:t>
            </a:r>
            <a:endParaRPr kumimoji="1" lang="en-US" altLang="ja-JP" dirty="0"/>
          </a:p>
          <a:p>
            <a:r>
              <a:rPr kumimoji="1" lang="ja-JP" altLang="en-US" dirty="0"/>
              <a:t>人間が読むと、理解の助けになります。</a:t>
            </a:r>
          </a:p>
        </p:txBody>
      </p:sp>
      <p:sp>
        <p:nvSpPr>
          <p:cNvPr id="4" name="スライド番号プレースホルダー 3">
            <a:extLst>
              <a:ext uri="{FF2B5EF4-FFF2-40B4-BE49-F238E27FC236}">
                <a16:creationId xmlns:a16="http://schemas.microsoft.com/office/drawing/2014/main" id="{671B083D-B506-4797-9614-16F243937C6C}"/>
              </a:ext>
            </a:extLst>
          </p:cNvPr>
          <p:cNvSpPr>
            <a:spLocks noGrp="1"/>
          </p:cNvSpPr>
          <p:nvPr>
            <p:ph type="sldNum" sz="quarter" idx="12"/>
          </p:nvPr>
        </p:nvSpPr>
        <p:spPr/>
        <p:txBody>
          <a:bodyPr/>
          <a:lstStyle/>
          <a:p>
            <a:r>
              <a:rPr lang="en-US" altLang="ja-JP"/>
              <a:t> </a:t>
            </a:r>
            <a:fld id="{8B45D110-FD8E-48BD-8825-CDFBF9D22CA3}" type="slidenum">
              <a:rPr lang="ja-JP" altLang="en-US" smtClean="0"/>
              <a:pPr/>
              <a:t>32</a:t>
            </a:fld>
            <a:endParaRPr lang="ja-JP" altLang="en-US" dirty="0"/>
          </a:p>
        </p:txBody>
      </p:sp>
      <p:sp>
        <p:nvSpPr>
          <p:cNvPr id="5" name="正方形/長方形 4">
            <a:extLst>
              <a:ext uri="{FF2B5EF4-FFF2-40B4-BE49-F238E27FC236}">
                <a16:creationId xmlns:a16="http://schemas.microsoft.com/office/drawing/2014/main" id="{8C76A45F-5703-47BB-A89C-52ABACA50427}"/>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もちろん英語でも良い。</a:t>
            </a:r>
            <a:endParaRPr lang="en-US" altLang="ja-JP" dirty="0"/>
          </a:p>
        </p:txBody>
      </p:sp>
      <p:pic>
        <p:nvPicPr>
          <p:cNvPr id="6" name="Picture 2" descr="talk icon">
            <a:extLst>
              <a:ext uri="{FF2B5EF4-FFF2-40B4-BE49-F238E27FC236}">
                <a16:creationId xmlns:a16="http://schemas.microsoft.com/office/drawing/2014/main" id="{E75A9C87-7F68-40A6-90DC-C9E993625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6009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4F9DC-7242-49AC-95DB-170AB0209253}"/>
              </a:ext>
            </a:extLst>
          </p:cNvPr>
          <p:cNvSpPr>
            <a:spLocks noGrp="1"/>
          </p:cNvSpPr>
          <p:nvPr>
            <p:ph type="title"/>
          </p:nvPr>
        </p:nvSpPr>
        <p:spPr/>
        <p:txBody>
          <a:bodyPr/>
          <a:lstStyle/>
          <a:p>
            <a:r>
              <a:rPr kumimoji="1" lang="en-US" altLang="ja-JP" dirty="0"/>
              <a:t>Do</a:t>
            </a:r>
            <a:r>
              <a:rPr kumimoji="1" lang="ja-JP" altLang="en-US" dirty="0"/>
              <a:t>ファイルでのコメントの書き方</a:t>
            </a:r>
          </a:p>
        </p:txBody>
      </p:sp>
      <p:sp>
        <p:nvSpPr>
          <p:cNvPr id="3" name="コンテンツ プレースホルダー 2">
            <a:extLst>
              <a:ext uri="{FF2B5EF4-FFF2-40B4-BE49-F238E27FC236}">
                <a16:creationId xmlns:a16="http://schemas.microsoft.com/office/drawing/2014/main" id="{521AD6B9-54AB-4A51-865A-205D3D71B6C6}"/>
              </a:ext>
            </a:extLst>
          </p:cNvPr>
          <p:cNvSpPr>
            <a:spLocks noGrp="1"/>
          </p:cNvSpPr>
          <p:nvPr>
            <p:ph idx="1"/>
          </p:nvPr>
        </p:nvSpPr>
        <p:spPr/>
        <p:txBody>
          <a:bodyPr>
            <a:normAutofit fontScale="92500" lnSpcReduction="10000"/>
          </a:bodyPr>
          <a:lstStyle/>
          <a:p>
            <a:pPr marL="514350" indent="-514350">
              <a:buFont typeface="+mj-lt"/>
              <a:buAutoNum type="arabicPeriod"/>
            </a:pPr>
            <a:r>
              <a:rPr kumimoji="1" lang="en-US" altLang="ja-JP" b="1" dirty="0">
                <a:solidFill>
                  <a:schemeClr val="accent1"/>
                </a:solidFill>
                <a:latin typeface="Consolas" panose="020B0609020204030204" pitchFamily="49" charset="0"/>
              </a:rPr>
              <a:t>*</a:t>
            </a:r>
            <a:r>
              <a:rPr kumimoji="1" lang="ja-JP" altLang="en-US" b="1" dirty="0">
                <a:solidFill>
                  <a:schemeClr val="accent1"/>
                </a:solidFill>
                <a:latin typeface="Consolas" panose="020B0609020204030204" pitchFamily="49" charset="0"/>
              </a:rPr>
              <a:t>（アスタリスク）</a:t>
            </a:r>
            <a:r>
              <a:rPr kumimoji="1" lang="ja-JP" altLang="en-US" dirty="0"/>
              <a:t>を文頭に付ける。</a:t>
            </a:r>
            <a:endParaRPr kumimoji="1" lang="en-US" altLang="ja-JP" dirty="0"/>
          </a:p>
          <a:p>
            <a:pPr marL="895350" lvl="1" indent="-514350"/>
            <a:r>
              <a:rPr kumimoji="1" lang="ja-JP" altLang="en-US" dirty="0"/>
              <a:t>文末までがコメント</a:t>
            </a:r>
            <a:endParaRPr kumimoji="1" lang="en-US" altLang="ja-JP" dirty="0"/>
          </a:p>
          <a:p>
            <a:pPr marL="514350" indent="-514350">
              <a:buFont typeface="+mj-lt"/>
              <a:buAutoNum type="arabicPeriod"/>
            </a:pPr>
            <a:r>
              <a:rPr kumimoji="1" lang="en-US" altLang="ja-JP" b="1" dirty="0">
                <a:solidFill>
                  <a:schemeClr val="accent1"/>
                </a:solidFill>
                <a:latin typeface="Consolas" panose="020B0609020204030204" pitchFamily="49" charset="0"/>
              </a:rPr>
              <a:t>/* </a:t>
            </a:r>
            <a:r>
              <a:rPr kumimoji="1" lang="ja-JP" altLang="en-US" b="1" dirty="0">
                <a:solidFill>
                  <a:schemeClr val="accent1"/>
                </a:solidFill>
                <a:latin typeface="Consolas" panose="020B0609020204030204" pitchFamily="49" charset="0"/>
              </a:rPr>
              <a:t>コメント </a:t>
            </a:r>
            <a:r>
              <a:rPr kumimoji="1" lang="en-US" altLang="ja-JP" b="1" dirty="0">
                <a:solidFill>
                  <a:schemeClr val="accent1"/>
                </a:solidFill>
                <a:latin typeface="Consolas" panose="020B0609020204030204" pitchFamily="49" charset="0"/>
              </a:rPr>
              <a:t>*</a:t>
            </a:r>
            <a:r>
              <a:rPr lang="en-US" altLang="ja-JP" b="1" dirty="0">
                <a:solidFill>
                  <a:schemeClr val="accent1"/>
                </a:solidFill>
                <a:latin typeface="Consolas" panose="020B0609020204030204" pitchFamily="49" charset="0"/>
              </a:rPr>
              <a:t>/</a:t>
            </a:r>
            <a:r>
              <a:rPr lang="ja-JP" altLang="en-US" dirty="0"/>
              <a:t>の形を使う。</a:t>
            </a:r>
            <a:endParaRPr lang="en-US" altLang="ja-JP" dirty="0"/>
          </a:p>
          <a:p>
            <a:pPr marL="895350" lvl="1" indent="-514350"/>
            <a:r>
              <a:rPr kumimoji="1" lang="ja-JP" altLang="en-US" dirty="0"/>
              <a:t>囲われている部分全てがコメント</a:t>
            </a:r>
            <a:endParaRPr kumimoji="1" lang="en-US" altLang="ja-JP" dirty="0"/>
          </a:p>
          <a:p>
            <a:pPr marL="895350" lvl="1" indent="-514350"/>
            <a:r>
              <a:rPr kumimoji="1" lang="ja-JP" altLang="en-US" dirty="0"/>
              <a:t>文中でも良いし、複数行でも良い。</a:t>
            </a:r>
            <a:endParaRPr kumimoji="1" lang="en-US" altLang="ja-JP" dirty="0"/>
          </a:p>
          <a:p>
            <a:pPr marL="514350" indent="-514350">
              <a:buFont typeface="+mj-lt"/>
              <a:buAutoNum type="arabicPeriod"/>
            </a:pPr>
            <a:r>
              <a:rPr lang="en-US" altLang="ja-JP" b="1" dirty="0">
                <a:solidFill>
                  <a:schemeClr val="accent1"/>
                </a:solidFill>
                <a:latin typeface="Consolas" panose="020B0609020204030204" pitchFamily="49" charset="0"/>
              </a:rPr>
              <a:t>//</a:t>
            </a:r>
            <a:r>
              <a:rPr lang="ja-JP" altLang="en-US" dirty="0"/>
              <a:t>を文末に使う</a:t>
            </a:r>
            <a:endParaRPr lang="en-US" altLang="ja-JP" dirty="0"/>
          </a:p>
          <a:p>
            <a:pPr marL="895350" lvl="1" indent="-514350"/>
            <a:r>
              <a:rPr lang="en-US" altLang="ja-JP" b="1" dirty="0">
                <a:solidFill>
                  <a:schemeClr val="accent1"/>
                </a:solidFill>
                <a:latin typeface="Consolas" panose="020B0609020204030204" pitchFamily="49" charset="0"/>
              </a:rPr>
              <a:t>//</a:t>
            </a:r>
            <a:r>
              <a:rPr kumimoji="1" lang="ja-JP" altLang="en-US" dirty="0"/>
              <a:t>以降が文末までコメント</a:t>
            </a:r>
            <a:endParaRPr kumimoji="1" lang="en-US" altLang="ja-JP" dirty="0"/>
          </a:p>
          <a:p>
            <a:pPr marL="895350" lvl="1" indent="-514350"/>
            <a:r>
              <a:rPr lang="en-US" altLang="ja-JP" b="1" dirty="0">
                <a:solidFill>
                  <a:schemeClr val="accent1"/>
                </a:solidFill>
                <a:latin typeface="Consolas" panose="020B0609020204030204" pitchFamily="49" charset="0"/>
              </a:rPr>
              <a:t>///</a:t>
            </a:r>
            <a:r>
              <a:rPr lang="ja-JP" altLang="en-US" dirty="0">
                <a:latin typeface="Consolas" panose="020B0609020204030204" pitchFamily="49" charset="0"/>
              </a:rPr>
              <a:t>にすると次の行に続く。という意味になる。</a:t>
            </a:r>
            <a:endParaRPr kumimoji="1" lang="en-US" altLang="ja-JP" dirty="0"/>
          </a:p>
        </p:txBody>
      </p:sp>
      <p:sp>
        <p:nvSpPr>
          <p:cNvPr id="4" name="スライド番号プレースホルダー 3">
            <a:extLst>
              <a:ext uri="{FF2B5EF4-FFF2-40B4-BE49-F238E27FC236}">
                <a16:creationId xmlns:a16="http://schemas.microsoft.com/office/drawing/2014/main" id="{6F0AE2C8-9537-487E-84B3-A2A6125B96AA}"/>
              </a:ext>
            </a:extLst>
          </p:cNvPr>
          <p:cNvSpPr>
            <a:spLocks noGrp="1"/>
          </p:cNvSpPr>
          <p:nvPr>
            <p:ph type="sldNum" sz="quarter" idx="12"/>
          </p:nvPr>
        </p:nvSpPr>
        <p:spPr/>
        <p:txBody>
          <a:bodyPr/>
          <a:lstStyle/>
          <a:p>
            <a:r>
              <a:rPr lang="en-US" altLang="ja-JP"/>
              <a:t> </a:t>
            </a:r>
            <a:fld id="{8B45D110-FD8E-48BD-8825-CDFBF9D22CA3}" type="slidenum">
              <a:rPr lang="ja-JP" altLang="en-US" smtClean="0"/>
              <a:pPr/>
              <a:t>33</a:t>
            </a:fld>
            <a:endParaRPr lang="ja-JP" altLang="en-US" dirty="0"/>
          </a:p>
        </p:txBody>
      </p:sp>
    </p:spTree>
    <p:extLst>
      <p:ext uri="{BB962C8B-B14F-4D97-AF65-F5344CB8AC3E}">
        <p14:creationId xmlns:p14="http://schemas.microsoft.com/office/powerpoint/2010/main" val="37410251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A0F2-FA03-4639-850D-AD3EDE25C439}"/>
              </a:ext>
            </a:extLst>
          </p:cNvPr>
          <p:cNvSpPr>
            <a:spLocks noGrp="1"/>
          </p:cNvSpPr>
          <p:nvPr>
            <p:ph type="title"/>
          </p:nvPr>
        </p:nvSpPr>
        <p:spPr/>
        <p:txBody>
          <a:bodyPr/>
          <a:lstStyle/>
          <a:p>
            <a:r>
              <a:rPr kumimoji="1" lang="ja-JP" altLang="en-US" dirty="0"/>
              <a:t>コメントの例</a:t>
            </a:r>
          </a:p>
        </p:txBody>
      </p:sp>
      <p:sp>
        <p:nvSpPr>
          <p:cNvPr id="3" name="コンテンツ プレースホルダー 2">
            <a:extLst>
              <a:ext uri="{FF2B5EF4-FFF2-40B4-BE49-F238E27FC236}">
                <a16:creationId xmlns:a16="http://schemas.microsoft.com/office/drawing/2014/main" id="{5E13405B-4198-4DAC-BD42-EBF5F4A7160A}"/>
              </a:ext>
            </a:extLst>
          </p:cNvPr>
          <p:cNvSpPr>
            <a:spLocks noGrp="1"/>
          </p:cNvSpPr>
          <p:nvPr>
            <p:ph idx="1"/>
          </p:nvPr>
        </p:nvSpPr>
        <p:spPr/>
        <p:txBody>
          <a:bodyPr>
            <a:normAutofit fontScale="85000" lnSpcReduction="20000"/>
          </a:bodyPr>
          <a:lstStyle/>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ja-JP" altLang="en-US" dirty="0">
                <a:solidFill>
                  <a:schemeClr val="accent5"/>
                </a:solidFill>
                <a:latin typeface="Consolas" panose="020B0609020204030204" pitchFamily="49" charset="0"/>
              </a:rPr>
              <a:t>データ読み込み</a:t>
            </a:r>
          </a:p>
          <a:p>
            <a:pPr marL="0" indent="0">
              <a:buNone/>
            </a:pPr>
            <a:r>
              <a:rPr kumimoji="1" lang="en-US" altLang="ja-JP" dirty="0">
                <a:latin typeface="Consolas" panose="020B0609020204030204" pitchFamily="49" charset="0"/>
              </a:rPr>
              <a:t>use lbw2.dta, clear</a:t>
            </a:r>
          </a:p>
          <a:p>
            <a:pPr marL="0" indent="0">
              <a:buNone/>
            </a:pPr>
            <a:endParaRPr lang="en-US" altLang="ja-JP" dirty="0">
              <a:latin typeface="Consolas" panose="020B0609020204030204" pitchFamily="49" charset="0"/>
            </a:endParaRPr>
          </a:p>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en-US" altLang="ja-JP" dirty="0">
                <a:solidFill>
                  <a:schemeClr val="accent5"/>
                </a:solidFill>
                <a:latin typeface="Consolas" panose="020B0609020204030204" pitchFamily="49" charset="0"/>
              </a:rPr>
              <a:t>**** **** **** **** ****</a:t>
            </a:r>
          </a:p>
          <a:p>
            <a:pPr marL="0" indent="0">
              <a:buNone/>
            </a:pPr>
            <a:r>
              <a:rPr lang="en-US" altLang="ja-JP" dirty="0">
                <a:solidFill>
                  <a:schemeClr val="accent5"/>
                </a:solidFill>
                <a:latin typeface="Consolas" panose="020B0609020204030204" pitchFamily="49" charset="0"/>
              </a:rPr>
              <a:t>*</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Calculation</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start here  *</a:t>
            </a:r>
          </a:p>
          <a:p>
            <a:pPr marL="0" indent="0">
              <a:buNone/>
            </a:pPr>
            <a:r>
              <a:rPr kumimoji="1" lang="en-US" altLang="ja-JP" dirty="0">
                <a:solidFill>
                  <a:schemeClr val="accent5"/>
                </a:solidFill>
                <a:latin typeface="Consolas" panose="020B0609020204030204" pitchFamily="49" charset="0"/>
              </a:rPr>
              <a:t>**** **** **** **** **** </a:t>
            </a:r>
            <a:r>
              <a:rPr kumimoji="1" lang="en-US" altLang="ja-JP" b="1" dirty="0">
                <a:solidFill>
                  <a:schemeClr val="accent2"/>
                </a:solidFill>
                <a:latin typeface="Consolas" panose="020B0609020204030204" pitchFamily="49" charset="0"/>
              </a:rPr>
              <a:t>*/</a:t>
            </a:r>
          </a:p>
          <a:p>
            <a:pPr marL="0" indent="0">
              <a:buNone/>
            </a:pPr>
            <a:r>
              <a:rPr kumimoji="1" lang="en-US" altLang="ja-JP" dirty="0" err="1">
                <a:latin typeface="Consolas" panose="020B0609020204030204" pitchFamily="49" charset="0"/>
              </a:rPr>
              <a:t>su</a:t>
            </a:r>
            <a:r>
              <a:rPr kumimoji="1" lang="en-US" altLang="ja-JP" dirty="0">
                <a:latin typeface="Consolas" panose="020B0609020204030204" pitchFamily="49" charset="0"/>
              </a:rPr>
              <a:t> *</a:t>
            </a:r>
          </a:p>
          <a:p>
            <a:pPr marL="0" indent="0">
              <a:buNone/>
            </a:pPr>
            <a:r>
              <a:rPr lang="en-US" altLang="ja-JP" dirty="0" err="1">
                <a:latin typeface="Consolas" panose="020B0609020204030204" pitchFamily="49" charset="0"/>
              </a:rPr>
              <a:t>tabstat</a:t>
            </a:r>
            <a:r>
              <a:rPr lang="en-US" altLang="ja-JP" dirty="0">
                <a:latin typeface="Consolas" panose="020B0609020204030204" pitchFamily="49" charset="0"/>
              </a:rPr>
              <a:t> age </a:t>
            </a:r>
            <a:r>
              <a:rPr lang="en-US" altLang="ja-JP" dirty="0" err="1">
                <a:latin typeface="Consolas" panose="020B0609020204030204" pitchFamily="49" charset="0"/>
              </a:rPr>
              <a:t>lwt_kg</a:t>
            </a:r>
            <a:r>
              <a:rPr lang="en-US" altLang="ja-JP" dirty="0">
                <a:latin typeface="Consolas" panose="020B0609020204030204" pitchFamily="49" charset="0"/>
              </a:rPr>
              <a:t> </a:t>
            </a:r>
            <a:r>
              <a:rPr lang="en-US" altLang="ja-JP" dirty="0" err="1">
                <a:latin typeface="Consolas" panose="020B0609020204030204" pitchFamily="49" charset="0"/>
              </a:rPr>
              <a:t>bwt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a:t>
            </a:r>
            <a:r>
              <a:rPr lang="ja-JP" altLang="en-US" dirty="0">
                <a:latin typeface="Consolas" panose="020B0609020204030204" pitchFamily="49" charset="0"/>
              </a:rPr>
              <a:t> </a:t>
            </a:r>
            <a:r>
              <a:rPr lang="ja-JP" altLang="en-US" dirty="0">
                <a:solidFill>
                  <a:schemeClr val="accent5"/>
                </a:solidFill>
                <a:latin typeface="Consolas" panose="020B0609020204030204" pitchFamily="49" charset="0"/>
              </a:rPr>
              <a:t>記述統計量</a:t>
            </a:r>
            <a:endParaRPr lang="en-US" altLang="ja-JP" dirty="0">
              <a:solidFill>
                <a:schemeClr val="accent5"/>
              </a:solidFill>
              <a:latin typeface="Consolas" panose="020B0609020204030204" pitchFamily="49" charset="0"/>
            </a:endParaRPr>
          </a:p>
          <a:p>
            <a:pPr marL="0" indent="0">
              <a:buNone/>
            </a:pPr>
            <a:r>
              <a:rPr lang="en-US" altLang="ja-JP" dirty="0">
                <a:latin typeface="Consolas" panose="020B0609020204030204" pitchFamily="49" charset="0"/>
              </a:rPr>
              <a:t>	s(mean </a:t>
            </a:r>
            <a:r>
              <a:rPr lang="en-US" altLang="ja-JP" dirty="0" err="1">
                <a:latin typeface="Consolas" panose="020B0609020204030204" pitchFamily="49" charset="0"/>
              </a:rPr>
              <a:t>sd</a:t>
            </a:r>
            <a:r>
              <a:rPr lang="en-US" altLang="ja-JP" dirty="0">
                <a:latin typeface="Consolas" panose="020B0609020204030204" pitchFamily="49" charset="0"/>
              </a:rPr>
              <a:t> median </a:t>
            </a:r>
            <a:r>
              <a:rPr lang="en-US" altLang="ja-JP" dirty="0" err="1">
                <a:latin typeface="Consolas" panose="020B0609020204030204" pitchFamily="49" charset="0"/>
              </a:rPr>
              <a:t>iqr</a:t>
            </a:r>
            <a:r>
              <a:rPr lang="en-US" altLang="ja-JP" dirty="0">
                <a:latin typeface="Consolas" panose="020B0609020204030204" pitchFamily="49" charset="0"/>
              </a:rPr>
              <a:t>)</a:t>
            </a:r>
            <a:endParaRPr kumimoji="1" lang="en-US" altLang="ja-JP" dirty="0">
              <a:latin typeface="Consolas" panose="020B0609020204030204" pitchFamily="49" charset="0"/>
            </a:endParaRPr>
          </a:p>
          <a:p>
            <a:pPr marL="0" indent="0">
              <a:buNone/>
            </a:pPr>
            <a:endParaRPr kumimoji="1" lang="ja-JP" altLang="en-US" dirty="0">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F9823B1B-1861-4467-AD06-38E842E5617B}"/>
              </a:ext>
            </a:extLst>
          </p:cNvPr>
          <p:cNvSpPr>
            <a:spLocks noGrp="1"/>
          </p:cNvSpPr>
          <p:nvPr>
            <p:ph type="sldNum" sz="quarter" idx="12"/>
          </p:nvPr>
        </p:nvSpPr>
        <p:spPr/>
        <p:txBody>
          <a:bodyPr/>
          <a:lstStyle/>
          <a:p>
            <a:r>
              <a:rPr lang="en-US" altLang="ja-JP"/>
              <a:t> </a:t>
            </a:r>
            <a:fld id="{8B45D110-FD8E-48BD-8825-CDFBF9D22CA3}" type="slidenum">
              <a:rPr lang="ja-JP" altLang="en-US" smtClean="0"/>
              <a:pPr/>
              <a:t>34</a:t>
            </a:fld>
            <a:endParaRPr lang="ja-JP" altLang="en-US" dirty="0"/>
          </a:p>
        </p:txBody>
      </p:sp>
    </p:spTree>
    <p:extLst>
      <p:ext uri="{BB962C8B-B14F-4D97-AF65-F5344CB8AC3E}">
        <p14:creationId xmlns:p14="http://schemas.microsoft.com/office/powerpoint/2010/main" val="151863037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A0F2-FA03-4639-850D-AD3EDE25C439}"/>
              </a:ext>
            </a:extLst>
          </p:cNvPr>
          <p:cNvSpPr>
            <a:spLocks noGrp="1"/>
          </p:cNvSpPr>
          <p:nvPr>
            <p:ph type="title"/>
          </p:nvPr>
        </p:nvSpPr>
        <p:spPr/>
        <p:txBody>
          <a:bodyPr/>
          <a:lstStyle/>
          <a:p>
            <a:r>
              <a:rPr kumimoji="1" lang="ja-JP" altLang="en-US" dirty="0"/>
              <a:t>コメントの例</a:t>
            </a:r>
          </a:p>
        </p:txBody>
      </p:sp>
      <p:sp>
        <p:nvSpPr>
          <p:cNvPr id="3" name="コンテンツ プレースホルダー 2">
            <a:extLst>
              <a:ext uri="{FF2B5EF4-FFF2-40B4-BE49-F238E27FC236}">
                <a16:creationId xmlns:a16="http://schemas.microsoft.com/office/drawing/2014/main" id="{5E13405B-4198-4DAC-BD42-EBF5F4A7160A}"/>
              </a:ext>
            </a:extLst>
          </p:cNvPr>
          <p:cNvSpPr>
            <a:spLocks noGrp="1"/>
          </p:cNvSpPr>
          <p:nvPr>
            <p:ph idx="1"/>
          </p:nvPr>
        </p:nvSpPr>
        <p:spPr/>
        <p:txBody>
          <a:bodyPr>
            <a:normAutofit fontScale="85000" lnSpcReduction="20000"/>
          </a:bodyPr>
          <a:lstStyle/>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ja-JP" altLang="en-US" dirty="0">
                <a:solidFill>
                  <a:schemeClr val="accent5"/>
                </a:solidFill>
                <a:latin typeface="Consolas" panose="020B0609020204030204" pitchFamily="49" charset="0"/>
              </a:rPr>
              <a:t>データ読み込み</a:t>
            </a:r>
          </a:p>
          <a:p>
            <a:pPr marL="0" indent="0">
              <a:buNone/>
            </a:pPr>
            <a:r>
              <a:rPr kumimoji="1" lang="en-US" altLang="ja-JP" dirty="0">
                <a:latin typeface="Consolas" panose="020B0609020204030204" pitchFamily="49" charset="0"/>
              </a:rPr>
              <a:t>use lbw2.dta, clear</a:t>
            </a:r>
          </a:p>
          <a:p>
            <a:pPr marL="0" indent="0">
              <a:buNone/>
            </a:pPr>
            <a:endParaRPr lang="en-US" altLang="ja-JP" dirty="0">
              <a:latin typeface="Consolas" panose="020B0609020204030204" pitchFamily="49" charset="0"/>
            </a:endParaRPr>
          </a:p>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en-US" altLang="ja-JP" dirty="0">
                <a:solidFill>
                  <a:schemeClr val="accent5"/>
                </a:solidFill>
                <a:latin typeface="Consolas" panose="020B0609020204030204" pitchFamily="49" charset="0"/>
              </a:rPr>
              <a:t>**** **** **** **** ****</a:t>
            </a:r>
          </a:p>
          <a:p>
            <a:pPr marL="0" indent="0">
              <a:buNone/>
            </a:pPr>
            <a:r>
              <a:rPr lang="en-US" altLang="ja-JP" dirty="0">
                <a:solidFill>
                  <a:schemeClr val="accent5"/>
                </a:solidFill>
                <a:latin typeface="Consolas" panose="020B0609020204030204" pitchFamily="49" charset="0"/>
              </a:rPr>
              <a:t>*</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Calculation</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start here  *</a:t>
            </a:r>
          </a:p>
          <a:p>
            <a:pPr marL="0" indent="0">
              <a:buNone/>
            </a:pPr>
            <a:r>
              <a:rPr kumimoji="1" lang="en-US" altLang="ja-JP" dirty="0">
                <a:solidFill>
                  <a:schemeClr val="accent5"/>
                </a:solidFill>
                <a:latin typeface="Consolas" panose="020B0609020204030204" pitchFamily="49" charset="0"/>
              </a:rPr>
              <a:t>**** **** **** **** **** </a:t>
            </a:r>
            <a:r>
              <a:rPr kumimoji="1" lang="en-US" altLang="ja-JP" b="1" dirty="0">
                <a:solidFill>
                  <a:schemeClr val="accent2"/>
                </a:solidFill>
                <a:latin typeface="Consolas" panose="020B0609020204030204" pitchFamily="49" charset="0"/>
              </a:rPr>
              <a:t>*/</a:t>
            </a:r>
          </a:p>
          <a:p>
            <a:pPr marL="0" indent="0">
              <a:buNone/>
            </a:pPr>
            <a:r>
              <a:rPr kumimoji="1" lang="en-US" altLang="ja-JP" dirty="0" err="1">
                <a:latin typeface="Consolas" panose="020B0609020204030204" pitchFamily="49" charset="0"/>
              </a:rPr>
              <a:t>su</a:t>
            </a:r>
            <a:r>
              <a:rPr kumimoji="1" lang="en-US" altLang="ja-JP" dirty="0">
                <a:latin typeface="Consolas" panose="020B0609020204030204" pitchFamily="49" charset="0"/>
              </a:rPr>
              <a:t> *</a:t>
            </a:r>
          </a:p>
          <a:p>
            <a:pPr marL="0" indent="0">
              <a:buNone/>
            </a:pPr>
            <a:r>
              <a:rPr lang="en-US" altLang="ja-JP" dirty="0" err="1">
                <a:latin typeface="Consolas" panose="020B0609020204030204" pitchFamily="49" charset="0"/>
              </a:rPr>
              <a:t>tabstat</a:t>
            </a:r>
            <a:r>
              <a:rPr lang="en-US" altLang="ja-JP" dirty="0">
                <a:latin typeface="Consolas" panose="020B0609020204030204" pitchFamily="49" charset="0"/>
              </a:rPr>
              <a:t> age </a:t>
            </a:r>
            <a:r>
              <a:rPr lang="en-US" altLang="ja-JP" dirty="0" err="1">
                <a:latin typeface="Consolas" panose="020B0609020204030204" pitchFamily="49" charset="0"/>
              </a:rPr>
              <a:t>lwt_kg</a:t>
            </a:r>
            <a:r>
              <a:rPr lang="en-US" altLang="ja-JP" dirty="0">
                <a:latin typeface="Consolas" panose="020B0609020204030204" pitchFamily="49" charset="0"/>
              </a:rPr>
              <a:t> </a:t>
            </a:r>
            <a:r>
              <a:rPr lang="en-US" altLang="ja-JP" dirty="0" err="1">
                <a:latin typeface="Consolas" panose="020B0609020204030204" pitchFamily="49" charset="0"/>
              </a:rPr>
              <a:t>bwt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a:t>
            </a:r>
            <a:r>
              <a:rPr lang="ja-JP" altLang="en-US" dirty="0">
                <a:latin typeface="Consolas" panose="020B0609020204030204" pitchFamily="49" charset="0"/>
              </a:rPr>
              <a:t> </a:t>
            </a:r>
            <a:r>
              <a:rPr lang="ja-JP" altLang="en-US" dirty="0">
                <a:solidFill>
                  <a:schemeClr val="accent5"/>
                </a:solidFill>
                <a:latin typeface="Consolas" panose="020B0609020204030204" pitchFamily="49" charset="0"/>
              </a:rPr>
              <a:t>記述統計量</a:t>
            </a:r>
            <a:endParaRPr lang="en-US" altLang="ja-JP" dirty="0">
              <a:solidFill>
                <a:schemeClr val="accent5"/>
              </a:solidFill>
              <a:latin typeface="Consolas" panose="020B0609020204030204" pitchFamily="49" charset="0"/>
            </a:endParaRPr>
          </a:p>
          <a:p>
            <a:pPr marL="0" indent="0">
              <a:buNone/>
            </a:pPr>
            <a:r>
              <a:rPr lang="en-US" altLang="ja-JP" dirty="0">
                <a:latin typeface="Consolas" panose="020B0609020204030204" pitchFamily="49" charset="0"/>
              </a:rPr>
              <a:t>	s(mean </a:t>
            </a:r>
            <a:r>
              <a:rPr lang="en-US" altLang="ja-JP" dirty="0" err="1">
                <a:latin typeface="Consolas" panose="020B0609020204030204" pitchFamily="49" charset="0"/>
              </a:rPr>
              <a:t>sd</a:t>
            </a:r>
            <a:r>
              <a:rPr lang="en-US" altLang="ja-JP" dirty="0">
                <a:latin typeface="Consolas" panose="020B0609020204030204" pitchFamily="49" charset="0"/>
              </a:rPr>
              <a:t> median </a:t>
            </a:r>
            <a:r>
              <a:rPr lang="en-US" altLang="ja-JP" dirty="0" err="1">
                <a:latin typeface="Consolas" panose="020B0609020204030204" pitchFamily="49" charset="0"/>
              </a:rPr>
              <a:t>iqr</a:t>
            </a:r>
            <a:r>
              <a:rPr lang="en-US" altLang="ja-JP" dirty="0">
                <a:latin typeface="Consolas" panose="020B0609020204030204" pitchFamily="49" charset="0"/>
              </a:rPr>
              <a:t>)</a:t>
            </a:r>
            <a:endParaRPr kumimoji="1" lang="en-US" altLang="ja-JP" dirty="0">
              <a:latin typeface="Consolas" panose="020B0609020204030204" pitchFamily="49" charset="0"/>
            </a:endParaRPr>
          </a:p>
          <a:p>
            <a:pPr marL="0" indent="0">
              <a:buNone/>
            </a:pPr>
            <a:endParaRPr kumimoji="1" lang="ja-JP" altLang="en-US" dirty="0">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F9823B1B-1861-4467-AD06-38E842E5617B}"/>
              </a:ext>
            </a:extLst>
          </p:cNvPr>
          <p:cNvSpPr>
            <a:spLocks noGrp="1"/>
          </p:cNvSpPr>
          <p:nvPr>
            <p:ph type="sldNum" sz="quarter" idx="12"/>
          </p:nvPr>
        </p:nvSpPr>
        <p:spPr/>
        <p:txBody>
          <a:bodyPr/>
          <a:lstStyle/>
          <a:p>
            <a:r>
              <a:rPr lang="en-US" altLang="ja-JP"/>
              <a:t> </a:t>
            </a:r>
            <a:fld id="{8B45D110-FD8E-48BD-8825-CDFBF9D22CA3}" type="slidenum">
              <a:rPr lang="ja-JP" altLang="en-US" smtClean="0"/>
              <a:pPr/>
              <a:t>35</a:t>
            </a:fld>
            <a:endParaRPr lang="ja-JP" altLang="en-US" dirty="0"/>
          </a:p>
        </p:txBody>
      </p:sp>
      <p:sp>
        <p:nvSpPr>
          <p:cNvPr id="5" name="テキスト ボックス 4">
            <a:extLst>
              <a:ext uri="{FF2B5EF4-FFF2-40B4-BE49-F238E27FC236}">
                <a16:creationId xmlns:a16="http://schemas.microsoft.com/office/drawing/2014/main" id="{CEF8D342-D4E1-4CF5-8050-5E7096EE9FE4}"/>
              </a:ext>
            </a:extLst>
          </p:cNvPr>
          <p:cNvSpPr txBox="1"/>
          <p:nvPr/>
        </p:nvSpPr>
        <p:spPr>
          <a:xfrm>
            <a:off x="3822830" y="1661500"/>
            <a:ext cx="5112568" cy="954107"/>
          </a:xfrm>
          <a:prstGeom prst="rect">
            <a:avLst/>
          </a:prstGeom>
          <a:solidFill>
            <a:srgbClr val="F2F2F2"/>
          </a:solidFill>
          <a:ln>
            <a:solidFill>
              <a:schemeClr val="accent1"/>
            </a:solidFill>
          </a:ln>
        </p:spPr>
        <p:txBody>
          <a:bodyPr wrap="square" rtlCol="0">
            <a:spAutoFit/>
          </a:bodyPr>
          <a:lstStyle/>
          <a:p>
            <a:r>
              <a:rPr kumimoji="1" lang="ja-JP" altLang="en-US" sz="2800" dirty="0">
                <a:solidFill>
                  <a:schemeClr val="accent1"/>
                </a:solidFill>
              </a:rPr>
              <a:t>文頭が </a:t>
            </a:r>
            <a:r>
              <a:rPr lang="en-US" altLang="ja-JP" sz="2800" b="1" dirty="0">
                <a:solidFill>
                  <a:schemeClr val="accent2"/>
                </a:solidFill>
                <a:latin typeface="Consolas" panose="020B0609020204030204" pitchFamily="49" charset="0"/>
              </a:rPr>
              <a:t>* </a:t>
            </a:r>
            <a:r>
              <a:rPr lang="ja-JP" altLang="en-US" sz="2800" dirty="0">
                <a:solidFill>
                  <a:schemeClr val="accent1"/>
                </a:solidFill>
                <a:latin typeface="Consolas" panose="020B0609020204030204" pitchFamily="49" charset="0"/>
              </a:rPr>
              <a:t>で</a:t>
            </a:r>
            <a:r>
              <a:rPr kumimoji="1" lang="ja-JP" altLang="en-US" sz="2800" dirty="0">
                <a:solidFill>
                  <a:schemeClr val="accent1"/>
                </a:solidFill>
              </a:rPr>
              <a:t>始まっているので、</a:t>
            </a:r>
            <a:br>
              <a:rPr kumimoji="1" lang="en-US" altLang="ja-JP" sz="2800" dirty="0">
                <a:solidFill>
                  <a:schemeClr val="accent1"/>
                </a:solidFill>
              </a:rPr>
            </a:br>
            <a:r>
              <a:rPr kumimoji="1" lang="ja-JP" altLang="en-US" sz="2800" dirty="0">
                <a:solidFill>
                  <a:schemeClr val="accent1"/>
                </a:solidFill>
              </a:rPr>
              <a:t>この行は全てコメント</a:t>
            </a:r>
          </a:p>
        </p:txBody>
      </p:sp>
      <p:sp>
        <p:nvSpPr>
          <p:cNvPr id="6" name="矢印: 下 5">
            <a:extLst>
              <a:ext uri="{FF2B5EF4-FFF2-40B4-BE49-F238E27FC236}">
                <a16:creationId xmlns:a16="http://schemas.microsoft.com/office/drawing/2014/main" id="{67064623-BDE4-44FA-A797-5E1EB9B6993A}"/>
              </a:ext>
            </a:extLst>
          </p:cNvPr>
          <p:cNvSpPr/>
          <p:nvPr/>
        </p:nvSpPr>
        <p:spPr>
          <a:xfrm rot="7044482">
            <a:off x="3336204" y="1409472"/>
            <a:ext cx="360040" cy="504056"/>
          </a:xfrm>
          <a:prstGeom prst="downArrow">
            <a:avLst/>
          </a:prstGeom>
          <a:solidFill>
            <a:srgbClr val="F2F2F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354208171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A0F2-FA03-4639-850D-AD3EDE25C439}"/>
              </a:ext>
            </a:extLst>
          </p:cNvPr>
          <p:cNvSpPr>
            <a:spLocks noGrp="1"/>
          </p:cNvSpPr>
          <p:nvPr>
            <p:ph type="title"/>
          </p:nvPr>
        </p:nvSpPr>
        <p:spPr/>
        <p:txBody>
          <a:bodyPr/>
          <a:lstStyle/>
          <a:p>
            <a:r>
              <a:rPr kumimoji="1" lang="ja-JP" altLang="en-US" dirty="0"/>
              <a:t>コメントの例</a:t>
            </a:r>
          </a:p>
        </p:txBody>
      </p:sp>
      <p:sp>
        <p:nvSpPr>
          <p:cNvPr id="3" name="コンテンツ プレースホルダー 2">
            <a:extLst>
              <a:ext uri="{FF2B5EF4-FFF2-40B4-BE49-F238E27FC236}">
                <a16:creationId xmlns:a16="http://schemas.microsoft.com/office/drawing/2014/main" id="{5E13405B-4198-4DAC-BD42-EBF5F4A7160A}"/>
              </a:ext>
            </a:extLst>
          </p:cNvPr>
          <p:cNvSpPr>
            <a:spLocks noGrp="1"/>
          </p:cNvSpPr>
          <p:nvPr>
            <p:ph idx="1"/>
          </p:nvPr>
        </p:nvSpPr>
        <p:spPr/>
        <p:txBody>
          <a:bodyPr>
            <a:normAutofit fontScale="85000" lnSpcReduction="20000"/>
          </a:bodyPr>
          <a:lstStyle/>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ja-JP" altLang="en-US" dirty="0">
                <a:solidFill>
                  <a:schemeClr val="accent5"/>
                </a:solidFill>
                <a:latin typeface="Consolas" panose="020B0609020204030204" pitchFamily="49" charset="0"/>
              </a:rPr>
              <a:t>データ読み込み</a:t>
            </a:r>
          </a:p>
          <a:p>
            <a:pPr marL="0" indent="0">
              <a:buNone/>
            </a:pPr>
            <a:r>
              <a:rPr kumimoji="1" lang="en-US" altLang="ja-JP" dirty="0">
                <a:latin typeface="Consolas" panose="020B0609020204030204" pitchFamily="49" charset="0"/>
              </a:rPr>
              <a:t>use lbw2.dta, clear</a:t>
            </a:r>
          </a:p>
          <a:p>
            <a:pPr marL="0" indent="0">
              <a:buNone/>
            </a:pPr>
            <a:endParaRPr lang="en-US" altLang="ja-JP" dirty="0">
              <a:latin typeface="Consolas" panose="020B0609020204030204" pitchFamily="49" charset="0"/>
            </a:endParaRPr>
          </a:p>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en-US" altLang="ja-JP" dirty="0">
                <a:solidFill>
                  <a:schemeClr val="accent5"/>
                </a:solidFill>
                <a:latin typeface="Consolas" panose="020B0609020204030204" pitchFamily="49" charset="0"/>
              </a:rPr>
              <a:t>**** **** **** **** ****</a:t>
            </a:r>
          </a:p>
          <a:p>
            <a:pPr marL="0" indent="0">
              <a:buNone/>
            </a:pPr>
            <a:r>
              <a:rPr lang="en-US" altLang="ja-JP" dirty="0">
                <a:solidFill>
                  <a:schemeClr val="accent5"/>
                </a:solidFill>
                <a:latin typeface="Consolas" panose="020B0609020204030204" pitchFamily="49" charset="0"/>
              </a:rPr>
              <a:t>*</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Calculation</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start here  *</a:t>
            </a:r>
          </a:p>
          <a:p>
            <a:pPr marL="0" indent="0">
              <a:buNone/>
            </a:pPr>
            <a:r>
              <a:rPr kumimoji="1" lang="en-US" altLang="ja-JP" dirty="0">
                <a:solidFill>
                  <a:schemeClr val="accent5"/>
                </a:solidFill>
                <a:latin typeface="Consolas" panose="020B0609020204030204" pitchFamily="49" charset="0"/>
              </a:rPr>
              <a:t>**** **** **** **** **** </a:t>
            </a:r>
            <a:r>
              <a:rPr kumimoji="1" lang="en-US" altLang="ja-JP" b="1" dirty="0">
                <a:solidFill>
                  <a:schemeClr val="accent2"/>
                </a:solidFill>
                <a:latin typeface="Consolas" panose="020B0609020204030204" pitchFamily="49" charset="0"/>
              </a:rPr>
              <a:t>*/</a:t>
            </a:r>
          </a:p>
          <a:p>
            <a:pPr marL="0" indent="0">
              <a:buNone/>
            </a:pPr>
            <a:r>
              <a:rPr kumimoji="1" lang="en-US" altLang="ja-JP" dirty="0" err="1">
                <a:latin typeface="Consolas" panose="020B0609020204030204" pitchFamily="49" charset="0"/>
              </a:rPr>
              <a:t>su</a:t>
            </a:r>
            <a:r>
              <a:rPr kumimoji="1" lang="en-US" altLang="ja-JP" dirty="0">
                <a:latin typeface="Consolas" panose="020B0609020204030204" pitchFamily="49" charset="0"/>
              </a:rPr>
              <a:t> *</a:t>
            </a:r>
          </a:p>
          <a:p>
            <a:pPr marL="0" indent="0">
              <a:buNone/>
            </a:pPr>
            <a:r>
              <a:rPr lang="en-US" altLang="ja-JP" dirty="0" err="1">
                <a:latin typeface="Consolas" panose="020B0609020204030204" pitchFamily="49" charset="0"/>
              </a:rPr>
              <a:t>tabstat</a:t>
            </a:r>
            <a:r>
              <a:rPr lang="en-US" altLang="ja-JP" dirty="0">
                <a:latin typeface="Consolas" panose="020B0609020204030204" pitchFamily="49" charset="0"/>
              </a:rPr>
              <a:t> age </a:t>
            </a:r>
            <a:r>
              <a:rPr lang="en-US" altLang="ja-JP" dirty="0" err="1">
                <a:latin typeface="Consolas" panose="020B0609020204030204" pitchFamily="49" charset="0"/>
              </a:rPr>
              <a:t>lwt_kg</a:t>
            </a:r>
            <a:r>
              <a:rPr lang="en-US" altLang="ja-JP" dirty="0">
                <a:latin typeface="Consolas" panose="020B0609020204030204" pitchFamily="49" charset="0"/>
              </a:rPr>
              <a:t> </a:t>
            </a:r>
            <a:r>
              <a:rPr lang="en-US" altLang="ja-JP" dirty="0" err="1">
                <a:latin typeface="Consolas" panose="020B0609020204030204" pitchFamily="49" charset="0"/>
              </a:rPr>
              <a:t>bwt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a:t>
            </a:r>
            <a:r>
              <a:rPr lang="ja-JP" altLang="en-US" dirty="0">
                <a:latin typeface="Consolas" panose="020B0609020204030204" pitchFamily="49" charset="0"/>
              </a:rPr>
              <a:t> </a:t>
            </a:r>
            <a:r>
              <a:rPr lang="ja-JP" altLang="en-US" dirty="0">
                <a:solidFill>
                  <a:schemeClr val="accent5"/>
                </a:solidFill>
                <a:latin typeface="Consolas" panose="020B0609020204030204" pitchFamily="49" charset="0"/>
              </a:rPr>
              <a:t>記述統計量</a:t>
            </a:r>
            <a:endParaRPr lang="en-US" altLang="ja-JP" dirty="0">
              <a:solidFill>
                <a:schemeClr val="accent5"/>
              </a:solidFill>
              <a:latin typeface="Consolas" panose="020B0609020204030204" pitchFamily="49" charset="0"/>
            </a:endParaRPr>
          </a:p>
          <a:p>
            <a:pPr marL="0" indent="0">
              <a:buNone/>
            </a:pPr>
            <a:r>
              <a:rPr lang="en-US" altLang="ja-JP" dirty="0">
                <a:latin typeface="Consolas" panose="020B0609020204030204" pitchFamily="49" charset="0"/>
              </a:rPr>
              <a:t>	s(mean </a:t>
            </a:r>
            <a:r>
              <a:rPr lang="en-US" altLang="ja-JP" dirty="0" err="1">
                <a:latin typeface="Consolas" panose="020B0609020204030204" pitchFamily="49" charset="0"/>
              </a:rPr>
              <a:t>sd</a:t>
            </a:r>
            <a:r>
              <a:rPr lang="en-US" altLang="ja-JP" dirty="0">
                <a:latin typeface="Consolas" panose="020B0609020204030204" pitchFamily="49" charset="0"/>
              </a:rPr>
              <a:t> median </a:t>
            </a:r>
            <a:r>
              <a:rPr lang="en-US" altLang="ja-JP" dirty="0" err="1">
                <a:latin typeface="Consolas" panose="020B0609020204030204" pitchFamily="49" charset="0"/>
              </a:rPr>
              <a:t>iqr</a:t>
            </a:r>
            <a:r>
              <a:rPr lang="en-US" altLang="ja-JP" dirty="0">
                <a:latin typeface="Consolas" panose="020B0609020204030204" pitchFamily="49" charset="0"/>
              </a:rPr>
              <a:t>)</a:t>
            </a:r>
            <a:endParaRPr kumimoji="1" lang="en-US" altLang="ja-JP" dirty="0">
              <a:latin typeface="Consolas" panose="020B0609020204030204" pitchFamily="49" charset="0"/>
            </a:endParaRPr>
          </a:p>
          <a:p>
            <a:pPr marL="0" indent="0">
              <a:buNone/>
            </a:pPr>
            <a:endParaRPr kumimoji="1" lang="ja-JP" altLang="en-US" dirty="0">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F9823B1B-1861-4467-AD06-38E842E5617B}"/>
              </a:ext>
            </a:extLst>
          </p:cNvPr>
          <p:cNvSpPr>
            <a:spLocks noGrp="1"/>
          </p:cNvSpPr>
          <p:nvPr>
            <p:ph type="sldNum" sz="quarter" idx="12"/>
          </p:nvPr>
        </p:nvSpPr>
        <p:spPr/>
        <p:txBody>
          <a:bodyPr/>
          <a:lstStyle/>
          <a:p>
            <a:r>
              <a:rPr lang="en-US" altLang="ja-JP"/>
              <a:t> </a:t>
            </a:r>
            <a:fld id="{8B45D110-FD8E-48BD-8825-CDFBF9D22CA3}" type="slidenum">
              <a:rPr lang="ja-JP" altLang="en-US" smtClean="0"/>
              <a:pPr/>
              <a:t>36</a:t>
            </a:fld>
            <a:endParaRPr lang="ja-JP" altLang="en-US" dirty="0"/>
          </a:p>
        </p:txBody>
      </p:sp>
      <p:sp>
        <p:nvSpPr>
          <p:cNvPr id="5" name="テキスト ボックス 4">
            <a:extLst>
              <a:ext uri="{FF2B5EF4-FFF2-40B4-BE49-F238E27FC236}">
                <a16:creationId xmlns:a16="http://schemas.microsoft.com/office/drawing/2014/main" id="{7E4C022C-4B68-43AD-A024-E8536CC4DFF1}"/>
              </a:ext>
            </a:extLst>
          </p:cNvPr>
          <p:cNvSpPr txBox="1"/>
          <p:nvPr/>
        </p:nvSpPr>
        <p:spPr>
          <a:xfrm>
            <a:off x="4722422" y="1989864"/>
            <a:ext cx="4242066" cy="954107"/>
          </a:xfrm>
          <a:prstGeom prst="rect">
            <a:avLst/>
          </a:prstGeom>
          <a:solidFill>
            <a:srgbClr val="F2F2F2"/>
          </a:solidFill>
          <a:ln>
            <a:solidFill>
              <a:schemeClr val="accent1"/>
            </a:solidFill>
          </a:ln>
        </p:spPr>
        <p:txBody>
          <a:bodyPr wrap="square" rtlCol="0">
            <a:spAutoFit/>
          </a:bodyPr>
          <a:lstStyle/>
          <a:p>
            <a:r>
              <a:rPr lang="en-US" altLang="ja-JP" sz="2800" b="1" dirty="0">
                <a:solidFill>
                  <a:schemeClr val="accent2"/>
                </a:solidFill>
                <a:latin typeface="Consolas" panose="020B0609020204030204" pitchFamily="49" charset="0"/>
              </a:rPr>
              <a:t>/*</a:t>
            </a:r>
            <a:r>
              <a:rPr lang="ja-JP" altLang="en-US" sz="2800" dirty="0">
                <a:solidFill>
                  <a:schemeClr val="accent1"/>
                </a:solidFill>
                <a:latin typeface="Consolas" panose="020B0609020204030204" pitchFamily="49" charset="0"/>
              </a:rPr>
              <a:t>と</a:t>
            </a:r>
            <a:r>
              <a:rPr lang="en-US" altLang="ja-JP" sz="2800" b="1" dirty="0">
                <a:solidFill>
                  <a:schemeClr val="accent2"/>
                </a:solidFill>
                <a:latin typeface="Consolas" panose="020B0609020204030204" pitchFamily="49" charset="0"/>
              </a:rPr>
              <a:t>*/</a:t>
            </a:r>
            <a:r>
              <a:rPr lang="ja-JP" altLang="en-US" sz="2800" dirty="0">
                <a:solidFill>
                  <a:schemeClr val="accent1"/>
                </a:solidFill>
                <a:latin typeface="Consolas" panose="020B0609020204030204" pitchFamily="49" charset="0"/>
              </a:rPr>
              <a:t>で囲まれた部分は</a:t>
            </a:r>
            <a:br>
              <a:rPr lang="en-US" altLang="ja-JP" sz="2800" dirty="0">
                <a:solidFill>
                  <a:schemeClr val="accent1"/>
                </a:solidFill>
                <a:latin typeface="Consolas" panose="020B0609020204030204" pitchFamily="49" charset="0"/>
              </a:rPr>
            </a:br>
            <a:r>
              <a:rPr lang="ja-JP" altLang="en-US" sz="2800" dirty="0">
                <a:solidFill>
                  <a:schemeClr val="accent1"/>
                </a:solidFill>
                <a:latin typeface="Consolas" panose="020B0609020204030204" pitchFamily="49" charset="0"/>
              </a:rPr>
              <a:t>全てコメント</a:t>
            </a:r>
            <a:endParaRPr kumimoji="1" lang="ja-JP" altLang="en-US" sz="2800" dirty="0">
              <a:solidFill>
                <a:schemeClr val="accent1"/>
              </a:solidFill>
            </a:endParaRPr>
          </a:p>
        </p:txBody>
      </p:sp>
      <p:sp>
        <p:nvSpPr>
          <p:cNvPr id="6" name="矢印: 下 5">
            <a:extLst>
              <a:ext uri="{FF2B5EF4-FFF2-40B4-BE49-F238E27FC236}">
                <a16:creationId xmlns:a16="http://schemas.microsoft.com/office/drawing/2014/main" id="{9A79F116-74C5-49E4-B152-2995A7CFA0B1}"/>
              </a:ext>
            </a:extLst>
          </p:cNvPr>
          <p:cNvSpPr/>
          <p:nvPr/>
        </p:nvSpPr>
        <p:spPr>
          <a:xfrm rot="3067069">
            <a:off x="4241557" y="2491021"/>
            <a:ext cx="360040" cy="504056"/>
          </a:xfrm>
          <a:prstGeom prst="downArrow">
            <a:avLst/>
          </a:prstGeom>
          <a:solidFill>
            <a:srgbClr val="F2F2F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125185582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A0F2-FA03-4639-850D-AD3EDE25C439}"/>
              </a:ext>
            </a:extLst>
          </p:cNvPr>
          <p:cNvSpPr>
            <a:spLocks noGrp="1"/>
          </p:cNvSpPr>
          <p:nvPr>
            <p:ph type="title"/>
          </p:nvPr>
        </p:nvSpPr>
        <p:spPr/>
        <p:txBody>
          <a:bodyPr/>
          <a:lstStyle/>
          <a:p>
            <a:r>
              <a:rPr kumimoji="1" lang="ja-JP" altLang="en-US" dirty="0"/>
              <a:t>コメントの例</a:t>
            </a:r>
          </a:p>
        </p:txBody>
      </p:sp>
      <p:sp>
        <p:nvSpPr>
          <p:cNvPr id="3" name="コンテンツ プレースホルダー 2">
            <a:extLst>
              <a:ext uri="{FF2B5EF4-FFF2-40B4-BE49-F238E27FC236}">
                <a16:creationId xmlns:a16="http://schemas.microsoft.com/office/drawing/2014/main" id="{5E13405B-4198-4DAC-BD42-EBF5F4A7160A}"/>
              </a:ext>
            </a:extLst>
          </p:cNvPr>
          <p:cNvSpPr>
            <a:spLocks noGrp="1"/>
          </p:cNvSpPr>
          <p:nvPr>
            <p:ph idx="1"/>
          </p:nvPr>
        </p:nvSpPr>
        <p:spPr/>
        <p:txBody>
          <a:bodyPr>
            <a:normAutofit fontScale="85000" lnSpcReduction="20000"/>
          </a:bodyPr>
          <a:lstStyle/>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ja-JP" altLang="en-US" dirty="0">
                <a:solidFill>
                  <a:schemeClr val="accent5"/>
                </a:solidFill>
                <a:latin typeface="Consolas" panose="020B0609020204030204" pitchFamily="49" charset="0"/>
              </a:rPr>
              <a:t>データ読み込み</a:t>
            </a:r>
          </a:p>
          <a:p>
            <a:pPr marL="0" indent="0">
              <a:buNone/>
            </a:pPr>
            <a:r>
              <a:rPr kumimoji="1" lang="en-US" altLang="ja-JP" dirty="0">
                <a:latin typeface="Consolas" panose="020B0609020204030204" pitchFamily="49" charset="0"/>
              </a:rPr>
              <a:t>use lbw2.dta, clear</a:t>
            </a:r>
          </a:p>
          <a:p>
            <a:pPr marL="0" indent="0">
              <a:buNone/>
            </a:pPr>
            <a:endParaRPr lang="en-US" altLang="ja-JP" dirty="0">
              <a:latin typeface="Consolas" panose="020B0609020204030204" pitchFamily="49" charset="0"/>
            </a:endParaRPr>
          </a:p>
          <a:p>
            <a:pPr marL="0" indent="0">
              <a:buNone/>
            </a:pPr>
            <a:r>
              <a:rPr kumimoji="1" lang="en-US" altLang="ja-JP" b="1" dirty="0">
                <a:solidFill>
                  <a:schemeClr val="accent2"/>
                </a:solidFill>
                <a:latin typeface="Consolas" panose="020B0609020204030204" pitchFamily="49" charset="0"/>
              </a:rPr>
              <a:t>/*</a:t>
            </a:r>
            <a:r>
              <a:rPr kumimoji="1" lang="en-US" altLang="ja-JP" dirty="0">
                <a:latin typeface="Consolas" panose="020B0609020204030204" pitchFamily="49" charset="0"/>
              </a:rPr>
              <a:t> </a:t>
            </a:r>
            <a:r>
              <a:rPr kumimoji="1" lang="en-US" altLang="ja-JP" dirty="0">
                <a:solidFill>
                  <a:schemeClr val="accent5"/>
                </a:solidFill>
                <a:latin typeface="Consolas" panose="020B0609020204030204" pitchFamily="49" charset="0"/>
              </a:rPr>
              <a:t>**** **** **** **** ****</a:t>
            </a:r>
          </a:p>
          <a:p>
            <a:pPr marL="0" indent="0">
              <a:buNone/>
            </a:pPr>
            <a:r>
              <a:rPr lang="en-US" altLang="ja-JP" dirty="0">
                <a:solidFill>
                  <a:schemeClr val="accent5"/>
                </a:solidFill>
                <a:latin typeface="Consolas" panose="020B0609020204030204" pitchFamily="49" charset="0"/>
              </a:rPr>
              <a:t>*</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Calculation</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start here  *</a:t>
            </a:r>
          </a:p>
          <a:p>
            <a:pPr marL="0" indent="0">
              <a:buNone/>
            </a:pPr>
            <a:r>
              <a:rPr kumimoji="1" lang="en-US" altLang="ja-JP" dirty="0">
                <a:solidFill>
                  <a:schemeClr val="accent5"/>
                </a:solidFill>
                <a:latin typeface="Consolas" panose="020B0609020204030204" pitchFamily="49" charset="0"/>
              </a:rPr>
              <a:t>**** **** **** **** **** </a:t>
            </a:r>
            <a:r>
              <a:rPr kumimoji="1" lang="en-US" altLang="ja-JP" b="1" dirty="0">
                <a:solidFill>
                  <a:schemeClr val="accent2"/>
                </a:solidFill>
                <a:latin typeface="Consolas" panose="020B0609020204030204" pitchFamily="49" charset="0"/>
              </a:rPr>
              <a:t>*/</a:t>
            </a:r>
          </a:p>
          <a:p>
            <a:pPr marL="0" indent="0">
              <a:buNone/>
            </a:pPr>
            <a:r>
              <a:rPr kumimoji="1" lang="en-US" altLang="ja-JP" dirty="0" err="1">
                <a:latin typeface="Consolas" panose="020B0609020204030204" pitchFamily="49" charset="0"/>
              </a:rPr>
              <a:t>su</a:t>
            </a:r>
            <a:r>
              <a:rPr kumimoji="1" lang="en-US" altLang="ja-JP" dirty="0">
                <a:latin typeface="Consolas" panose="020B0609020204030204" pitchFamily="49" charset="0"/>
              </a:rPr>
              <a:t> *</a:t>
            </a:r>
          </a:p>
          <a:p>
            <a:pPr marL="0" indent="0">
              <a:buNone/>
            </a:pPr>
            <a:r>
              <a:rPr lang="en-US" altLang="ja-JP" dirty="0" err="1">
                <a:latin typeface="Consolas" panose="020B0609020204030204" pitchFamily="49" charset="0"/>
              </a:rPr>
              <a:t>tabstat</a:t>
            </a:r>
            <a:r>
              <a:rPr lang="en-US" altLang="ja-JP" dirty="0">
                <a:latin typeface="Consolas" panose="020B0609020204030204" pitchFamily="49" charset="0"/>
              </a:rPr>
              <a:t> age </a:t>
            </a:r>
            <a:r>
              <a:rPr lang="en-US" altLang="ja-JP" dirty="0" err="1">
                <a:latin typeface="Consolas" panose="020B0609020204030204" pitchFamily="49" charset="0"/>
              </a:rPr>
              <a:t>lwt_kg</a:t>
            </a:r>
            <a:r>
              <a:rPr lang="en-US" altLang="ja-JP" dirty="0">
                <a:latin typeface="Consolas" panose="020B0609020204030204" pitchFamily="49" charset="0"/>
              </a:rPr>
              <a:t> </a:t>
            </a:r>
            <a:r>
              <a:rPr lang="en-US" altLang="ja-JP" dirty="0" err="1">
                <a:latin typeface="Consolas" panose="020B0609020204030204" pitchFamily="49" charset="0"/>
              </a:rPr>
              <a:t>bwt</a:t>
            </a:r>
            <a:r>
              <a:rPr lang="en-US" altLang="ja-JP" dirty="0">
                <a:latin typeface="Consolas" panose="020B0609020204030204" pitchFamily="49" charset="0"/>
              </a:rPr>
              <a:t>, </a:t>
            </a:r>
            <a:r>
              <a:rPr lang="en-US" altLang="ja-JP" b="1" dirty="0">
                <a:solidFill>
                  <a:schemeClr val="accent2"/>
                </a:solidFill>
                <a:latin typeface="Consolas" panose="020B0609020204030204" pitchFamily="49" charset="0"/>
              </a:rPr>
              <a:t>///</a:t>
            </a:r>
            <a:r>
              <a:rPr lang="ja-JP" altLang="en-US" dirty="0">
                <a:latin typeface="Consolas" panose="020B0609020204030204" pitchFamily="49" charset="0"/>
              </a:rPr>
              <a:t> </a:t>
            </a:r>
            <a:r>
              <a:rPr lang="ja-JP" altLang="en-US" dirty="0">
                <a:solidFill>
                  <a:schemeClr val="accent5"/>
                </a:solidFill>
                <a:latin typeface="Consolas" panose="020B0609020204030204" pitchFamily="49" charset="0"/>
              </a:rPr>
              <a:t>記述統計量</a:t>
            </a:r>
            <a:endParaRPr lang="en-US" altLang="ja-JP" dirty="0">
              <a:solidFill>
                <a:schemeClr val="accent5"/>
              </a:solidFill>
              <a:latin typeface="Consolas" panose="020B0609020204030204" pitchFamily="49" charset="0"/>
            </a:endParaRPr>
          </a:p>
          <a:p>
            <a:pPr marL="0" indent="0">
              <a:buNone/>
            </a:pPr>
            <a:r>
              <a:rPr lang="en-US" altLang="ja-JP" dirty="0">
                <a:latin typeface="Consolas" panose="020B0609020204030204" pitchFamily="49" charset="0"/>
              </a:rPr>
              <a:t>	s(mean </a:t>
            </a:r>
            <a:r>
              <a:rPr lang="en-US" altLang="ja-JP" dirty="0" err="1">
                <a:latin typeface="Consolas" panose="020B0609020204030204" pitchFamily="49" charset="0"/>
              </a:rPr>
              <a:t>sd</a:t>
            </a:r>
            <a:r>
              <a:rPr lang="en-US" altLang="ja-JP" dirty="0">
                <a:latin typeface="Consolas" panose="020B0609020204030204" pitchFamily="49" charset="0"/>
              </a:rPr>
              <a:t> median </a:t>
            </a:r>
            <a:r>
              <a:rPr lang="en-US" altLang="ja-JP" dirty="0" err="1">
                <a:latin typeface="Consolas" panose="020B0609020204030204" pitchFamily="49" charset="0"/>
              </a:rPr>
              <a:t>iqr</a:t>
            </a:r>
            <a:r>
              <a:rPr lang="en-US" altLang="ja-JP" dirty="0">
                <a:latin typeface="Consolas" panose="020B0609020204030204" pitchFamily="49" charset="0"/>
              </a:rPr>
              <a:t>)</a:t>
            </a:r>
            <a:endParaRPr kumimoji="1" lang="en-US" altLang="ja-JP" dirty="0">
              <a:latin typeface="Consolas" panose="020B0609020204030204" pitchFamily="49" charset="0"/>
            </a:endParaRPr>
          </a:p>
          <a:p>
            <a:pPr marL="0" indent="0">
              <a:buNone/>
            </a:pPr>
            <a:endParaRPr kumimoji="1" lang="ja-JP" altLang="en-US" dirty="0">
              <a:latin typeface="Consolas" panose="020B0609020204030204" pitchFamily="49" charset="0"/>
            </a:endParaRPr>
          </a:p>
        </p:txBody>
      </p:sp>
      <p:sp>
        <p:nvSpPr>
          <p:cNvPr id="4" name="スライド番号プレースホルダー 3">
            <a:extLst>
              <a:ext uri="{FF2B5EF4-FFF2-40B4-BE49-F238E27FC236}">
                <a16:creationId xmlns:a16="http://schemas.microsoft.com/office/drawing/2014/main" id="{F9823B1B-1861-4467-AD06-38E842E5617B}"/>
              </a:ext>
            </a:extLst>
          </p:cNvPr>
          <p:cNvSpPr>
            <a:spLocks noGrp="1"/>
          </p:cNvSpPr>
          <p:nvPr>
            <p:ph type="sldNum" sz="quarter" idx="12"/>
          </p:nvPr>
        </p:nvSpPr>
        <p:spPr/>
        <p:txBody>
          <a:bodyPr/>
          <a:lstStyle/>
          <a:p>
            <a:r>
              <a:rPr lang="en-US" altLang="ja-JP"/>
              <a:t> </a:t>
            </a:r>
            <a:fld id="{8B45D110-FD8E-48BD-8825-CDFBF9D22CA3}" type="slidenum">
              <a:rPr lang="ja-JP" altLang="en-US" smtClean="0"/>
              <a:pPr/>
              <a:t>37</a:t>
            </a:fld>
            <a:endParaRPr lang="ja-JP" altLang="en-US" dirty="0"/>
          </a:p>
        </p:txBody>
      </p:sp>
      <p:sp>
        <p:nvSpPr>
          <p:cNvPr id="5" name="テキスト ボックス 4">
            <a:extLst>
              <a:ext uri="{FF2B5EF4-FFF2-40B4-BE49-F238E27FC236}">
                <a16:creationId xmlns:a16="http://schemas.microsoft.com/office/drawing/2014/main" id="{7E4C022C-4B68-43AD-A024-E8536CC4DFF1}"/>
              </a:ext>
            </a:extLst>
          </p:cNvPr>
          <p:cNvSpPr txBox="1"/>
          <p:nvPr/>
        </p:nvSpPr>
        <p:spPr>
          <a:xfrm>
            <a:off x="3390481" y="2827571"/>
            <a:ext cx="4133546" cy="1384995"/>
          </a:xfrm>
          <a:prstGeom prst="rect">
            <a:avLst/>
          </a:prstGeom>
          <a:solidFill>
            <a:srgbClr val="F2F2F2"/>
          </a:solidFill>
          <a:ln>
            <a:solidFill>
              <a:schemeClr val="accent1"/>
            </a:solidFill>
          </a:ln>
        </p:spPr>
        <p:txBody>
          <a:bodyPr wrap="square" rtlCol="0">
            <a:spAutoFit/>
          </a:bodyPr>
          <a:lstStyle/>
          <a:p>
            <a:r>
              <a:rPr lang="en-US" altLang="ja-JP" sz="2800" b="1" dirty="0">
                <a:solidFill>
                  <a:schemeClr val="accent2"/>
                </a:solidFill>
                <a:latin typeface="Consolas" panose="020B0609020204030204" pitchFamily="49" charset="0"/>
              </a:rPr>
              <a:t>///</a:t>
            </a:r>
            <a:r>
              <a:rPr lang="ja-JP" altLang="en-US" sz="2800" dirty="0">
                <a:solidFill>
                  <a:schemeClr val="accent1"/>
                </a:solidFill>
                <a:latin typeface="Consolas" panose="020B0609020204030204" pitchFamily="49" charset="0"/>
              </a:rPr>
              <a:t>以降は全てコメント</a:t>
            </a:r>
            <a:endParaRPr lang="en-US" altLang="ja-JP" sz="2800" dirty="0">
              <a:solidFill>
                <a:schemeClr val="accent1"/>
              </a:solidFill>
              <a:latin typeface="Consolas" panose="020B0609020204030204" pitchFamily="49" charset="0"/>
            </a:endParaRPr>
          </a:p>
          <a:p>
            <a:r>
              <a:rPr kumimoji="1" lang="ja-JP" altLang="en-US" sz="2800" dirty="0">
                <a:solidFill>
                  <a:schemeClr val="accent1"/>
                </a:solidFill>
              </a:rPr>
              <a:t>そしてコマンドは</a:t>
            </a:r>
            <a:br>
              <a:rPr kumimoji="1" lang="en-US" altLang="ja-JP" sz="2800" dirty="0">
                <a:solidFill>
                  <a:schemeClr val="accent1"/>
                </a:solidFill>
              </a:rPr>
            </a:br>
            <a:r>
              <a:rPr kumimoji="1" lang="ja-JP" altLang="en-US" sz="2800" dirty="0">
                <a:solidFill>
                  <a:schemeClr val="accent1"/>
                </a:solidFill>
              </a:rPr>
              <a:t>次の行に続いている</a:t>
            </a:r>
          </a:p>
        </p:txBody>
      </p:sp>
      <p:sp>
        <p:nvSpPr>
          <p:cNvPr id="6" name="矢印: 下 5">
            <a:extLst>
              <a:ext uri="{FF2B5EF4-FFF2-40B4-BE49-F238E27FC236}">
                <a16:creationId xmlns:a16="http://schemas.microsoft.com/office/drawing/2014/main" id="{9A79F116-74C5-49E4-B152-2995A7CFA0B1}"/>
              </a:ext>
            </a:extLst>
          </p:cNvPr>
          <p:cNvSpPr/>
          <p:nvPr/>
        </p:nvSpPr>
        <p:spPr>
          <a:xfrm>
            <a:off x="5277234" y="4411414"/>
            <a:ext cx="360040" cy="504056"/>
          </a:xfrm>
          <a:prstGeom prst="downArrow">
            <a:avLst/>
          </a:prstGeom>
          <a:solidFill>
            <a:srgbClr val="F2F2F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10022901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3BF1C-2380-4039-B42B-BDC964D29721}"/>
              </a:ext>
            </a:extLst>
          </p:cNvPr>
          <p:cNvSpPr>
            <a:spLocks noGrp="1"/>
          </p:cNvSpPr>
          <p:nvPr>
            <p:ph type="title"/>
          </p:nvPr>
        </p:nvSpPr>
        <p:spPr/>
        <p:txBody>
          <a:bodyPr/>
          <a:lstStyle/>
          <a:p>
            <a:r>
              <a:rPr kumimoji="1" lang="en-US" altLang="ja-JP" dirty="0"/>
              <a:t>Do-file editor</a:t>
            </a:r>
            <a:r>
              <a:rPr kumimoji="1" lang="ja-JP" altLang="en-US" dirty="0"/>
              <a:t>で作成</a:t>
            </a:r>
          </a:p>
        </p:txBody>
      </p:sp>
      <p:sp>
        <p:nvSpPr>
          <p:cNvPr id="3" name="コンテンツ プレースホルダー 2">
            <a:extLst>
              <a:ext uri="{FF2B5EF4-FFF2-40B4-BE49-F238E27FC236}">
                <a16:creationId xmlns:a16="http://schemas.microsoft.com/office/drawing/2014/main" id="{84553A75-ACD2-4E06-B666-7AFDB3342E7F}"/>
              </a:ext>
            </a:extLst>
          </p:cNvPr>
          <p:cNvSpPr>
            <a:spLocks noGrp="1"/>
          </p:cNvSpPr>
          <p:nvPr>
            <p:ph idx="1"/>
          </p:nvPr>
        </p:nvSpPr>
        <p:spPr>
          <a:xfrm>
            <a:off x="457200" y="1124744"/>
            <a:ext cx="8229600" cy="572764"/>
          </a:xfrm>
        </p:spPr>
        <p:txBody>
          <a:bodyPr>
            <a:normAutofit fontScale="77500" lnSpcReduction="20000"/>
          </a:bodyPr>
          <a:lstStyle/>
          <a:p>
            <a:pPr marL="0" indent="0">
              <a:buNone/>
            </a:pPr>
            <a:r>
              <a:rPr lang="ja-JP" altLang="en-US" b="1" dirty="0">
                <a:latin typeface="+mn-ea"/>
              </a:rPr>
              <a:t>以下のコメントを</a:t>
            </a:r>
            <a:r>
              <a:rPr lang="en-US" altLang="ja-JP" b="1" dirty="0">
                <a:latin typeface="+mn-ea"/>
              </a:rPr>
              <a:t>Training.do</a:t>
            </a:r>
            <a:r>
              <a:rPr lang="ja-JP" altLang="en-US" b="1" dirty="0">
                <a:latin typeface="+mn-ea"/>
              </a:rPr>
              <a:t>に追記して下さい。</a:t>
            </a:r>
            <a:endParaRPr lang="en-US" altLang="ja-JP" b="1" dirty="0">
              <a:latin typeface="+mn-ea"/>
            </a:endParaRPr>
          </a:p>
        </p:txBody>
      </p:sp>
      <p:sp>
        <p:nvSpPr>
          <p:cNvPr id="4" name="スライド番号プレースホルダー 3">
            <a:extLst>
              <a:ext uri="{FF2B5EF4-FFF2-40B4-BE49-F238E27FC236}">
                <a16:creationId xmlns:a16="http://schemas.microsoft.com/office/drawing/2014/main" id="{FF4E3E9C-5162-40BA-860A-7DCC68D6131E}"/>
              </a:ext>
            </a:extLst>
          </p:cNvPr>
          <p:cNvSpPr>
            <a:spLocks noGrp="1"/>
          </p:cNvSpPr>
          <p:nvPr>
            <p:ph type="sldNum" sz="quarter" idx="12"/>
          </p:nvPr>
        </p:nvSpPr>
        <p:spPr/>
        <p:txBody>
          <a:bodyPr/>
          <a:lstStyle/>
          <a:p>
            <a:r>
              <a:rPr lang="en-US" altLang="ja-JP"/>
              <a:t> </a:t>
            </a:r>
            <a:fld id="{8B45D110-FD8E-48BD-8825-CDFBF9D22CA3}" type="slidenum">
              <a:rPr lang="ja-JP" altLang="en-US" smtClean="0"/>
              <a:pPr/>
              <a:t>38</a:t>
            </a:fld>
            <a:endParaRPr lang="ja-JP" altLang="en-US" dirty="0"/>
          </a:p>
        </p:txBody>
      </p:sp>
      <p:sp>
        <p:nvSpPr>
          <p:cNvPr id="5" name="正方形/長方形 4">
            <a:extLst>
              <a:ext uri="{FF2B5EF4-FFF2-40B4-BE49-F238E27FC236}">
                <a16:creationId xmlns:a16="http://schemas.microsoft.com/office/drawing/2014/main" id="{5BEBE4CD-46D7-44FA-A687-9CA6FD028851}"/>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別途コピーすれば良い</a:t>
            </a:r>
            <a:r>
              <a:rPr lang="en-US" altLang="ja-JP" b="1" dirty="0">
                <a:solidFill>
                  <a:schemeClr val="accent1"/>
                </a:solidFill>
              </a:rPr>
              <a:t>txt</a:t>
            </a:r>
            <a:r>
              <a:rPr lang="ja-JP" altLang="en-US" b="1" dirty="0">
                <a:solidFill>
                  <a:schemeClr val="accent1"/>
                </a:solidFill>
              </a:rPr>
              <a:t>ファイル</a:t>
            </a:r>
            <a:r>
              <a:rPr lang="ja-JP" altLang="en-US" dirty="0"/>
              <a:t>がありません！</a:t>
            </a:r>
            <a:endParaRPr lang="en-US" altLang="ja-JP" dirty="0"/>
          </a:p>
        </p:txBody>
      </p:sp>
      <p:pic>
        <p:nvPicPr>
          <p:cNvPr id="6" name="Picture 2" descr="talk icon">
            <a:extLst>
              <a:ext uri="{FF2B5EF4-FFF2-40B4-BE49-F238E27FC236}">
                <a16:creationId xmlns:a16="http://schemas.microsoft.com/office/drawing/2014/main" id="{7700D057-F68E-4674-8915-E79A1F0F5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5E8CDA08-1060-4A62-8895-68F6C5CC8743}"/>
              </a:ext>
            </a:extLst>
          </p:cNvPr>
          <p:cNvSpPr/>
          <p:nvPr/>
        </p:nvSpPr>
        <p:spPr>
          <a:xfrm>
            <a:off x="372616" y="1628800"/>
            <a:ext cx="8398768" cy="4104456"/>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000" dirty="0">
                <a:latin typeface="Consolas" panose="020B0609020204030204" pitchFamily="49" charset="0"/>
              </a:rPr>
              <a:t>version 18</a:t>
            </a:r>
          </a:p>
          <a:p>
            <a:endParaRPr lang="en-US" altLang="ja-JP" sz="2000" dirty="0">
              <a:latin typeface="Consolas" panose="020B0609020204030204" pitchFamily="49" charset="0"/>
            </a:endParaRPr>
          </a:p>
          <a:p>
            <a:r>
              <a:rPr lang="en-US" altLang="ja-JP" sz="2000" b="1" dirty="0">
                <a:solidFill>
                  <a:schemeClr val="accent5"/>
                </a:solidFill>
                <a:latin typeface="Consolas" panose="020B0609020204030204" pitchFamily="49" charset="0"/>
              </a:rPr>
              <a:t>* </a:t>
            </a:r>
            <a:r>
              <a:rPr lang="ja-JP" altLang="en-US" sz="2000" b="1" dirty="0">
                <a:solidFill>
                  <a:schemeClr val="accent5"/>
                </a:solidFill>
                <a:latin typeface="Consolas" panose="020B0609020204030204" pitchFamily="49" charset="0"/>
              </a:rPr>
              <a:t>データ読込</a:t>
            </a:r>
            <a:endParaRPr lang="en-US" altLang="ja-JP" sz="2000" b="1" dirty="0">
              <a:solidFill>
                <a:schemeClr val="accent5"/>
              </a:solidFill>
              <a:latin typeface="Consolas" panose="020B0609020204030204" pitchFamily="49" charset="0"/>
            </a:endParaRPr>
          </a:p>
          <a:p>
            <a:r>
              <a:rPr lang="en-US" altLang="ja-JP" sz="2000" dirty="0">
                <a:latin typeface="Consolas" panose="020B0609020204030204" pitchFamily="49" charset="0"/>
              </a:rPr>
              <a:t>use lbw2.dta</a:t>
            </a:r>
          </a:p>
          <a:p>
            <a:endParaRPr lang="en-US" altLang="ja-JP" sz="2000" dirty="0">
              <a:latin typeface="Consolas" panose="020B0609020204030204" pitchFamily="49" charset="0"/>
            </a:endParaRPr>
          </a:p>
          <a:p>
            <a:r>
              <a:rPr lang="en-US" altLang="ja-JP" sz="2000" b="1" dirty="0">
                <a:solidFill>
                  <a:schemeClr val="accent5"/>
                </a:solidFill>
                <a:latin typeface="Consolas" panose="020B0609020204030204" pitchFamily="49" charset="0"/>
              </a:rPr>
              <a:t>*</a:t>
            </a:r>
            <a:r>
              <a:rPr lang="ja-JP" altLang="en-US" sz="2000" b="1" dirty="0">
                <a:solidFill>
                  <a:schemeClr val="accent5"/>
                </a:solidFill>
                <a:latin typeface="Consolas" panose="020B0609020204030204" pitchFamily="49" charset="0"/>
              </a:rPr>
              <a:t>記述統計量の算出</a:t>
            </a:r>
            <a:endParaRPr lang="en-US" altLang="ja-JP" sz="2000" b="1" dirty="0">
              <a:solidFill>
                <a:schemeClr val="accent5"/>
              </a:solidFill>
              <a:latin typeface="Consolas" panose="020B0609020204030204" pitchFamily="49" charset="0"/>
            </a:endParaRPr>
          </a:p>
          <a:p>
            <a:r>
              <a:rPr lang="en-US" altLang="ja-JP" sz="2000" dirty="0" err="1">
                <a:latin typeface="Consolas" panose="020B0609020204030204" pitchFamily="49" charset="0"/>
              </a:rPr>
              <a:t>su</a:t>
            </a:r>
            <a:r>
              <a:rPr lang="en-US" altLang="ja-JP" sz="2000" dirty="0">
                <a:latin typeface="Consolas" panose="020B0609020204030204" pitchFamily="49" charset="0"/>
              </a:rPr>
              <a:t> *</a:t>
            </a:r>
          </a:p>
          <a:p>
            <a:r>
              <a:rPr lang="en-US" altLang="ja-JP" sz="2000" dirty="0" err="1">
                <a:latin typeface="Consolas" panose="020B0609020204030204" pitchFamily="49" charset="0"/>
              </a:rPr>
              <a:t>tabstat</a:t>
            </a:r>
            <a:r>
              <a:rPr lang="en-US" altLang="ja-JP" sz="2000" dirty="0">
                <a:latin typeface="Consolas" panose="020B0609020204030204" pitchFamily="49" charset="0"/>
              </a:rPr>
              <a:t> age </a:t>
            </a:r>
            <a:r>
              <a:rPr lang="en-US" altLang="ja-JP" sz="2000" dirty="0" err="1">
                <a:latin typeface="Consolas" panose="020B0609020204030204" pitchFamily="49" charset="0"/>
              </a:rPr>
              <a:t>bwt</a:t>
            </a:r>
            <a:r>
              <a:rPr lang="en-US" altLang="ja-JP" sz="2000" dirty="0">
                <a:latin typeface="Consolas" panose="020B0609020204030204" pitchFamily="49" charset="0"/>
              </a:rPr>
              <a:t> </a:t>
            </a:r>
            <a:r>
              <a:rPr lang="en-US" altLang="ja-JP" sz="2000" dirty="0" err="1">
                <a:latin typeface="Consolas" panose="020B0609020204030204" pitchFamily="49" charset="0"/>
              </a:rPr>
              <a:t>lwt_kg</a:t>
            </a:r>
            <a:endParaRPr lang="en-US" altLang="ja-JP" sz="2000" dirty="0">
              <a:latin typeface="Consolas" panose="020B0609020204030204" pitchFamily="49" charset="0"/>
            </a:endParaRPr>
          </a:p>
          <a:p>
            <a:r>
              <a:rPr lang="en-US" altLang="ja-JP" sz="2000" dirty="0" err="1">
                <a:latin typeface="Consolas" panose="020B0609020204030204" pitchFamily="49" charset="0"/>
              </a:rPr>
              <a:t>fre</a:t>
            </a:r>
            <a:r>
              <a:rPr lang="en-US" altLang="ja-JP" sz="2000" dirty="0">
                <a:latin typeface="Consolas" panose="020B0609020204030204" pitchFamily="49" charset="0"/>
              </a:rPr>
              <a:t> low race smoke </a:t>
            </a:r>
            <a:r>
              <a:rPr lang="en-US" altLang="ja-JP" sz="2000" dirty="0" err="1">
                <a:latin typeface="Consolas" panose="020B0609020204030204" pitchFamily="49" charset="0"/>
              </a:rPr>
              <a:t>ptl</a:t>
            </a:r>
            <a:r>
              <a:rPr lang="en-US" altLang="ja-JP" sz="2000" dirty="0">
                <a:latin typeface="Consolas" panose="020B0609020204030204" pitchFamily="49" charset="0"/>
              </a:rPr>
              <a:t> </a:t>
            </a:r>
            <a:r>
              <a:rPr lang="en-US" altLang="ja-JP" sz="2000" dirty="0" err="1">
                <a:latin typeface="Consolas" panose="020B0609020204030204" pitchFamily="49" charset="0"/>
              </a:rPr>
              <a:t>ht</a:t>
            </a:r>
            <a:r>
              <a:rPr lang="en-US" altLang="ja-JP" sz="2000" dirty="0">
                <a:latin typeface="Consolas" panose="020B0609020204030204" pitchFamily="49" charset="0"/>
              </a:rPr>
              <a:t> </a:t>
            </a:r>
            <a:r>
              <a:rPr lang="en-US" altLang="ja-JP" sz="2000" dirty="0" err="1">
                <a:latin typeface="Consolas" panose="020B0609020204030204" pitchFamily="49" charset="0"/>
              </a:rPr>
              <a:t>ui</a:t>
            </a:r>
            <a:r>
              <a:rPr lang="en-US" altLang="ja-JP" sz="2000" dirty="0">
                <a:latin typeface="Consolas" panose="020B0609020204030204" pitchFamily="49" charset="0"/>
              </a:rPr>
              <a:t> </a:t>
            </a:r>
            <a:r>
              <a:rPr lang="en-US" altLang="ja-JP" sz="2000" dirty="0" err="1">
                <a:latin typeface="Consolas" panose="020B0609020204030204" pitchFamily="49" charset="0"/>
              </a:rPr>
              <a:t>ftv</a:t>
            </a:r>
            <a:r>
              <a:rPr lang="en-US" altLang="ja-JP" sz="2000" dirty="0">
                <a:latin typeface="Consolas" panose="020B0609020204030204" pitchFamily="49" charset="0"/>
              </a:rPr>
              <a:t> </a:t>
            </a:r>
          </a:p>
          <a:p>
            <a:endParaRPr lang="en-US" altLang="ja-JP" sz="2000" dirty="0">
              <a:latin typeface="Consolas" panose="020B0609020204030204" pitchFamily="49" charset="0"/>
            </a:endParaRPr>
          </a:p>
          <a:p>
            <a:r>
              <a:rPr lang="en-US" altLang="ja-JP" sz="2000" b="1" dirty="0">
                <a:solidFill>
                  <a:schemeClr val="accent5"/>
                </a:solidFill>
                <a:latin typeface="Consolas" panose="020B0609020204030204" pitchFamily="49" charset="0"/>
              </a:rPr>
              <a:t>* </a:t>
            </a:r>
            <a:r>
              <a:rPr lang="ja-JP" altLang="en-US" sz="2000" b="1" dirty="0">
                <a:solidFill>
                  <a:schemeClr val="accent5"/>
                </a:solidFill>
                <a:latin typeface="Consolas" panose="020B0609020204030204" pitchFamily="49" charset="0"/>
              </a:rPr>
              <a:t>散布図の描画と保存</a:t>
            </a:r>
            <a:endParaRPr lang="en-US" altLang="ja-JP" sz="2000" b="1" dirty="0">
              <a:solidFill>
                <a:schemeClr val="accent5"/>
              </a:solidFill>
              <a:latin typeface="Consolas" panose="020B0609020204030204" pitchFamily="49" charset="0"/>
            </a:endParaRPr>
          </a:p>
          <a:p>
            <a:r>
              <a:rPr lang="en-US" altLang="ja-JP" sz="2000" dirty="0">
                <a:latin typeface="Consolas" panose="020B0609020204030204" pitchFamily="49" charset="0"/>
              </a:rPr>
              <a:t>graph matrix age </a:t>
            </a:r>
            <a:r>
              <a:rPr lang="en-US" altLang="ja-JP" sz="2000" dirty="0" err="1">
                <a:latin typeface="Consolas" panose="020B0609020204030204" pitchFamily="49" charset="0"/>
              </a:rPr>
              <a:t>bwt</a:t>
            </a:r>
            <a:r>
              <a:rPr lang="en-US" altLang="ja-JP" sz="2000" dirty="0">
                <a:latin typeface="Consolas" panose="020B0609020204030204" pitchFamily="49" charset="0"/>
              </a:rPr>
              <a:t> </a:t>
            </a:r>
            <a:r>
              <a:rPr lang="en-US" altLang="ja-JP" sz="2000" dirty="0" err="1">
                <a:latin typeface="Consolas" panose="020B0609020204030204" pitchFamily="49" charset="0"/>
              </a:rPr>
              <a:t>lwt_kg</a:t>
            </a:r>
            <a:endParaRPr lang="en-US" altLang="ja-JP" sz="2000" dirty="0">
              <a:latin typeface="Consolas" panose="020B0609020204030204" pitchFamily="49" charset="0"/>
            </a:endParaRPr>
          </a:p>
          <a:p>
            <a:r>
              <a:rPr lang="en-US" altLang="ja-JP" sz="2000" dirty="0">
                <a:latin typeface="Consolas" panose="020B0609020204030204" pitchFamily="49" charset="0"/>
              </a:rPr>
              <a:t>graph export scatter_matrix.png, as(</a:t>
            </a:r>
            <a:r>
              <a:rPr lang="en-US" altLang="ja-JP" sz="2000" dirty="0" err="1">
                <a:latin typeface="Consolas" panose="020B0609020204030204" pitchFamily="49" charset="0"/>
              </a:rPr>
              <a:t>png</a:t>
            </a:r>
            <a:r>
              <a:rPr lang="en-US" altLang="ja-JP" sz="2000" dirty="0">
                <a:latin typeface="Consolas" panose="020B0609020204030204" pitchFamily="49" charset="0"/>
              </a:rPr>
              <a:t>) replace</a:t>
            </a:r>
          </a:p>
        </p:txBody>
      </p:sp>
    </p:spTree>
    <p:extLst>
      <p:ext uri="{BB962C8B-B14F-4D97-AF65-F5344CB8AC3E}">
        <p14:creationId xmlns:p14="http://schemas.microsoft.com/office/powerpoint/2010/main" val="46545081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50474-DE21-42D9-8499-B723F33470BF}"/>
              </a:ext>
            </a:extLst>
          </p:cNvPr>
          <p:cNvSpPr>
            <a:spLocks noGrp="1"/>
          </p:cNvSpPr>
          <p:nvPr>
            <p:ph type="title"/>
          </p:nvPr>
        </p:nvSpPr>
        <p:spPr/>
        <p:txBody>
          <a:bodyPr/>
          <a:lstStyle/>
          <a:p>
            <a:r>
              <a:rPr kumimoji="1" lang="ja-JP" altLang="en-US" dirty="0"/>
              <a:t>入力したところ</a:t>
            </a:r>
          </a:p>
        </p:txBody>
      </p:sp>
      <p:sp>
        <p:nvSpPr>
          <p:cNvPr id="4" name="スライド番号プレースホルダー 3">
            <a:extLst>
              <a:ext uri="{FF2B5EF4-FFF2-40B4-BE49-F238E27FC236}">
                <a16:creationId xmlns:a16="http://schemas.microsoft.com/office/drawing/2014/main" id="{5541D5B6-2E8F-4627-ADBC-EAE37939A282}"/>
              </a:ext>
            </a:extLst>
          </p:cNvPr>
          <p:cNvSpPr>
            <a:spLocks noGrp="1"/>
          </p:cNvSpPr>
          <p:nvPr>
            <p:ph type="sldNum" sz="quarter" idx="12"/>
          </p:nvPr>
        </p:nvSpPr>
        <p:spPr/>
        <p:txBody>
          <a:bodyPr/>
          <a:lstStyle/>
          <a:p>
            <a:r>
              <a:rPr lang="en-US" altLang="ja-JP"/>
              <a:t> </a:t>
            </a:r>
            <a:fld id="{8B45D110-FD8E-48BD-8825-CDFBF9D22CA3}" type="slidenum">
              <a:rPr lang="ja-JP" altLang="en-US" smtClean="0"/>
              <a:pPr/>
              <a:t>39</a:t>
            </a:fld>
            <a:endParaRPr lang="ja-JP" altLang="en-US" dirty="0"/>
          </a:p>
        </p:txBody>
      </p:sp>
      <p:pic>
        <p:nvPicPr>
          <p:cNvPr id="3" name="図 2">
            <a:extLst>
              <a:ext uri="{FF2B5EF4-FFF2-40B4-BE49-F238E27FC236}">
                <a16:creationId xmlns:a16="http://schemas.microsoft.com/office/drawing/2014/main" id="{8C1E9A67-5C53-495F-8894-4EC552C24549}"/>
              </a:ext>
            </a:extLst>
          </p:cNvPr>
          <p:cNvPicPr>
            <a:picLocks noChangeAspect="1"/>
          </p:cNvPicPr>
          <p:nvPr/>
        </p:nvPicPr>
        <p:blipFill>
          <a:blip r:embed="rId2"/>
          <a:stretch>
            <a:fillRect/>
          </a:stretch>
        </p:blipFill>
        <p:spPr>
          <a:xfrm>
            <a:off x="0" y="912014"/>
            <a:ext cx="9144000" cy="5588000"/>
          </a:xfrm>
          <a:prstGeom prst="rect">
            <a:avLst/>
          </a:prstGeom>
        </p:spPr>
      </p:pic>
    </p:spTree>
    <p:extLst>
      <p:ext uri="{BB962C8B-B14F-4D97-AF65-F5344CB8AC3E}">
        <p14:creationId xmlns:p14="http://schemas.microsoft.com/office/powerpoint/2010/main" val="22255085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A210F-E3A4-4B70-996E-2E05FA150169}"/>
              </a:ext>
            </a:extLst>
          </p:cNvPr>
          <p:cNvSpPr>
            <a:spLocks noGrp="1"/>
          </p:cNvSpPr>
          <p:nvPr>
            <p:ph type="title"/>
          </p:nvPr>
        </p:nvSpPr>
        <p:spPr/>
        <p:txBody>
          <a:bodyPr/>
          <a:lstStyle/>
          <a:p>
            <a:r>
              <a:rPr kumimoji="1" lang="ja-JP" altLang="en-US" dirty="0"/>
              <a:t>今回のテーマ</a:t>
            </a:r>
          </a:p>
        </p:txBody>
      </p:sp>
      <p:sp>
        <p:nvSpPr>
          <p:cNvPr id="3" name="コンテンツ プレースホルダー 2">
            <a:extLst>
              <a:ext uri="{FF2B5EF4-FFF2-40B4-BE49-F238E27FC236}">
                <a16:creationId xmlns:a16="http://schemas.microsoft.com/office/drawing/2014/main" id="{6BC6BAC7-3C51-4A56-A3A1-758F1DDA63FE}"/>
              </a:ext>
            </a:extLst>
          </p:cNvPr>
          <p:cNvSpPr>
            <a:spLocks noGrp="1"/>
          </p:cNvSpPr>
          <p:nvPr>
            <p:ph idx="1"/>
          </p:nvPr>
        </p:nvSpPr>
        <p:spPr/>
        <p:txBody>
          <a:bodyPr anchor="ctr">
            <a:normAutofit/>
          </a:bodyPr>
          <a:lstStyle/>
          <a:p>
            <a:r>
              <a:rPr lang="ja-JP" altLang="en-US" sz="2800" dirty="0"/>
              <a:t>プロジェクトファイルを作る。</a:t>
            </a:r>
            <a:endParaRPr lang="en-US" altLang="ja-JP" sz="2800" dirty="0"/>
          </a:p>
          <a:p>
            <a:r>
              <a:rPr lang="en-US" altLang="ja-JP" sz="2800" dirty="0"/>
              <a:t>do</a:t>
            </a:r>
            <a:r>
              <a:rPr lang="ja-JP" altLang="en-US" sz="2800" dirty="0"/>
              <a:t>ファイルを作る。</a:t>
            </a:r>
            <a:endParaRPr lang="en-US" altLang="ja-JP" sz="2800" dirty="0"/>
          </a:p>
          <a:p>
            <a:r>
              <a:rPr lang="en-US" altLang="ja-JP" sz="2800" dirty="0" err="1"/>
              <a:t>smcl</a:t>
            </a:r>
            <a:r>
              <a:rPr lang="ja-JP" altLang="en-US" sz="2800" dirty="0"/>
              <a:t>ファイルに結果を残す</a:t>
            </a:r>
            <a:endParaRPr lang="en-US" altLang="ja-JP" sz="2800" dirty="0"/>
          </a:p>
        </p:txBody>
      </p:sp>
      <p:sp>
        <p:nvSpPr>
          <p:cNvPr id="4" name="スライド番号プレースホルダー 3">
            <a:extLst>
              <a:ext uri="{FF2B5EF4-FFF2-40B4-BE49-F238E27FC236}">
                <a16:creationId xmlns:a16="http://schemas.microsoft.com/office/drawing/2014/main" id="{79CD37C9-C1C5-4173-8BEF-7DF65E2953C4}"/>
              </a:ext>
            </a:extLst>
          </p:cNvPr>
          <p:cNvSpPr>
            <a:spLocks noGrp="1"/>
          </p:cNvSpPr>
          <p:nvPr>
            <p:ph type="sldNum" sz="quarter" idx="12"/>
          </p:nvPr>
        </p:nvSpPr>
        <p:spPr/>
        <p:txBody>
          <a:bodyPr/>
          <a:lstStyle/>
          <a:p>
            <a:r>
              <a:rPr lang="en-US" altLang="ja-JP"/>
              <a:t> </a:t>
            </a:r>
            <a:fld id="{8B45D110-FD8E-48BD-8825-CDFBF9D22CA3}" type="slidenum">
              <a:rPr lang="ja-JP" altLang="en-US" smtClean="0"/>
              <a:pPr/>
              <a:t>4</a:t>
            </a:fld>
            <a:endParaRPr lang="ja-JP" altLang="en-US" dirty="0"/>
          </a:p>
        </p:txBody>
      </p:sp>
    </p:spTree>
    <p:extLst>
      <p:ext uri="{BB962C8B-B14F-4D97-AF65-F5344CB8AC3E}">
        <p14:creationId xmlns:p14="http://schemas.microsoft.com/office/powerpoint/2010/main" val="48455485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1725-3077-0098-12A7-630A89E48188}"/>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2208E59B-C0A6-4C8B-3A91-DDB40CF75F42}"/>
              </a:ext>
            </a:extLst>
          </p:cNvPr>
          <p:cNvSpPr>
            <a:spLocks noGrp="1"/>
          </p:cNvSpPr>
          <p:nvPr>
            <p:ph type="title"/>
          </p:nvPr>
        </p:nvSpPr>
        <p:spPr/>
        <p:txBody>
          <a:bodyPr/>
          <a:lstStyle/>
          <a:p>
            <a:r>
              <a:rPr lang="ja-JP" altLang="en-US" dirty="0"/>
              <a:t>プロジェクトファイルを利用する</a:t>
            </a:r>
          </a:p>
        </p:txBody>
      </p:sp>
      <p:sp>
        <p:nvSpPr>
          <p:cNvPr id="6" name="テキスト プレースホルダー 5">
            <a:extLst>
              <a:ext uri="{FF2B5EF4-FFF2-40B4-BE49-F238E27FC236}">
                <a16:creationId xmlns:a16="http://schemas.microsoft.com/office/drawing/2014/main" id="{7C58FA5E-A7D7-B803-91A9-F43E867C487C}"/>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83191305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47D8EB07-B646-410F-B077-8E7D205001C2}"/>
              </a:ext>
            </a:extLst>
          </p:cNvPr>
          <p:cNvSpPr>
            <a:spLocks noGrp="1"/>
          </p:cNvSpPr>
          <p:nvPr>
            <p:ph type="title"/>
          </p:nvPr>
        </p:nvSpPr>
        <p:spPr/>
        <p:txBody>
          <a:bodyPr/>
          <a:lstStyle/>
          <a:p>
            <a:r>
              <a:rPr lang="en-US" altLang="ja-JP" dirty="0" err="1"/>
              <a:t>smcl</a:t>
            </a:r>
            <a:r>
              <a:rPr lang="ja-JP" altLang="en-US" dirty="0"/>
              <a:t>ファイルを利用する</a:t>
            </a:r>
          </a:p>
        </p:txBody>
      </p:sp>
      <p:sp>
        <p:nvSpPr>
          <p:cNvPr id="6" name="テキスト プレースホルダー 5">
            <a:extLst>
              <a:ext uri="{FF2B5EF4-FFF2-40B4-BE49-F238E27FC236}">
                <a16:creationId xmlns:a16="http://schemas.microsoft.com/office/drawing/2014/main" id="{EA8B140C-DE9D-4A25-AB92-70C446627C9C}"/>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416308456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E0823-1577-4FA2-912F-3F73D12EBE34}"/>
              </a:ext>
            </a:extLst>
          </p:cNvPr>
          <p:cNvSpPr>
            <a:spLocks noGrp="1"/>
          </p:cNvSpPr>
          <p:nvPr>
            <p:ph type="title"/>
          </p:nvPr>
        </p:nvSpPr>
        <p:spPr/>
        <p:txBody>
          <a:bodyPr/>
          <a:lstStyle/>
          <a:p>
            <a:r>
              <a:rPr kumimoji="1" lang="ja-JP" altLang="en-US" dirty="0"/>
              <a:t>ファイルの関係</a:t>
            </a:r>
          </a:p>
        </p:txBody>
      </p:sp>
      <p:sp>
        <p:nvSpPr>
          <p:cNvPr id="4" name="スライド番号プレースホルダー 3">
            <a:extLst>
              <a:ext uri="{FF2B5EF4-FFF2-40B4-BE49-F238E27FC236}">
                <a16:creationId xmlns:a16="http://schemas.microsoft.com/office/drawing/2014/main" id="{79B4C549-C445-4F53-96FC-59FFEE05CA85}"/>
              </a:ext>
            </a:extLst>
          </p:cNvPr>
          <p:cNvSpPr>
            <a:spLocks noGrp="1"/>
          </p:cNvSpPr>
          <p:nvPr>
            <p:ph type="sldNum" sz="quarter" idx="12"/>
          </p:nvPr>
        </p:nvSpPr>
        <p:spPr/>
        <p:txBody>
          <a:bodyPr/>
          <a:lstStyle/>
          <a:p>
            <a:r>
              <a:rPr lang="en-US" altLang="ja-JP"/>
              <a:t> </a:t>
            </a:r>
            <a:fld id="{8B45D110-FD8E-48BD-8825-CDFBF9D22CA3}" type="slidenum">
              <a:rPr lang="ja-JP" altLang="en-US" smtClean="0"/>
              <a:pPr/>
              <a:t>42</a:t>
            </a:fld>
            <a:endParaRPr lang="ja-JP" altLang="en-US" dirty="0"/>
          </a:p>
        </p:txBody>
      </p:sp>
      <p:grpSp>
        <p:nvGrpSpPr>
          <p:cNvPr id="10" name="グループ化 9">
            <a:extLst>
              <a:ext uri="{FF2B5EF4-FFF2-40B4-BE49-F238E27FC236}">
                <a16:creationId xmlns:a16="http://schemas.microsoft.com/office/drawing/2014/main" id="{FDEA3B64-7B4F-443C-B698-5B3D900A065D}"/>
              </a:ext>
            </a:extLst>
          </p:cNvPr>
          <p:cNvGrpSpPr/>
          <p:nvPr/>
        </p:nvGrpSpPr>
        <p:grpSpPr>
          <a:xfrm>
            <a:off x="2843808" y="1897668"/>
            <a:ext cx="3240493" cy="3259524"/>
            <a:chOff x="2771800" y="2492896"/>
            <a:chExt cx="3240493" cy="3259524"/>
          </a:xfrm>
        </p:grpSpPr>
        <p:pic>
          <p:nvPicPr>
            <p:cNvPr id="8" name="図 7" descr="座る, ブラック, テーブル, ホワイト が含まれている画像&#10;&#10;自動的に生成された説明">
              <a:extLst>
                <a:ext uri="{FF2B5EF4-FFF2-40B4-BE49-F238E27FC236}">
                  <a16:creationId xmlns:a16="http://schemas.microsoft.com/office/drawing/2014/main" id="{6D15C253-C4BB-46D0-B42D-9105EB0F0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2492896"/>
              <a:ext cx="3240493" cy="2430370"/>
            </a:xfrm>
            <a:prstGeom prst="rect">
              <a:avLst/>
            </a:prstGeom>
          </p:spPr>
        </p:pic>
        <p:sp>
          <p:nvSpPr>
            <p:cNvPr id="9" name="テキスト ボックス 8">
              <a:extLst>
                <a:ext uri="{FF2B5EF4-FFF2-40B4-BE49-F238E27FC236}">
                  <a16:creationId xmlns:a16="http://schemas.microsoft.com/office/drawing/2014/main" id="{8CDACC5C-A73D-4026-A9CD-FDC946DEF228}"/>
                </a:ext>
              </a:extLst>
            </p:cNvPr>
            <p:cNvSpPr txBox="1"/>
            <p:nvPr/>
          </p:nvSpPr>
          <p:spPr>
            <a:xfrm>
              <a:off x="3203914" y="5229200"/>
              <a:ext cx="2376264" cy="523220"/>
            </a:xfrm>
            <a:prstGeom prst="rect">
              <a:avLst/>
            </a:prstGeom>
            <a:noFill/>
          </p:spPr>
          <p:txBody>
            <a:bodyPr wrap="square" rtlCol="0">
              <a:spAutoFit/>
            </a:bodyPr>
            <a:lstStyle/>
            <a:p>
              <a:r>
                <a:rPr kumimoji="1" lang="en-US" altLang="ja-JP" sz="2800" dirty="0">
                  <a:solidFill>
                    <a:srgbClr val="4D4D4D"/>
                  </a:solidFill>
                </a:rPr>
                <a:t>.do </a:t>
              </a:r>
              <a:r>
                <a:rPr kumimoji="1" lang="ja-JP" altLang="en-US" sz="2800" dirty="0">
                  <a:solidFill>
                    <a:srgbClr val="4D4D4D"/>
                  </a:solidFill>
                </a:rPr>
                <a:t>ファイル</a:t>
              </a:r>
            </a:p>
          </p:txBody>
        </p:sp>
      </p:grpSp>
      <p:sp>
        <p:nvSpPr>
          <p:cNvPr id="11" name="テキスト ボックス 10">
            <a:extLst>
              <a:ext uri="{FF2B5EF4-FFF2-40B4-BE49-F238E27FC236}">
                <a16:creationId xmlns:a16="http://schemas.microsoft.com/office/drawing/2014/main" id="{8B0F745C-57CA-4DBB-B2BB-ED3AE0C6F8F8}"/>
              </a:ext>
            </a:extLst>
          </p:cNvPr>
          <p:cNvSpPr txBox="1"/>
          <p:nvPr/>
        </p:nvSpPr>
        <p:spPr>
          <a:xfrm>
            <a:off x="683568" y="2951366"/>
            <a:ext cx="1584176" cy="523220"/>
          </a:xfrm>
          <a:prstGeom prst="rect">
            <a:avLst/>
          </a:prstGeom>
          <a:noFill/>
        </p:spPr>
        <p:txBody>
          <a:bodyPr wrap="square" rtlCol="0">
            <a:spAutoFit/>
          </a:bodyPr>
          <a:lstStyle/>
          <a:p>
            <a:r>
              <a:rPr kumimoji="1" lang="ja-JP" altLang="en-US" sz="2800" dirty="0">
                <a:solidFill>
                  <a:srgbClr val="4D4D4D"/>
                </a:solidFill>
              </a:rPr>
              <a:t>データ</a:t>
            </a:r>
          </a:p>
        </p:txBody>
      </p:sp>
      <p:sp>
        <p:nvSpPr>
          <p:cNvPr id="12" name="矢印: 右 11">
            <a:extLst>
              <a:ext uri="{FF2B5EF4-FFF2-40B4-BE49-F238E27FC236}">
                <a16:creationId xmlns:a16="http://schemas.microsoft.com/office/drawing/2014/main" id="{946739AD-C730-48A0-8382-A84D701B0A42}"/>
              </a:ext>
            </a:extLst>
          </p:cNvPr>
          <p:cNvSpPr/>
          <p:nvPr/>
        </p:nvSpPr>
        <p:spPr>
          <a:xfrm>
            <a:off x="2159732" y="3019745"/>
            <a:ext cx="792088" cy="386462"/>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3" name="テキスト ボックス 12">
            <a:extLst>
              <a:ext uri="{FF2B5EF4-FFF2-40B4-BE49-F238E27FC236}">
                <a16:creationId xmlns:a16="http://schemas.microsoft.com/office/drawing/2014/main" id="{E65B9282-BFE8-45AE-8D07-61A747123B5D}"/>
              </a:ext>
            </a:extLst>
          </p:cNvPr>
          <p:cNvSpPr txBox="1"/>
          <p:nvPr/>
        </p:nvSpPr>
        <p:spPr>
          <a:xfrm>
            <a:off x="484753" y="4629059"/>
            <a:ext cx="2376264" cy="523220"/>
          </a:xfrm>
          <a:prstGeom prst="rect">
            <a:avLst/>
          </a:prstGeom>
          <a:noFill/>
        </p:spPr>
        <p:txBody>
          <a:bodyPr wrap="square" rtlCol="0">
            <a:spAutoFit/>
          </a:bodyPr>
          <a:lstStyle/>
          <a:p>
            <a:r>
              <a:rPr kumimoji="1" lang="en-US" altLang="ja-JP" sz="2800" dirty="0">
                <a:solidFill>
                  <a:srgbClr val="4D4D4D"/>
                </a:solidFill>
              </a:rPr>
              <a:t>.</a:t>
            </a:r>
            <a:r>
              <a:rPr kumimoji="1" lang="en-US" altLang="ja-JP" sz="2800" dirty="0" err="1">
                <a:solidFill>
                  <a:srgbClr val="4D4D4D"/>
                </a:solidFill>
              </a:rPr>
              <a:t>dta</a:t>
            </a:r>
            <a:r>
              <a:rPr kumimoji="1" lang="en-US" altLang="ja-JP" sz="2800" dirty="0">
                <a:solidFill>
                  <a:srgbClr val="4D4D4D"/>
                </a:solidFill>
              </a:rPr>
              <a:t> </a:t>
            </a:r>
            <a:r>
              <a:rPr kumimoji="1" lang="ja-JP" altLang="en-US" sz="2800" dirty="0">
                <a:solidFill>
                  <a:srgbClr val="4D4D4D"/>
                </a:solidFill>
              </a:rPr>
              <a:t>ファイル</a:t>
            </a:r>
          </a:p>
        </p:txBody>
      </p:sp>
      <p:sp>
        <p:nvSpPr>
          <p:cNvPr id="14" name="矢印: 右 13">
            <a:extLst>
              <a:ext uri="{FF2B5EF4-FFF2-40B4-BE49-F238E27FC236}">
                <a16:creationId xmlns:a16="http://schemas.microsoft.com/office/drawing/2014/main" id="{EA68EF73-7B2E-467F-8E01-31645857D17C}"/>
              </a:ext>
            </a:extLst>
          </p:cNvPr>
          <p:cNvSpPr/>
          <p:nvPr/>
        </p:nvSpPr>
        <p:spPr>
          <a:xfrm>
            <a:off x="6129669" y="3016862"/>
            <a:ext cx="792088" cy="386462"/>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5" name="テキスト ボックス 14">
            <a:extLst>
              <a:ext uri="{FF2B5EF4-FFF2-40B4-BE49-F238E27FC236}">
                <a16:creationId xmlns:a16="http://schemas.microsoft.com/office/drawing/2014/main" id="{C7E2EE32-FC95-4404-9956-621FD3A4B9E1}"/>
              </a:ext>
            </a:extLst>
          </p:cNvPr>
          <p:cNvSpPr txBox="1"/>
          <p:nvPr/>
        </p:nvSpPr>
        <p:spPr>
          <a:xfrm>
            <a:off x="7343800" y="2948483"/>
            <a:ext cx="1584176" cy="523220"/>
          </a:xfrm>
          <a:prstGeom prst="rect">
            <a:avLst/>
          </a:prstGeom>
          <a:noFill/>
        </p:spPr>
        <p:txBody>
          <a:bodyPr wrap="square" rtlCol="0">
            <a:spAutoFit/>
          </a:bodyPr>
          <a:lstStyle/>
          <a:p>
            <a:r>
              <a:rPr kumimoji="1" lang="ja-JP" altLang="en-US" sz="2800" dirty="0">
                <a:solidFill>
                  <a:srgbClr val="4D4D4D"/>
                </a:solidFill>
              </a:rPr>
              <a:t>結果</a:t>
            </a:r>
          </a:p>
        </p:txBody>
      </p:sp>
      <p:sp>
        <p:nvSpPr>
          <p:cNvPr id="16" name="テキスト ボックス 15">
            <a:extLst>
              <a:ext uri="{FF2B5EF4-FFF2-40B4-BE49-F238E27FC236}">
                <a16:creationId xmlns:a16="http://schemas.microsoft.com/office/drawing/2014/main" id="{7215F668-F874-455B-814F-40B654FCDF5E}"/>
              </a:ext>
            </a:extLst>
          </p:cNvPr>
          <p:cNvSpPr txBox="1"/>
          <p:nvPr/>
        </p:nvSpPr>
        <p:spPr>
          <a:xfrm>
            <a:off x="6427001" y="4629059"/>
            <a:ext cx="2681503" cy="523220"/>
          </a:xfrm>
          <a:prstGeom prst="rect">
            <a:avLst/>
          </a:prstGeom>
          <a:noFill/>
        </p:spPr>
        <p:txBody>
          <a:bodyPr wrap="square" rtlCol="0">
            <a:spAutoFit/>
          </a:bodyPr>
          <a:lstStyle/>
          <a:p>
            <a:r>
              <a:rPr kumimoji="1" lang="en-US" altLang="ja-JP" sz="2800" dirty="0">
                <a:solidFill>
                  <a:srgbClr val="4D4D4D"/>
                </a:solidFill>
              </a:rPr>
              <a:t>.</a:t>
            </a:r>
            <a:r>
              <a:rPr kumimoji="1" lang="en-US" altLang="ja-JP" sz="2800" dirty="0" err="1">
                <a:solidFill>
                  <a:srgbClr val="4D4D4D"/>
                </a:solidFill>
              </a:rPr>
              <a:t>smcl</a:t>
            </a:r>
            <a:r>
              <a:rPr kumimoji="1" lang="en-US" altLang="ja-JP" sz="2800" dirty="0">
                <a:solidFill>
                  <a:srgbClr val="4D4D4D"/>
                </a:solidFill>
              </a:rPr>
              <a:t> </a:t>
            </a:r>
            <a:r>
              <a:rPr kumimoji="1" lang="ja-JP" altLang="en-US" sz="2800" dirty="0">
                <a:solidFill>
                  <a:srgbClr val="4D4D4D"/>
                </a:solidFill>
              </a:rPr>
              <a:t>ファイル</a:t>
            </a:r>
          </a:p>
        </p:txBody>
      </p:sp>
    </p:spTree>
    <p:extLst>
      <p:ext uri="{BB962C8B-B14F-4D97-AF65-F5344CB8AC3E}">
        <p14:creationId xmlns:p14="http://schemas.microsoft.com/office/powerpoint/2010/main" val="165736417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D4370-53F7-4D65-8027-0384CF90807E}"/>
              </a:ext>
            </a:extLst>
          </p:cNvPr>
          <p:cNvSpPr>
            <a:spLocks noGrp="1"/>
          </p:cNvSpPr>
          <p:nvPr>
            <p:ph type="title"/>
          </p:nvPr>
        </p:nvSpPr>
        <p:spPr/>
        <p:txBody>
          <a:bodyPr/>
          <a:lstStyle/>
          <a:p>
            <a:r>
              <a:rPr kumimoji="1" lang="ja-JP" altLang="en-US" dirty="0"/>
              <a:t>ログファイルを利用する。</a:t>
            </a:r>
          </a:p>
        </p:txBody>
      </p:sp>
      <p:sp>
        <p:nvSpPr>
          <p:cNvPr id="3" name="コンテンツ プレースホルダー 2">
            <a:extLst>
              <a:ext uri="{FF2B5EF4-FFF2-40B4-BE49-F238E27FC236}">
                <a16:creationId xmlns:a16="http://schemas.microsoft.com/office/drawing/2014/main" id="{862CDDA9-245B-4A87-ADF7-B16124C8463F}"/>
              </a:ext>
            </a:extLst>
          </p:cNvPr>
          <p:cNvSpPr>
            <a:spLocks noGrp="1"/>
          </p:cNvSpPr>
          <p:nvPr>
            <p:ph idx="1"/>
          </p:nvPr>
        </p:nvSpPr>
        <p:spPr/>
        <p:txBody>
          <a:bodyPr/>
          <a:lstStyle/>
          <a:p>
            <a:r>
              <a:rPr kumimoji="1" lang="ja-JP" altLang="en-US" dirty="0"/>
              <a:t>今回作った</a:t>
            </a:r>
            <a:r>
              <a:rPr kumimoji="1" lang="en-US" altLang="ja-JP" dirty="0"/>
              <a:t>Do</a:t>
            </a:r>
            <a:r>
              <a:rPr kumimoji="1" lang="ja-JP" altLang="en-US" dirty="0"/>
              <a:t>ファイルは、実行時間はとても短いです。（秒単位）</a:t>
            </a:r>
            <a:endParaRPr kumimoji="1" lang="en-US" altLang="ja-JP" dirty="0"/>
          </a:p>
          <a:p>
            <a:r>
              <a:rPr kumimoji="1" lang="ja-JP" altLang="en-US" dirty="0"/>
              <a:t>しかし、場合によっては</a:t>
            </a:r>
            <a:r>
              <a:rPr kumimoji="1" lang="ja-JP" altLang="en-US" b="1" dirty="0">
                <a:solidFill>
                  <a:schemeClr val="accent1"/>
                </a:solidFill>
              </a:rPr>
              <a:t>とても時間がかかる処理</a:t>
            </a:r>
            <a:r>
              <a:rPr kumimoji="1" lang="ja-JP" altLang="en-US" dirty="0"/>
              <a:t>もあります。</a:t>
            </a:r>
            <a:endParaRPr kumimoji="1" lang="en-US" altLang="ja-JP" dirty="0"/>
          </a:p>
          <a:p>
            <a:r>
              <a:rPr kumimoji="1" lang="ja-JP" altLang="en-US" dirty="0"/>
              <a:t>結果を見るために毎回毎回、</a:t>
            </a:r>
            <a:r>
              <a:rPr kumimoji="1" lang="en-US" altLang="ja-JP" dirty="0"/>
              <a:t>Do</a:t>
            </a:r>
            <a:r>
              <a:rPr kumimoji="1" lang="ja-JP" altLang="en-US" dirty="0"/>
              <a:t>ファイルを実行するわけにはいきません。</a:t>
            </a:r>
          </a:p>
        </p:txBody>
      </p:sp>
      <p:sp>
        <p:nvSpPr>
          <p:cNvPr id="4" name="スライド番号プレースホルダー 3">
            <a:extLst>
              <a:ext uri="{FF2B5EF4-FFF2-40B4-BE49-F238E27FC236}">
                <a16:creationId xmlns:a16="http://schemas.microsoft.com/office/drawing/2014/main" id="{900DF068-E0FB-4AEC-B0A1-C36C6B398BDD}"/>
              </a:ext>
            </a:extLst>
          </p:cNvPr>
          <p:cNvSpPr>
            <a:spLocks noGrp="1"/>
          </p:cNvSpPr>
          <p:nvPr>
            <p:ph type="sldNum" sz="quarter" idx="12"/>
          </p:nvPr>
        </p:nvSpPr>
        <p:spPr/>
        <p:txBody>
          <a:bodyPr/>
          <a:lstStyle/>
          <a:p>
            <a:r>
              <a:rPr lang="en-US" altLang="ja-JP"/>
              <a:t> </a:t>
            </a:r>
            <a:fld id="{8B45D110-FD8E-48BD-8825-CDFBF9D22CA3}" type="slidenum">
              <a:rPr lang="ja-JP" altLang="en-US" smtClean="0"/>
              <a:pPr/>
              <a:t>43</a:t>
            </a:fld>
            <a:endParaRPr lang="ja-JP" altLang="en-US" dirty="0"/>
          </a:p>
        </p:txBody>
      </p:sp>
      <p:sp>
        <p:nvSpPr>
          <p:cNvPr id="5" name="正方形/長方形 4">
            <a:extLst>
              <a:ext uri="{FF2B5EF4-FFF2-40B4-BE49-F238E27FC236}">
                <a16:creationId xmlns:a16="http://schemas.microsoft.com/office/drawing/2014/main" id="{3B21048D-41C4-446E-8721-197276062103}"/>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dirty="0"/>
              <a:t>100</a:t>
            </a:r>
            <a:r>
              <a:rPr lang="ja-JP" altLang="en-US" dirty="0"/>
              <a:t>時間くらいかかったことがあります。</a:t>
            </a:r>
            <a:endParaRPr lang="en-US" altLang="ja-JP" dirty="0"/>
          </a:p>
        </p:txBody>
      </p:sp>
      <p:pic>
        <p:nvPicPr>
          <p:cNvPr id="6" name="Picture 2" descr="talk icon">
            <a:extLst>
              <a:ext uri="{FF2B5EF4-FFF2-40B4-BE49-F238E27FC236}">
                <a16:creationId xmlns:a16="http://schemas.microsoft.com/office/drawing/2014/main" id="{F36D60BD-3A09-4828-AFB8-3CC4F59C1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8431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D4370-53F7-4D65-8027-0384CF90807E}"/>
              </a:ext>
            </a:extLst>
          </p:cNvPr>
          <p:cNvSpPr>
            <a:spLocks noGrp="1"/>
          </p:cNvSpPr>
          <p:nvPr>
            <p:ph type="title"/>
          </p:nvPr>
        </p:nvSpPr>
        <p:spPr/>
        <p:txBody>
          <a:bodyPr/>
          <a:lstStyle/>
          <a:p>
            <a:r>
              <a:rPr kumimoji="1" lang="ja-JP" altLang="en-US" dirty="0"/>
              <a:t>ログファイルを利用する。</a:t>
            </a:r>
          </a:p>
        </p:txBody>
      </p:sp>
      <p:sp>
        <p:nvSpPr>
          <p:cNvPr id="3" name="コンテンツ プレースホルダー 2">
            <a:extLst>
              <a:ext uri="{FF2B5EF4-FFF2-40B4-BE49-F238E27FC236}">
                <a16:creationId xmlns:a16="http://schemas.microsoft.com/office/drawing/2014/main" id="{862CDDA9-245B-4A87-ADF7-B16124C8463F}"/>
              </a:ext>
            </a:extLst>
          </p:cNvPr>
          <p:cNvSpPr>
            <a:spLocks noGrp="1"/>
          </p:cNvSpPr>
          <p:nvPr>
            <p:ph idx="1"/>
          </p:nvPr>
        </p:nvSpPr>
        <p:spPr/>
        <p:txBody>
          <a:bodyPr/>
          <a:lstStyle/>
          <a:p>
            <a:r>
              <a:rPr kumimoji="1" lang="ja-JP" altLang="en-US" dirty="0"/>
              <a:t>統計処理が終わり、リザルト・ウインドウに表示された内容を保存したファイルを</a:t>
            </a:r>
            <a:r>
              <a:rPr kumimoji="1" lang="ja-JP" altLang="en-US" b="1" dirty="0">
                <a:solidFill>
                  <a:schemeClr val="accent1"/>
                </a:solidFill>
              </a:rPr>
              <a:t>ログファイル</a:t>
            </a:r>
            <a:r>
              <a:rPr kumimoji="1" lang="ja-JP" altLang="en-US" dirty="0"/>
              <a:t>と言います。</a:t>
            </a:r>
            <a:endParaRPr kumimoji="1" lang="en-US" altLang="ja-JP" dirty="0"/>
          </a:p>
          <a:p>
            <a:r>
              <a:rPr kumimoji="1" lang="ja-JP" altLang="en-US" dirty="0"/>
              <a:t>ログファイルを利用する方法を説明します。</a:t>
            </a:r>
          </a:p>
        </p:txBody>
      </p:sp>
      <p:sp>
        <p:nvSpPr>
          <p:cNvPr id="4" name="スライド番号プレースホルダー 3">
            <a:extLst>
              <a:ext uri="{FF2B5EF4-FFF2-40B4-BE49-F238E27FC236}">
                <a16:creationId xmlns:a16="http://schemas.microsoft.com/office/drawing/2014/main" id="{900DF068-E0FB-4AEC-B0A1-C36C6B398BDD}"/>
              </a:ext>
            </a:extLst>
          </p:cNvPr>
          <p:cNvSpPr>
            <a:spLocks noGrp="1"/>
          </p:cNvSpPr>
          <p:nvPr>
            <p:ph type="sldNum" sz="quarter" idx="12"/>
          </p:nvPr>
        </p:nvSpPr>
        <p:spPr/>
        <p:txBody>
          <a:bodyPr/>
          <a:lstStyle/>
          <a:p>
            <a:r>
              <a:rPr lang="en-US" altLang="ja-JP"/>
              <a:t> </a:t>
            </a:r>
            <a:fld id="{8B45D110-FD8E-48BD-8825-CDFBF9D22CA3}" type="slidenum">
              <a:rPr lang="ja-JP" altLang="en-US" smtClean="0"/>
              <a:pPr/>
              <a:t>44</a:t>
            </a:fld>
            <a:endParaRPr lang="ja-JP" altLang="en-US" dirty="0"/>
          </a:p>
        </p:txBody>
      </p:sp>
      <p:sp>
        <p:nvSpPr>
          <p:cNvPr id="5" name="正方形/長方形 4">
            <a:extLst>
              <a:ext uri="{FF2B5EF4-FFF2-40B4-BE49-F238E27FC236}">
                <a16:creationId xmlns:a16="http://schemas.microsoft.com/office/drawing/2014/main" id="{3B21048D-41C4-446E-8721-197276062103}"/>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dirty="0"/>
              <a:t>100</a:t>
            </a:r>
            <a:r>
              <a:rPr lang="ja-JP" altLang="en-US" dirty="0"/>
              <a:t>時間くらいかかったことがあります。</a:t>
            </a:r>
            <a:endParaRPr lang="en-US" altLang="ja-JP" dirty="0"/>
          </a:p>
        </p:txBody>
      </p:sp>
      <p:pic>
        <p:nvPicPr>
          <p:cNvPr id="6" name="Picture 2" descr="talk icon">
            <a:extLst>
              <a:ext uri="{FF2B5EF4-FFF2-40B4-BE49-F238E27FC236}">
                <a16:creationId xmlns:a16="http://schemas.microsoft.com/office/drawing/2014/main" id="{F36D60BD-3A09-4828-AFB8-3CC4F59C1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3869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lstStyle/>
          <a:p>
            <a:r>
              <a:rPr lang="ja-JP" altLang="en-US" dirty="0"/>
              <a:t>ログファイルを利用する。</a:t>
            </a:r>
            <a:endParaRPr kumimoji="1" lang="ja-JP" altLang="en-US" dirty="0"/>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a:xfrm>
            <a:off x="457200" y="1124744"/>
            <a:ext cx="8229600" cy="3168350"/>
          </a:xfrm>
        </p:spPr>
        <p:txBody>
          <a:bodyPr>
            <a:normAutofit fontScale="92500" lnSpcReduction="20000"/>
          </a:bodyPr>
          <a:lstStyle/>
          <a:p>
            <a:pPr marL="0" indent="0">
              <a:buNone/>
            </a:pPr>
            <a:endParaRPr lang="en-US" altLang="ja-JP" dirty="0"/>
          </a:p>
          <a:p>
            <a:pPr marL="0" indent="0">
              <a:buNone/>
            </a:pPr>
            <a:endParaRPr kumimoji="1" lang="en-US" altLang="ja-JP" dirty="0"/>
          </a:p>
          <a:p>
            <a:pPr marL="0" indent="0" algn="ctr">
              <a:buNone/>
            </a:pPr>
            <a:r>
              <a:rPr lang="ja-JP" altLang="en-US" dirty="0"/>
              <a:t>作業フォルダに</a:t>
            </a:r>
            <a:br>
              <a:rPr lang="en-US" altLang="ja-JP" dirty="0"/>
            </a:br>
            <a:r>
              <a:rPr lang="ja-JP" altLang="en-US" dirty="0"/>
              <a:t>ログ記録を開始するコマンド</a:t>
            </a:r>
          </a:p>
          <a:p>
            <a:pPr marL="0" indent="0" algn="ctr">
              <a:buNone/>
            </a:pPr>
            <a:r>
              <a:rPr lang="en-US" altLang="ja-JP" b="1" dirty="0">
                <a:solidFill>
                  <a:schemeClr val="accent1"/>
                </a:solidFill>
              </a:rPr>
              <a:t>log using </a:t>
            </a:r>
            <a:r>
              <a:rPr lang="ja-JP" altLang="en-US" b="1" dirty="0">
                <a:solidFill>
                  <a:schemeClr val="accent1"/>
                </a:solidFill>
              </a:rPr>
              <a:t>ログファイル名</a:t>
            </a:r>
            <a:r>
              <a:rPr lang="en-US" altLang="ja-JP" b="1" dirty="0">
                <a:solidFill>
                  <a:schemeClr val="accent1"/>
                </a:solidFill>
              </a:rPr>
              <a:t>, replace</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45</a:t>
            </a:fld>
            <a:endParaRPr lang="ja-JP" altLang="en-US" dirty="0"/>
          </a:p>
        </p:txBody>
      </p:sp>
      <p:sp>
        <p:nvSpPr>
          <p:cNvPr id="5" name="正方形/長方形 4">
            <a:extLst>
              <a:ext uri="{FF2B5EF4-FFF2-40B4-BE49-F238E27FC236}">
                <a16:creationId xmlns:a16="http://schemas.microsoft.com/office/drawing/2014/main" id="{289FD485-4AED-4C01-B28D-F490FA57995A}"/>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b="1" dirty="0">
                <a:solidFill>
                  <a:schemeClr val="accent1"/>
                </a:solidFill>
              </a:rPr>
              <a:t>ログファイル名</a:t>
            </a:r>
            <a:r>
              <a:rPr lang="ja-JP" altLang="en-US" dirty="0"/>
              <a:t>はパス指定でも構いません。</a:t>
            </a:r>
            <a:endParaRPr lang="en-US" altLang="ja-JP" dirty="0"/>
          </a:p>
        </p:txBody>
      </p:sp>
      <p:pic>
        <p:nvPicPr>
          <p:cNvPr id="6" name="Picture 2" descr="talk icon">
            <a:extLst>
              <a:ext uri="{FF2B5EF4-FFF2-40B4-BE49-F238E27FC236}">
                <a16:creationId xmlns:a16="http://schemas.microsoft.com/office/drawing/2014/main" id="{47A53D21-2D0E-4BD2-90AF-4F39CA4E7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左中かっこ 6">
            <a:extLst>
              <a:ext uri="{FF2B5EF4-FFF2-40B4-BE49-F238E27FC236}">
                <a16:creationId xmlns:a16="http://schemas.microsoft.com/office/drawing/2014/main" id="{58CD17EA-DC09-4745-B8DC-6A6DDA390E86}"/>
              </a:ext>
            </a:extLst>
          </p:cNvPr>
          <p:cNvSpPr/>
          <p:nvPr/>
        </p:nvSpPr>
        <p:spPr>
          <a:xfrm rot="16200000">
            <a:off x="6797048" y="3443702"/>
            <a:ext cx="280529" cy="1562273"/>
          </a:xfrm>
          <a:prstGeom prst="leftBrace">
            <a:avLst>
              <a:gd name="adj1" fmla="val 8333"/>
              <a:gd name="adj2" fmla="val 71877"/>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792C92C-170B-401E-BC0C-4BF5ECDDA343}"/>
              </a:ext>
            </a:extLst>
          </p:cNvPr>
          <p:cNvSpPr txBox="1"/>
          <p:nvPr/>
        </p:nvSpPr>
        <p:spPr>
          <a:xfrm>
            <a:off x="3851920" y="4437112"/>
            <a:ext cx="4982146" cy="707886"/>
          </a:xfrm>
          <a:prstGeom prst="rect">
            <a:avLst/>
          </a:prstGeom>
          <a:noFill/>
        </p:spPr>
        <p:txBody>
          <a:bodyPr wrap="square" rtlCol="0">
            <a:spAutoFit/>
          </a:bodyPr>
          <a:lstStyle/>
          <a:p>
            <a:r>
              <a:rPr kumimoji="1" lang="en-US" altLang="ja-JP" sz="2000" dirty="0">
                <a:solidFill>
                  <a:srgbClr val="4D4D4D"/>
                </a:solidFill>
              </a:rPr>
              <a:t>replace</a:t>
            </a:r>
            <a:r>
              <a:rPr kumimoji="1" lang="ja-JP" altLang="en-US" sz="2000" dirty="0">
                <a:solidFill>
                  <a:srgbClr val="4D4D4D"/>
                </a:solidFill>
              </a:rPr>
              <a:t>を入れているとログファイルを上書き保存します。</a:t>
            </a:r>
          </a:p>
        </p:txBody>
      </p:sp>
    </p:spTree>
    <p:extLst>
      <p:ext uri="{BB962C8B-B14F-4D97-AF65-F5344CB8AC3E}">
        <p14:creationId xmlns:p14="http://schemas.microsoft.com/office/powerpoint/2010/main" val="319758908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lstStyle/>
          <a:p>
            <a:r>
              <a:rPr lang="ja-JP" altLang="en-US" dirty="0"/>
              <a:t>ログファイルを利用する。</a:t>
            </a:r>
            <a:endParaRPr kumimoji="1" lang="ja-JP" altLang="en-US" dirty="0"/>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p:txBody>
          <a:bodyPr/>
          <a:lstStyle/>
          <a:p>
            <a:pPr marL="0" indent="0">
              <a:buNone/>
            </a:pPr>
            <a:endParaRPr lang="en-US" altLang="ja-JP" dirty="0"/>
          </a:p>
          <a:p>
            <a:pPr marL="0" indent="0">
              <a:buNone/>
            </a:pPr>
            <a:endParaRPr kumimoji="1" lang="en-US" altLang="ja-JP" dirty="0"/>
          </a:p>
          <a:p>
            <a:pPr marL="0" indent="0" algn="ctr">
              <a:buNone/>
            </a:pPr>
            <a:r>
              <a:rPr lang="ja-JP" altLang="en-US" dirty="0"/>
              <a:t>ログ記録を終了するコマンド</a:t>
            </a:r>
          </a:p>
          <a:p>
            <a:pPr marL="0" indent="0" algn="ctr">
              <a:buNone/>
            </a:pPr>
            <a:r>
              <a:rPr lang="en-US" altLang="ja-JP" b="1" dirty="0">
                <a:solidFill>
                  <a:schemeClr val="accent1"/>
                </a:solidFill>
              </a:rPr>
              <a:t>log close</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46</a:t>
            </a:fld>
            <a:endParaRPr lang="ja-JP" altLang="en-US" dirty="0"/>
          </a:p>
        </p:txBody>
      </p:sp>
    </p:spTree>
    <p:extLst>
      <p:ext uri="{BB962C8B-B14F-4D97-AF65-F5344CB8AC3E}">
        <p14:creationId xmlns:p14="http://schemas.microsoft.com/office/powerpoint/2010/main" val="291548932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lstStyle/>
          <a:p>
            <a:r>
              <a:rPr lang="ja-JP" altLang="en-US" dirty="0"/>
              <a:t>ログファイルを利用する。</a:t>
            </a:r>
            <a:endParaRPr kumimoji="1" lang="ja-JP" altLang="en-US" dirty="0"/>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p:txBody>
          <a:bodyPr/>
          <a:lstStyle/>
          <a:p>
            <a:pPr marL="0" indent="0">
              <a:buNone/>
            </a:pPr>
            <a:endParaRPr lang="en-US" altLang="ja-JP" dirty="0"/>
          </a:p>
          <a:p>
            <a:pPr marL="0" indent="0">
              <a:buNone/>
            </a:pPr>
            <a:endParaRPr kumimoji="1" lang="en-US" altLang="ja-JP" dirty="0"/>
          </a:p>
          <a:p>
            <a:pPr marL="0" indent="0" algn="ctr">
              <a:buNone/>
            </a:pPr>
            <a:r>
              <a:rPr lang="ja-JP" altLang="en-US" dirty="0"/>
              <a:t>ログ記録していたら終了し、</a:t>
            </a:r>
            <a:endParaRPr lang="en-US" altLang="ja-JP" dirty="0"/>
          </a:p>
          <a:p>
            <a:pPr marL="0" indent="0" algn="ctr">
              <a:buNone/>
            </a:pPr>
            <a:r>
              <a:rPr lang="ja-JP" altLang="en-US" dirty="0"/>
              <a:t>ログ記録していなかったら何もしない。</a:t>
            </a:r>
          </a:p>
          <a:p>
            <a:pPr marL="0" indent="0" algn="ctr">
              <a:buNone/>
            </a:pPr>
            <a:r>
              <a:rPr lang="en-US" altLang="ja-JP" b="1" dirty="0">
                <a:solidFill>
                  <a:schemeClr val="accent1"/>
                </a:solidFill>
              </a:rPr>
              <a:t>capture log close</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47</a:t>
            </a:fld>
            <a:endParaRPr lang="ja-JP" altLang="en-US" dirty="0"/>
          </a:p>
        </p:txBody>
      </p:sp>
      <p:sp>
        <p:nvSpPr>
          <p:cNvPr id="5" name="正方形/長方形 4">
            <a:extLst>
              <a:ext uri="{FF2B5EF4-FFF2-40B4-BE49-F238E27FC236}">
                <a16:creationId xmlns:a16="http://schemas.microsoft.com/office/drawing/2014/main" id="{289FD485-4AED-4C01-B28D-F490FA57995A}"/>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このよく分からないコマンドはあとも説明します。</a:t>
            </a:r>
            <a:endParaRPr lang="en-US" altLang="ja-JP" dirty="0"/>
          </a:p>
        </p:txBody>
      </p:sp>
      <p:pic>
        <p:nvPicPr>
          <p:cNvPr id="6" name="Picture 2" descr="talk icon">
            <a:extLst>
              <a:ext uri="{FF2B5EF4-FFF2-40B4-BE49-F238E27FC236}">
                <a16:creationId xmlns:a16="http://schemas.microsoft.com/office/drawing/2014/main" id="{47A53D21-2D0E-4BD2-90AF-4F39CA4E7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2802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93BF1C-2380-4039-B42B-BDC964D29721}"/>
              </a:ext>
            </a:extLst>
          </p:cNvPr>
          <p:cNvSpPr>
            <a:spLocks noGrp="1"/>
          </p:cNvSpPr>
          <p:nvPr>
            <p:ph type="title"/>
          </p:nvPr>
        </p:nvSpPr>
        <p:spPr/>
        <p:txBody>
          <a:bodyPr/>
          <a:lstStyle/>
          <a:p>
            <a:r>
              <a:rPr lang="en-US" altLang="ja-JP" dirty="0"/>
              <a:t>Do</a:t>
            </a:r>
            <a:r>
              <a:rPr lang="ja-JP" altLang="en-US" dirty="0"/>
              <a:t>ファイルに書き加える</a:t>
            </a:r>
            <a:endParaRPr kumimoji="1" lang="ja-JP" altLang="en-US" dirty="0"/>
          </a:p>
        </p:txBody>
      </p:sp>
      <p:sp>
        <p:nvSpPr>
          <p:cNvPr id="3" name="コンテンツ プレースホルダー 2">
            <a:extLst>
              <a:ext uri="{FF2B5EF4-FFF2-40B4-BE49-F238E27FC236}">
                <a16:creationId xmlns:a16="http://schemas.microsoft.com/office/drawing/2014/main" id="{84553A75-ACD2-4E06-B666-7AFDB3342E7F}"/>
              </a:ext>
            </a:extLst>
          </p:cNvPr>
          <p:cNvSpPr>
            <a:spLocks noGrp="1"/>
          </p:cNvSpPr>
          <p:nvPr>
            <p:ph idx="1"/>
          </p:nvPr>
        </p:nvSpPr>
        <p:spPr>
          <a:xfrm>
            <a:off x="457200" y="1124744"/>
            <a:ext cx="8229600" cy="572764"/>
          </a:xfrm>
        </p:spPr>
        <p:txBody>
          <a:bodyPr>
            <a:normAutofit fontScale="77500" lnSpcReduction="20000"/>
          </a:bodyPr>
          <a:lstStyle/>
          <a:p>
            <a:pPr marL="0" indent="0">
              <a:buNone/>
            </a:pPr>
            <a:r>
              <a:rPr lang="ja-JP" altLang="en-US" b="1" dirty="0">
                <a:latin typeface="+mn-ea"/>
              </a:rPr>
              <a:t>以下のコマンドを</a:t>
            </a:r>
            <a:r>
              <a:rPr lang="en-US" altLang="ja-JP" b="1" dirty="0">
                <a:latin typeface="+mn-ea"/>
              </a:rPr>
              <a:t>Training.do</a:t>
            </a:r>
            <a:r>
              <a:rPr lang="ja-JP" altLang="en-US" b="1" dirty="0">
                <a:latin typeface="+mn-ea"/>
              </a:rPr>
              <a:t>に追記して下さい。</a:t>
            </a:r>
            <a:endParaRPr lang="en-US" altLang="ja-JP" b="1" dirty="0">
              <a:latin typeface="+mn-ea"/>
            </a:endParaRPr>
          </a:p>
        </p:txBody>
      </p:sp>
      <p:sp>
        <p:nvSpPr>
          <p:cNvPr id="4" name="スライド番号プレースホルダー 3">
            <a:extLst>
              <a:ext uri="{FF2B5EF4-FFF2-40B4-BE49-F238E27FC236}">
                <a16:creationId xmlns:a16="http://schemas.microsoft.com/office/drawing/2014/main" id="{FF4E3E9C-5162-40BA-860A-7DCC68D6131E}"/>
              </a:ext>
            </a:extLst>
          </p:cNvPr>
          <p:cNvSpPr>
            <a:spLocks noGrp="1"/>
          </p:cNvSpPr>
          <p:nvPr>
            <p:ph type="sldNum" sz="quarter" idx="12"/>
          </p:nvPr>
        </p:nvSpPr>
        <p:spPr/>
        <p:txBody>
          <a:bodyPr/>
          <a:lstStyle/>
          <a:p>
            <a:r>
              <a:rPr lang="en-US" altLang="ja-JP"/>
              <a:t> </a:t>
            </a:r>
            <a:fld id="{8B45D110-FD8E-48BD-8825-CDFBF9D22CA3}" type="slidenum">
              <a:rPr lang="ja-JP" altLang="en-US" smtClean="0"/>
              <a:pPr/>
              <a:t>48</a:t>
            </a:fld>
            <a:endParaRPr lang="ja-JP" altLang="en-US" dirty="0"/>
          </a:p>
        </p:txBody>
      </p:sp>
      <p:sp>
        <p:nvSpPr>
          <p:cNvPr id="5" name="正方形/長方形 4">
            <a:extLst>
              <a:ext uri="{FF2B5EF4-FFF2-40B4-BE49-F238E27FC236}">
                <a16:creationId xmlns:a16="http://schemas.microsoft.com/office/drawing/2014/main" id="{5BEBE4CD-46D7-44FA-A687-9CA6FD028851}"/>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別途コピーすれば良い</a:t>
            </a:r>
            <a:r>
              <a:rPr lang="en-US" altLang="ja-JP" b="1" dirty="0">
                <a:solidFill>
                  <a:schemeClr val="accent1"/>
                </a:solidFill>
              </a:rPr>
              <a:t>txt</a:t>
            </a:r>
            <a:r>
              <a:rPr lang="ja-JP" altLang="en-US" b="1" dirty="0">
                <a:solidFill>
                  <a:schemeClr val="accent1"/>
                </a:solidFill>
              </a:rPr>
              <a:t>ファイル</a:t>
            </a:r>
            <a:r>
              <a:rPr lang="ja-JP" altLang="en-US" dirty="0"/>
              <a:t>がありません！</a:t>
            </a:r>
            <a:endParaRPr lang="en-US" altLang="ja-JP" dirty="0"/>
          </a:p>
        </p:txBody>
      </p:sp>
      <p:pic>
        <p:nvPicPr>
          <p:cNvPr id="6" name="Picture 2" descr="talk icon">
            <a:extLst>
              <a:ext uri="{FF2B5EF4-FFF2-40B4-BE49-F238E27FC236}">
                <a16:creationId xmlns:a16="http://schemas.microsoft.com/office/drawing/2014/main" id="{7700D057-F68E-4674-8915-E79A1F0F5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5E8CDA08-1060-4A62-8895-68F6C5CC8743}"/>
              </a:ext>
            </a:extLst>
          </p:cNvPr>
          <p:cNvSpPr/>
          <p:nvPr/>
        </p:nvSpPr>
        <p:spPr>
          <a:xfrm>
            <a:off x="372616" y="1628799"/>
            <a:ext cx="8398768" cy="4731001"/>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000" dirty="0">
                <a:latin typeface="Consolas" panose="020B0609020204030204" pitchFamily="49" charset="0"/>
              </a:rPr>
              <a:t>version 16</a:t>
            </a:r>
          </a:p>
          <a:p>
            <a:endParaRPr lang="en-US" altLang="ja-JP" sz="2000" dirty="0">
              <a:latin typeface="Consolas" panose="020B0609020204030204" pitchFamily="49" charset="0"/>
            </a:endParaRPr>
          </a:p>
          <a:p>
            <a:r>
              <a:rPr lang="en-US" altLang="ja-JP" sz="2000" b="1" dirty="0">
                <a:solidFill>
                  <a:schemeClr val="accent5"/>
                </a:solidFill>
                <a:latin typeface="Consolas" panose="020B0609020204030204" pitchFamily="49" charset="0"/>
              </a:rPr>
              <a:t>* </a:t>
            </a:r>
            <a:r>
              <a:rPr lang="ja-JP" altLang="en-US" sz="2000" b="1" dirty="0">
                <a:solidFill>
                  <a:schemeClr val="accent5"/>
                </a:solidFill>
                <a:latin typeface="Consolas" panose="020B0609020204030204" pitchFamily="49" charset="0"/>
              </a:rPr>
              <a:t>データ読込</a:t>
            </a:r>
            <a:endParaRPr lang="en-US" altLang="ja-JP" sz="2000" b="1" dirty="0">
              <a:solidFill>
                <a:schemeClr val="accent5"/>
              </a:solidFill>
              <a:latin typeface="Consolas" panose="020B0609020204030204" pitchFamily="49" charset="0"/>
            </a:endParaRPr>
          </a:p>
          <a:p>
            <a:r>
              <a:rPr lang="en-US" altLang="ja-JP" sz="2000" dirty="0">
                <a:latin typeface="Consolas" panose="020B0609020204030204" pitchFamily="49" charset="0"/>
              </a:rPr>
              <a:t>use lbw2.dta</a:t>
            </a:r>
          </a:p>
          <a:p>
            <a:endParaRPr lang="en-US" altLang="ja-JP" sz="2000" dirty="0">
              <a:latin typeface="Consolas" panose="020B0609020204030204" pitchFamily="49" charset="0"/>
            </a:endParaRPr>
          </a:p>
          <a:p>
            <a:r>
              <a:rPr lang="en-US" altLang="ja-JP" sz="2000" dirty="0">
                <a:highlight>
                  <a:srgbClr val="FFD966"/>
                </a:highlight>
                <a:latin typeface="Consolas" panose="020B0609020204030204" pitchFamily="49" charset="0"/>
              </a:rPr>
              <a:t>* </a:t>
            </a:r>
            <a:r>
              <a:rPr lang="ja-JP" altLang="en-US" sz="2000" dirty="0">
                <a:highlight>
                  <a:srgbClr val="FFD966"/>
                </a:highlight>
                <a:latin typeface="Consolas" panose="020B0609020204030204" pitchFamily="49" charset="0"/>
              </a:rPr>
              <a:t>ログ開始</a:t>
            </a:r>
            <a:endParaRPr lang="en-US" altLang="ja-JP" sz="2000" dirty="0">
              <a:highlight>
                <a:srgbClr val="FFD966"/>
              </a:highlight>
              <a:latin typeface="Consolas" panose="020B0609020204030204" pitchFamily="49" charset="0"/>
            </a:endParaRPr>
          </a:p>
          <a:p>
            <a:r>
              <a:rPr lang="en-US" altLang="ja-JP" sz="2000" dirty="0">
                <a:highlight>
                  <a:srgbClr val="FFD966"/>
                </a:highlight>
                <a:latin typeface="Consolas" panose="020B0609020204030204" pitchFamily="49" charset="0"/>
              </a:rPr>
              <a:t>capture log close</a:t>
            </a:r>
          </a:p>
          <a:p>
            <a:r>
              <a:rPr lang="en-US" altLang="ja-JP" sz="2000" dirty="0">
                <a:highlight>
                  <a:srgbClr val="FFD966"/>
                </a:highlight>
                <a:latin typeface="Consolas" panose="020B0609020204030204" pitchFamily="49" charset="0"/>
              </a:rPr>
              <a:t>log using </a:t>
            </a:r>
            <a:r>
              <a:rPr lang="en-US" altLang="ja-JP" sz="2000" dirty="0" err="1">
                <a:highlight>
                  <a:srgbClr val="FFD966"/>
                </a:highlight>
                <a:latin typeface="Consolas" panose="020B0609020204030204" pitchFamily="49" charset="0"/>
              </a:rPr>
              <a:t>training_log</a:t>
            </a:r>
            <a:r>
              <a:rPr lang="en-US" altLang="ja-JP" sz="2000" dirty="0">
                <a:highlight>
                  <a:srgbClr val="FFD966"/>
                </a:highlight>
                <a:latin typeface="Consolas" panose="020B0609020204030204" pitchFamily="49" charset="0"/>
              </a:rPr>
              <a:t>, replace</a:t>
            </a:r>
          </a:p>
          <a:p>
            <a:endParaRPr lang="en-US" altLang="ja-JP" sz="2000" dirty="0">
              <a:latin typeface="Consolas" panose="020B0609020204030204" pitchFamily="49" charset="0"/>
            </a:endParaRPr>
          </a:p>
          <a:p>
            <a:r>
              <a:rPr lang="ja-JP" altLang="en-US" sz="2000" b="1" dirty="0">
                <a:solidFill>
                  <a:schemeClr val="accent1"/>
                </a:solidFill>
                <a:latin typeface="Consolas" panose="020B0609020204030204" pitchFamily="49" charset="0"/>
              </a:rPr>
              <a:t>（中略）</a:t>
            </a:r>
            <a:endParaRPr lang="en-US" altLang="ja-JP" sz="2000" b="1" dirty="0">
              <a:solidFill>
                <a:schemeClr val="accent1"/>
              </a:solidFill>
              <a:latin typeface="Consolas" panose="020B0609020204030204" pitchFamily="49" charset="0"/>
            </a:endParaRPr>
          </a:p>
          <a:p>
            <a:endParaRPr lang="en-US" altLang="ja-JP" sz="2000" dirty="0">
              <a:latin typeface="Consolas" panose="020B0609020204030204" pitchFamily="49" charset="0"/>
            </a:endParaRPr>
          </a:p>
          <a:p>
            <a:r>
              <a:rPr lang="en-US" altLang="ja-JP" sz="2000" dirty="0">
                <a:latin typeface="Consolas" panose="020B0609020204030204" pitchFamily="49" charset="0"/>
              </a:rPr>
              <a:t>graph export scatter_matrix.png, as(</a:t>
            </a:r>
            <a:r>
              <a:rPr lang="en-US" altLang="ja-JP" sz="2000" dirty="0" err="1">
                <a:latin typeface="Consolas" panose="020B0609020204030204" pitchFamily="49" charset="0"/>
              </a:rPr>
              <a:t>png</a:t>
            </a:r>
            <a:r>
              <a:rPr lang="en-US" altLang="ja-JP" sz="2000" dirty="0">
                <a:latin typeface="Consolas" panose="020B0609020204030204" pitchFamily="49" charset="0"/>
              </a:rPr>
              <a:t>) replace</a:t>
            </a:r>
          </a:p>
          <a:p>
            <a:endParaRPr lang="en-US" altLang="ja-JP" sz="2000" dirty="0">
              <a:latin typeface="Consolas" panose="020B0609020204030204" pitchFamily="49" charset="0"/>
            </a:endParaRPr>
          </a:p>
          <a:p>
            <a:r>
              <a:rPr lang="en-US" altLang="ja-JP" sz="2000" dirty="0">
                <a:highlight>
                  <a:srgbClr val="FFD966"/>
                </a:highlight>
                <a:latin typeface="Consolas" panose="020B0609020204030204" pitchFamily="49" charset="0"/>
              </a:rPr>
              <a:t>*</a:t>
            </a:r>
            <a:r>
              <a:rPr lang="ja-JP" altLang="en-US" sz="2000" dirty="0">
                <a:highlight>
                  <a:srgbClr val="FFD966"/>
                </a:highlight>
                <a:latin typeface="Consolas" panose="020B0609020204030204" pitchFamily="49" charset="0"/>
              </a:rPr>
              <a:t>ログ終了</a:t>
            </a:r>
            <a:endParaRPr lang="en-US" altLang="ja-JP" sz="2000" dirty="0">
              <a:highlight>
                <a:srgbClr val="FFD966"/>
              </a:highlight>
              <a:latin typeface="Consolas" panose="020B0609020204030204" pitchFamily="49" charset="0"/>
            </a:endParaRPr>
          </a:p>
          <a:p>
            <a:r>
              <a:rPr lang="en-US" altLang="ja-JP" sz="2000" dirty="0">
                <a:highlight>
                  <a:srgbClr val="FFD966"/>
                </a:highlight>
                <a:latin typeface="Consolas" panose="020B0609020204030204" pitchFamily="49" charset="0"/>
              </a:rPr>
              <a:t>log close</a:t>
            </a:r>
          </a:p>
        </p:txBody>
      </p:sp>
      <p:sp>
        <p:nvSpPr>
          <p:cNvPr id="8" name="テキスト ボックス 7">
            <a:extLst>
              <a:ext uri="{FF2B5EF4-FFF2-40B4-BE49-F238E27FC236}">
                <a16:creationId xmlns:a16="http://schemas.microsoft.com/office/drawing/2014/main" id="{CFED1FA5-706C-44A7-8D2E-16CE4BA0C3DA}"/>
              </a:ext>
            </a:extLst>
          </p:cNvPr>
          <p:cNvSpPr txBox="1"/>
          <p:nvPr/>
        </p:nvSpPr>
        <p:spPr>
          <a:xfrm>
            <a:off x="5436096" y="1868472"/>
            <a:ext cx="3158008" cy="1015663"/>
          </a:xfrm>
          <a:prstGeom prst="rect">
            <a:avLst/>
          </a:prstGeom>
          <a:noFill/>
        </p:spPr>
        <p:txBody>
          <a:bodyPr wrap="square" rtlCol="0">
            <a:spAutoFit/>
          </a:bodyPr>
          <a:lstStyle/>
          <a:p>
            <a:r>
              <a:rPr kumimoji="1" lang="ja-JP" altLang="en-US" sz="2000" dirty="0">
                <a:solidFill>
                  <a:srgbClr val="4D4D4D"/>
                </a:solidFill>
                <a:highlight>
                  <a:srgbClr val="FFD966"/>
                </a:highlight>
              </a:rPr>
              <a:t>黄色マーカー部分</a:t>
            </a:r>
            <a:r>
              <a:rPr kumimoji="1" lang="ja-JP" altLang="en-US" sz="2000" dirty="0">
                <a:solidFill>
                  <a:srgbClr val="4D4D4D"/>
                </a:solidFill>
              </a:rPr>
              <a:t>が</a:t>
            </a:r>
            <a:br>
              <a:rPr kumimoji="1" lang="en-US" altLang="ja-JP" sz="2000" dirty="0">
                <a:solidFill>
                  <a:srgbClr val="4D4D4D"/>
                </a:solidFill>
              </a:rPr>
            </a:br>
            <a:r>
              <a:rPr kumimoji="1" lang="ja-JP" altLang="en-US" sz="2000" dirty="0">
                <a:solidFill>
                  <a:srgbClr val="4D4D4D"/>
                </a:solidFill>
              </a:rPr>
              <a:t>追記箇所です。</a:t>
            </a:r>
            <a:endParaRPr kumimoji="1" lang="en-US" altLang="ja-JP" sz="2000" dirty="0">
              <a:solidFill>
                <a:srgbClr val="4D4D4D"/>
              </a:solidFill>
            </a:endParaRPr>
          </a:p>
          <a:p>
            <a:r>
              <a:rPr lang="en-US" altLang="ja-JP" sz="2000" dirty="0">
                <a:solidFill>
                  <a:srgbClr val="4D4D4D"/>
                </a:solidFill>
              </a:rPr>
              <a:t>log close</a:t>
            </a:r>
            <a:r>
              <a:rPr lang="ja-JP" altLang="en-US" sz="2000" dirty="0">
                <a:solidFill>
                  <a:srgbClr val="4D4D4D"/>
                </a:solidFill>
              </a:rPr>
              <a:t>が一番最後です。</a:t>
            </a:r>
            <a:endParaRPr kumimoji="1" lang="ja-JP" altLang="en-US" sz="2000" dirty="0">
              <a:solidFill>
                <a:srgbClr val="4D4D4D"/>
              </a:solidFill>
            </a:endParaRPr>
          </a:p>
        </p:txBody>
      </p:sp>
      <p:sp>
        <p:nvSpPr>
          <p:cNvPr id="9" name="右中かっこ 8">
            <a:extLst>
              <a:ext uri="{FF2B5EF4-FFF2-40B4-BE49-F238E27FC236}">
                <a16:creationId xmlns:a16="http://schemas.microsoft.com/office/drawing/2014/main" id="{3367D2CD-5AF7-49FA-A7E6-F3FDF4EC3685}"/>
              </a:ext>
            </a:extLst>
          </p:cNvPr>
          <p:cNvSpPr/>
          <p:nvPr/>
        </p:nvSpPr>
        <p:spPr>
          <a:xfrm>
            <a:off x="5076056" y="3789040"/>
            <a:ext cx="216024" cy="2448272"/>
          </a:xfrm>
          <a:prstGeom prst="rightBrace">
            <a:avLst>
              <a:gd name="adj1" fmla="val 8333"/>
              <a:gd name="adj2" fmla="val 21405"/>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5492CC9-E041-4011-8F11-A8D050258C51}"/>
              </a:ext>
            </a:extLst>
          </p:cNvPr>
          <p:cNvSpPr txBox="1"/>
          <p:nvPr/>
        </p:nvSpPr>
        <p:spPr>
          <a:xfrm>
            <a:off x="5513276" y="3796139"/>
            <a:ext cx="3158008" cy="1015663"/>
          </a:xfrm>
          <a:prstGeom prst="rect">
            <a:avLst/>
          </a:prstGeom>
          <a:noFill/>
        </p:spPr>
        <p:txBody>
          <a:bodyPr wrap="square" rtlCol="0">
            <a:spAutoFit/>
          </a:bodyPr>
          <a:lstStyle/>
          <a:p>
            <a:r>
              <a:rPr kumimoji="1" lang="en-US" altLang="ja-JP" sz="2000" b="1" dirty="0">
                <a:solidFill>
                  <a:schemeClr val="accent1"/>
                </a:solidFill>
              </a:rPr>
              <a:t>log using</a:t>
            </a:r>
            <a:r>
              <a:rPr kumimoji="1" lang="ja-JP" altLang="en-US" sz="2000" dirty="0">
                <a:solidFill>
                  <a:srgbClr val="4D4D4D"/>
                </a:solidFill>
              </a:rPr>
              <a:t>から</a:t>
            </a:r>
            <a:r>
              <a:rPr kumimoji="1" lang="en-US" altLang="ja-JP" sz="2000" b="1" dirty="0">
                <a:solidFill>
                  <a:schemeClr val="accent1"/>
                </a:solidFill>
              </a:rPr>
              <a:t>log close</a:t>
            </a:r>
            <a:r>
              <a:rPr kumimoji="1" lang="ja-JP" altLang="en-US" sz="2000" dirty="0">
                <a:solidFill>
                  <a:srgbClr val="4D4D4D"/>
                </a:solidFill>
              </a:rPr>
              <a:t>までの結果をログとして保存します。</a:t>
            </a:r>
          </a:p>
        </p:txBody>
      </p:sp>
    </p:spTree>
    <p:extLst>
      <p:ext uri="{BB962C8B-B14F-4D97-AF65-F5344CB8AC3E}">
        <p14:creationId xmlns:p14="http://schemas.microsoft.com/office/powerpoint/2010/main" val="382601474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E80E5-1996-4066-82BE-1178A0BBD328}"/>
              </a:ext>
            </a:extLst>
          </p:cNvPr>
          <p:cNvSpPr>
            <a:spLocks noGrp="1"/>
          </p:cNvSpPr>
          <p:nvPr>
            <p:ph type="title"/>
          </p:nvPr>
        </p:nvSpPr>
        <p:spPr/>
        <p:txBody>
          <a:bodyPr/>
          <a:lstStyle/>
          <a:p>
            <a:r>
              <a:rPr kumimoji="1" lang="en-US" altLang="ja-JP" dirty="0"/>
              <a:t>capture log close</a:t>
            </a:r>
            <a:endParaRPr kumimoji="1" lang="ja-JP" altLang="en-US" dirty="0"/>
          </a:p>
        </p:txBody>
      </p:sp>
      <p:sp>
        <p:nvSpPr>
          <p:cNvPr id="3" name="コンテンツ プレースホルダー 2">
            <a:extLst>
              <a:ext uri="{FF2B5EF4-FFF2-40B4-BE49-F238E27FC236}">
                <a16:creationId xmlns:a16="http://schemas.microsoft.com/office/drawing/2014/main" id="{521D9D89-9A32-4756-84F5-A146A5E87F25}"/>
              </a:ext>
            </a:extLst>
          </p:cNvPr>
          <p:cNvSpPr>
            <a:spLocks noGrp="1"/>
          </p:cNvSpPr>
          <p:nvPr>
            <p:ph idx="1"/>
          </p:nvPr>
        </p:nvSpPr>
        <p:spPr/>
        <p:txBody>
          <a:bodyPr anchor="ctr"/>
          <a:lstStyle/>
          <a:p>
            <a:r>
              <a:rPr lang="en-US" altLang="ja-JP" dirty="0"/>
              <a:t>Do</a:t>
            </a:r>
            <a:r>
              <a:rPr lang="ja-JP" altLang="en-US" dirty="0"/>
              <a:t>ファイルで</a:t>
            </a:r>
            <a:r>
              <a:rPr lang="en-US" altLang="ja-JP" b="1" dirty="0">
                <a:solidFill>
                  <a:schemeClr val="accent1"/>
                </a:solidFill>
              </a:rPr>
              <a:t>log using</a:t>
            </a:r>
            <a:r>
              <a:rPr lang="ja-JP" altLang="en-US" dirty="0"/>
              <a:t>の上の行に</a:t>
            </a:r>
            <a:br>
              <a:rPr lang="en-US" altLang="ja-JP" dirty="0"/>
            </a:br>
            <a:r>
              <a:rPr lang="en-US" altLang="ja-JP" b="1" dirty="0">
                <a:solidFill>
                  <a:schemeClr val="accent1"/>
                </a:solidFill>
              </a:rPr>
              <a:t>capture log close</a:t>
            </a:r>
            <a:r>
              <a:rPr lang="ja-JP" altLang="en-US" dirty="0"/>
              <a:t>と入れています。</a:t>
            </a:r>
            <a:endParaRPr lang="en-US" altLang="ja-JP" dirty="0"/>
          </a:p>
        </p:txBody>
      </p:sp>
      <p:sp>
        <p:nvSpPr>
          <p:cNvPr id="4" name="スライド番号プレースホルダー 3">
            <a:extLst>
              <a:ext uri="{FF2B5EF4-FFF2-40B4-BE49-F238E27FC236}">
                <a16:creationId xmlns:a16="http://schemas.microsoft.com/office/drawing/2014/main" id="{D9DF9C13-BBFD-4DEA-940A-4352E4DA049E}"/>
              </a:ext>
            </a:extLst>
          </p:cNvPr>
          <p:cNvSpPr>
            <a:spLocks noGrp="1"/>
          </p:cNvSpPr>
          <p:nvPr>
            <p:ph type="sldNum" sz="quarter" idx="12"/>
          </p:nvPr>
        </p:nvSpPr>
        <p:spPr/>
        <p:txBody>
          <a:bodyPr/>
          <a:lstStyle/>
          <a:p>
            <a:r>
              <a:rPr lang="en-US" altLang="ja-JP"/>
              <a:t> </a:t>
            </a:r>
            <a:fld id="{8B45D110-FD8E-48BD-8825-CDFBF9D22CA3}" type="slidenum">
              <a:rPr lang="ja-JP" altLang="en-US" smtClean="0"/>
              <a:pPr/>
              <a:t>49</a:t>
            </a:fld>
            <a:endParaRPr lang="ja-JP" altLang="en-US" dirty="0"/>
          </a:p>
        </p:txBody>
      </p:sp>
    </p:spTree>
    <p:extLst>
      <p:ext uri="{BB962C8B-B14F-4D97-AF65-F5344CB8AC3E}">
        <p14:creationId xmlns:p14="http://schemas.microsoft.com/office/powerpoint/2010/main" val="28653126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EA891-BFE6-43C3-B536-AECD2CC7E6EA}"/>
              </a:ext>
            </a:extLst>
          </p:cNvPr>
          <p:cNvSpPr>
            <a:spLocks noGrp="1"/>
          </p:cNvSpPr>
          <p:nvPr>
            <p:ph type="title"/>
          </p:nvPr>
        </p:nvSpPr>
        <p:spPr/>
        <p:txBody>
          <a:bodyPr/>
          <a:lstStyle/>
          <a:p>
            <a:r>
              <a:rPr kumimoji="1" lang="ja-JP" altLang="en-US" dirty="0"/>
              <a:t>作業フォルダに移動する。</a:t>
            </a:r>
          </a:p>
        </p:txBody>
      </p:sp>
      <p:sp>
        <p:nvSpPr>
          <p:cNvPr id="3" name="コンテンツ プレースホルダー 2">
            <a:extLst>
              <a:ext uri="{FF2B5EF4-FFF2-40B4-BE49-F238E27FC236}">
                <a16:creationId xmlns:a16="http://schemas.microsoft.com/office/drawing/2014/main" id="{AC7E832E-090F-4106-BA93-38070C5DF14C}"/>
              </a:ext>
            </a:extLst>
          </p:cNvPr>
          <p:cNvSpPr>
            <a:spLocks noGrp="1"/>
          </p:cNvSpPr>
          <p:nvPr>
            <p:ph idx="1"/>
          </p:nvPr>
        </p:nvSpPr>
        <p:spPr>
          <a:xfrm>
            <a:off x="457200" y="1124744"/>
            <a:ext cx="8229600" cy="3528392"/>
          </a:xfrm>
        </p:spPr>
        <p:txBody>
          <a:bodyPr anchor="ctr">
            <a:normAutofit/>
          </a:bodyPr>
          <a:lstStyle/>
          <a:p>
            <a:pPr marL="0" indent="0" algn="ctr">
              <a:buNone/>
            </a:pPr>
            <a:r>
              <a:rPr kumimoji="1" lang="ja-JP" altLang="en-US" dirty="0"/>
              <a:t>作業フォルダに移動するコマンド</a:t>
            </a:r>
            <a:endParaRPr kumimoji="1" lang="en-US" altLang="ja-JP" dirty="0"/>
          </a:p>
          <a:p>
            <a:pPr marL="0" indent="0" algn="ctr">
              <a:buNone/>
            </a:pPr>
            <a:r>
              <a:rPr kumimoji="1" lang="en-US" altLang="ja-JP" b="1" dirty="0">
                <a:solidFill>
                  <a:schemeClr val="accent1"/>
                </a:solidFill>
              </a:rPr>
              <a:t>cd “</a:t>
            </a:r>
            <a:r>
              <a:rPr lang="en-US" altLang="ja-JP" b="1" dirty="0">
                <a:solidFill>
                  <a:schemeClr val="accent1"/>
                </a:solidFill>
              </a:rPr>
              <a:t>C:\</a:t>
            </a:r>
            <a:r>
              <a:rPr lang="en-US" altLang="ja-JP" b="1" dirty="0" err="1">
                <a:solidFill>
                  <a:schemeClr val="accent1"/>
                </a:solidFill>
              </a:rPr>
              <a:t>stata</a:t>
            </a:r>
            <a:r>
              <a:rPr lang="en-US" altLang="ja-JP" b="1" dirty="0">
                <a:solidFill>
                  <a:schemeClr val="accent1"/>
                </a:solidFill>
              </a:rPr>
              <a:t>\</a:t>
            </a:r>
            <a:r>
              <a:rPr lang="en-US" altLang="ja-JP" b="1" dirty="0" err="1">
                <a:solidFill>
                  <a:schemeClr val="accent1"/>
                </a:solidFill>
              </a:rPr>
              <a:t>stata_training</a:t>
            </a:r>
            <a:r>
              <a:rPr kumimoji="1" lang="en-US" altLang="ja-JP" b="1" dirty="0">
                <a:solidFill>
                  <a:schemeClr val="accent1"/>
                </a:solidFill>
              </a:rPr>
              <a:t>”</a:t>
            </a:r>
            <a:endParaRPr kumimoji="1"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714C20C9-4919-4F57-A6F4-AC82608BC8B4}"/>
              </a:ext>
            </a:extLst>
          </p:cNvPr>
          <p:cNvSpPr>
            <a:spLocks noGrp="1"/>
          </p:cNvSpPr>
          <p:nvPr>
            <p:ph type="sldNum" sz="quarter" idx="12"/>
          </p:nvPr>
        </p:nvSpPr>
        <p:spPr/>
        <p:txBody>
          <a:bodyPr/>
          <a:lstStyle/>
          <a:p>
            <a:r>
              <a:rPr lang="en-US" altLang="ja-JP"/>
              <a:t> </a:t>
            </a:r>
            <a:fld id="{8B45D110-FD8E-48BD-8825-CDFBF9D22CA3}" type="slidenum">
              <a:rPr lang="ja-JP" altLang="en-US" smtClean="0"/>
              <a:pPr/>
              <a:t>5</a:t>
            </a:fld>
            <a:endParaRPr lang="ja-JP" altLang="en-US" dirty="0"/>
          </a:p>
        </p:txBody>
      </p:sp>
      <p:sp>
        <p:nvSpPr>
          <p:cNvPr id="5" name="右中かっこ 4">
            <a:extLst>
              <a:ext uri="{FF2B5EF4-FFF2-40B4-BE49-F238E27FC236}">
                <a16:creationId xmlns:a16="http://schemas.microsoft.com/office/drawing/2014/main" id="{64CC35FA-AFD1-424B-ACF9-77ACFD5B95CD}"/>
              </a:ext>
            </a:extLst>
          </p:cNvPr>
          <p:cNvSpPr/>
          <p:nvPr/>
        </p:nvSpPr>
        <p:spPr>
          <a:xfrm rot="5400000">
            <a:off x="4675296" y="1412776"/>
            <a:ext cx="432048" cy="4752528"/>
          </a:xfrm>
          <a:prstGeom prst="righ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50B52-8ADE-4DD0-87E1-6F689D257429}"/>
              </a:ext>
            </a:extLst>
          </p:cNvPr>
          <p:cNvSpPr txBox="1"/>
          <p:nvPr/>
        </p:nvSpPr>
        <p:spPr>
          <a:xfrm>
            <a:off x="2080650" y="4221088"/>
            <a:ext cx="5621340" cy="954107"/>
          </a:xfrm>
          <a:prstGeom prst="rect">
            <a:avLst/>
          </a:prstGeom>
          <a:noFill/>
        </p:spPr>
        <p:txBody>
          <a:bodyPr wrap="square" rtlCol="0">
            <a:spAutoFit/>
          </a:bodyPr>
          <a:lstStyle/>
          <a:p>
            <a:pPr algn="ctr"/>
            <a:r>
              <a:rPr kumimoji="1" lang="ja-JP" altLang="en-US" sz="2800" dirty="0">
                <a:solidFill>
                  <a:srgbClr val="4D4D4D"/>
                </a:solidFill>
              </a:rPr>
              <a:t>変更するフォルダのパス</a:t>
            </a:r>
            <a:br>
              <a:rPr kumimoji="1" lang="en-US" altLang="ja-JP" sz="2800" dirty="0">
                <a:solidFill>
                  <a:srgbClr val="4D4D4D"/>
                </a:solidFill>
              </a:rPr>
            </a:br>
            <a:r>
              <a:rPr kumimoji="1" lang="ja-JP" altLang="en-US" sz="2800" dirty="0">
                <a:solidFill>
                  <a:srgbClr val="4D4D4D"/>
                </a:solidFill>
              </a:rPr>
              <a:t>（各自で作ったフォルダを指定）</a:t>
            </a:r>
          </a:p>
        </p:txBody>
      </p:sp>
    </p:spTree>
    <p:extLst>
      <p:ext uri="{BB962C8B-B14F-4D97-AF65-F5344CB8AC3E}">
        <p14:creationId xmlns:p14="http://schemas.microsoft.com/office/powerpoint/2010/main" val="319247331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E80E5-1996-4066-82BE-1178A0BBD328}"/>
              </a:ext>
            </a:extLst>
          </p:cNvPr>
          <p:cNvSpPr>
            <a:spLocks noGrp="1"/>
          </p:cNvSpPr>
          <p:nvPr>
            <p:ph type="title"/>
          </p:nvPr>
        </p:nvSpPr>
        <p:spPr/>
        <p:txBody>
          <a:bodyPr/>
          <a:lstStyle/>
          <a:p>
            <a:r>
              <a:rPr kumimoji="1" lang="en-US" altLang="ja-JP" dirty="0"/>
              <a:t>capture log close</a:t>
            </a:r>
            <a:endParaRPr kumimoji="1" lang="ja-JP" altLang="en-US" dirty="0"/>
          </a:p>
        </p:txBody>
      </p:sp>
      <p:sp>
        <p:nvSpPr>
          <p:cNvPr id="3" name="コンテンツ プレースホルダー 2">
            <a:extLst>
              <a:ext uri="{FF2B5EF4-FFF2-40B4-BE49-F238E27FC236}">
                <a16:creationId xmlns:a16="http://schemas.microsoft.com/office/drawing/2014/main" id="{521D9D89-9A32-4756-84F5-A146A5E87F25}"/>
              </a:ext>
            </a:extLst>
          </p:cNvPr>
          <p:cNvSpPr>
            <a:spLocks noGrp="1"/>
          </p:cNvSpPr>
          <p:nvPr>
            <p:ph idx="1"/>
          </p:nvPr>
        </p:nvSpPr>
        <p:spPr/>
        <p:txBody>
          <a:bodyPr anchor="ctr"/>
          <a:lstStyle/>
          <a:p>
            <a:r>
              <a:rPr kumimoji="1" lang="en-US" altLang="ja-JP" dirty="0"/>
              <a:t>Do</a:t>
            </a:r>
            <a:r>
              <a:rPr kumimoji="1" lang="ja-JP" altLang="en-US" dirty="0"/>
              <a:t>ファイルを実行する前に他のログファイルに記録中だったら、</a:t>
            </a:r>
            <a:r>
              <a:rPr kumimoji="1" lang="en-US" altLang="ja-JP" b="1" dirty="0">
                <a:solidFill>
                  <a:schemeClr val="accent1"/>
                </a:solidFill>
              </a:rPr>
              <a:t>log using</a:t>
            </a:r>
            <a:r>
              <a:rPr kumimoji="1" lang="ja-JP" altLang="en-US" dirty="0"/>
              <a:t>がエラーになります。</a:t>
            </a:r>
            <a:endParaRPr kumimoji="1" lang="en-US" altLang="ja-JP" dirty="0"/>
          </a:p>
          <a:p>
            <a:r>
              <a:rPr lang="ja-JP" altLang="en-US" dirty="0"/>
              <a:t>そのため、</a:t>
            </a:r>
            <a:r>
              <a:rPr lang="en-US" altLang="ja-JP" b="1" dirty="0">
                <a:solidFill>
                  <a:schemeClr val="accent1"/>
                </a:solidFill>
              </a:rPr>
              <a:t>log using</a:t>
            </a:r>
            <a:r>
              <a:rPr lang="ja-JP" altLang="en-US" dirty="0"/>
              <a:t>の前で</a:t>
            </a:r>
            <a:r>
              <a:rPr lang="en-US" altLang="ja-JP" b="1" dirty="0">
                <a:solidFill>
                  <a:schemeClr val="accent1"/>
                </a:solidFill>
              </a:rPr>
              <a:t>log close</a:t>
            </a:r>
            <a:r>
              <a:rPr lang="ja-JP" altLang="en-US" dirty="0"/>
              <a:t>としています。</a:t>
            </a:r>
            <a:endParaRPr kumimoji="1" lang="ja-JP" altLang="en-US" dirty="0"/>
          </a:p>
        </p:txBody>
      </p:sp>
      <p:sp>
        <p:nvSpPr>
          <p:cNvPr id="4" name="スライド番号プレースホルダー 3">
            <a:extLst>
              <a:ext uri="{FF2B5EF4-FFF2-40B4-BE49-F238E27FC236}">
                <a16:creationId xmlns:a16="http://schemas.microsoft.com/office/drawing/2014/main" id="{D9DF9C13-BBFD-4DEA-940A-4352E4DA049E}"/>
              </a:ext>
            </a:extLst>
          </p:cNvPr>
          <p:cNvSpPr>
            <a:spLocks noGrp="1"/>
          </p:cNvSpPr>
          <p:nvPr>
            <p:ph type="sldNum" sz="quarter" idx="12"/>
          </p:nvPr>
        </p:nvSpPr>
        <p:spPr/>
        <p:txBody>
          <a:bodyPr/>
          <a:lstStyle/>
          <a:p>
            <a:r>
              <a:rPr lang="en-US" altLang="ja-JP"/>
              <a:t> </a:t>
            </a:r>
            <a:fld id="{8B45D110-FD8E-48BD-8825-CDFBF9D22CA3}" type="slidenum">
              <a:rPr lang="ja-JP" altLang="en-US" smtClean="0"/>
              <a:pPr/>
              <a:t>50</a:t>
            </a:fld>
            <a:endParaRPr lang="ja-JP" altLang="en-US" dirty="0"/>
          </a:p>
        </p:txBody>
      </p:sp>
      <p:sp>
        <p:nvSpPr>
          <p:cNvPr id="5" name="正方形/長方形 4">
            <a:extLst>
              <a:ext uri="{FF2B5EF4-FFF2-40B4-BE49-F238E27FC236}">
                <a16:creationId xmlns:a16="http://schemas.microsoft.com/office/drawing/2014/main" id="{F6CBC26F-786A-40C5-95D6-00E8F32C7B89}"/>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同時に</a:t>
            </a:r>
            <a:r>
              <a:rPr lang="en-US" altLang="ja-JP" dirty="0"/>
              <a:t>2</a:t>
            </a:r>
            <a:r>
              <a:rPr lang="ja-JP" altLang="en-US" dirty="0"/>
              <a:t>つのログファイルに記録できません。</a:t>
            </a:r>
            <a:endParaRPr lang="en-US" altLang="ja-JP" dirty="0"/>
          </a:p>
        </p:txBody>
      </p:sp>
      <p:pic>
        <p:nvPicPr>
          <p:cNvPr id="6" name="Picture 2" descr="talk icon">
            <a:extLst>
              <a:ext uri="{FF2B5EF4-FFF2-40B4-BE49-F238E27FC236}">
                <a16:creationId xmlns:a16="http://schemas.microsoft.com/office/drawing/2014/main" id="{E17CC343-C56B-42AF-8D1C-33C51E4C7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23979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E80E5-1996-4066-82BE-1178A0BBD328}"/>
              </a:ext>
            </a:extLst>
          </p:cNvPr>
          <p:cNvSpPr>
            <a:spLocks noGrp="1"/>
          </p:cNvSpPr>
          <p:nvPr>
            <p:ph type="title"/>
          </p:nvPr>
        </p:nvSpPr>
        <p:spPr/>
        <p:txBody>
          <a:bodyPr/>
          <a:lstStyle/>
          <a:p>
            <a:r>
              <a:rPr kumimoji="1" lang="en-US" altLang="ja-JP" dirty="0"/>
              <a:t>capture log close</a:t>
            </a:r>
            <a:endParaRPr kumimoji="1" lang="ja-JP" altLang="en-US" dirty="0"/>
          </a:p>
        </p:txBody>
      </p:sp>
      <p:sp>
        <p:nvSpPr>
          <p:cNvPr id="3" name="コンテンツ プレースホルダー 2">
            <a:extLst>
              <a:ext uri="{FF2B5EF4-FFF2-40B4-BE49-F238E27FC236}">
                <a16:creationId xmlns:a16="http://schemas.microsoft.com/office/drawing/2014/main" id="{521D9D89-9A32-4756-84F5-A146A5E87F25}"/>
              </a:ext>
            </a:extLst>
          </p:cNvPr>
          <p:cNvSpPr>
            <a:spLocks noGrp="1"/>
          </p:cNvSpPr>
          <p:nvPr>
            <p:ph idx="1"/>
          </p:nvPr>
        </p:nvSpPr>
        <p:spPr/>
        <p:txBody>
          <a:bodyPr anchor="ctr"/>
          <a:lstStyle/>
          <a:p>
            <a:r>
              <a:rPr kumimoji="1" lang="ja-JP" altLang="en-US" dirty="0"/>
              <a:t>しかし、ログファイルに記録していない時に、</a:t>
            </a:r>
            <a:r>
              <a:rPr kumimoji="1" lang="en-US" altLang="ja-JP" b="1" dirty="0">
                <a:solidFill>
                  <a:schemeClr val="accent1"/>
                </a:solidFill>
              </a:rPr>
              <a:t>log close</a:t>
            </a:r>
            <a:r>
              <a:rPr kumimoji="1" lang="ja-JP" altLang="en-US" dirty="0"/>
              <a:t>が</a:t>
            </a:r>
            <a:r>
              <a:rPr kumimoji="1" lang="ja-JP" altLang="en-US" b="1" dirty="0">
                <a:solidFill>
                  <a:schemeClr val="accent2"/>
                </a:solidFill>
              </a:rPr>
              <a:t>エラー</a:t>
            </a:r>
            <a:r>
              <a:rPr kumimoji="1" lang="ja-JP" altLang="en-US" dirty="0"/>
              <a:t>になります。</a:t>
            </a:r>
            <a:endParaRPr kumimoji="1" lang="en-US" altLang="ja-JP" dirty="0"/>
          </a:p>
          <a:p>
            <a:r>
              <a:rPr kumimoji="1" lang="ja-JP" altLang="en-US" dirty="0"/>
              <a:t>そこで、</a:t>
            </a:r>
            <a:r>
              <a:rPr kumimoji="1" lang="en-US" altLang="ja-JP" b="1" dirty="0">
                <a:solidFill>
                  <a:schemeClr val="accent1"/>
                </a:solidFill>
              </a:rPr>
              <a:t>capture log close</a:t>
            </a:r>
            <a:r>
              <a:rPr kumimoji="1" lang="ja-JP" altLang="en-US" dirty="0"/>
              <a:t>を利用します。</a:t>
            </a:r>
            <a:endParaRPr kumimoji="1" lang="en-US" altLang="ja-JP" dirty="0"/>
          </a:p>
          <a:p>
            <a:r>
              <a:rPr kumimoji="1" lang="en-US" altLang="ja-JP" b="1" dirty="0">
                <a:solidFill>
                  <a:schemeClr val="accent1"/>
                </a:solidFill>
              </a:rPr>
              <a:t>capture</a:t>
            </a:r>
            <a:r>
              <a:rPr kumimoji="1" lang="ja-JP" altLang="en-US" dirty="0"/>
              <a:t>がつくと、ログファイルに記録していない場合は、何もしないからです。</a:t>
            </a:r>
          </a:p>
        </p:txBody>
      </p:sp>
      <p:sp>
        <p:nvSpPr>
          <p:cNvPr id="4" name="スライド番号プレースホルダー 3">
            <a:extLst>
              <a:ext uri="{FF2B5EF4-FFF2-40B4-BE49-F238E27FC236}">
                <a16:creationId xmlns:a16="http://schemas.microsoft.com/office/drawing/2014/main" id="{D9DF9C13-BBFD-4DEA-940A-4352E4DA049E}"/>
              </a:ext>
            </a:extLst>
          </p:cNvPr>
          <p:cNvSpPr>
            <a:spLocks noGrp="1"/>
          </p:cNvSpPr>
          <p:nvPr>
            <p:ph type="sldNum" sz="quarter" idx="12"/>
          </p:nvPr>
        </p:nvSpPr>
        <p:spPr/>
        <p:txBody>
          <a:bodyPr/>
          <a:lstStyle/>
          <a:p>
            <a:r>
              <a:rPr lang="en-US" altLang="ja-JP"/>
              <a:t> </a:t>
            </a:r>
            <a:fld id="{8B45D110-FD8E-48BD-8825-CDFBF9D22CA3}" type="slidenum">
              <a:rPr lang="ja-JP" altLang="en-US" smtClean="0"/>
              <a:pPr/>
              <a:t>51</a:t>
            </a:fld>
            <a:endParaRPr lang="ja-JP" altLang="en-US" dirty="0"/>
          </a:p>
        </p:txBody>
      </p:sp>
      <p:sp>
        <p:nvSpPr>
          <p:cNvPr id="5" name="正方形/長方形 4">
            <a:extLst>
              <a:ext uri="{FF2B5EF4-FFF2-40B4-BE49-F238E27FC236}">
                <a16:creationId xmlns:a16="http://schemas.microsoft.com/office/drawing/2014/main" id="{23B320A9-B9FD-4C12-9CBE-AF4E3B228886}"/>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そのくらい融通を利かせて欲しい。</a:t>
            </a:r>
            <a:endParaRPr lang="en-US" altLang="ja-JP" dirty="0"/>
          </a:p>
        </p:txBody>
      </p:sp>
      <p:pic>
        <p:nvPicPr>
          <p:cNvPr id="6" name="Picture 2" descr="talk icon">
            <a:extLst>
              <a:ext uri="{FF2B5EF4-FFF2-40B4-BE49-F238E27FC236}">
                <a16:creationId xmlns:a16="http://schemas.microsoft.com/office/drawing/2014/main" id="{CB5F66D0-4AD3-4E8A-8D5A-2B4371985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6755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54D90-1BD8-48C6-9DEF-4BAE36B20FF6}"/>
              </a:ext>
            </a:extLst>
          </p:cNvPr>
          <p:cNvSpPr>
            <a:spLocks noGrp="1"/>
          </p:cNvSpPr>
          <p:nvPr>
            <p:ph type="title"/>
          </p:nvPr>
        </p:nvSpPr>
        <p:spPr/>
        <p:txBody>
          <a:bodyPr/>
          <a:lstStyle/>
          <a:p>
            <a:r>
              <a:rPr lang="ja-JP" altLang="en-US" dirty="0"/>
              <a:t>入力したところ</a:t>
            </a:r>
            <a:endParaRPr kumimoji="1" lang="ja-JP" altLang="en-US" dirty="0"/>
          </a:p>
        </p:txBody>
      </p:sp>
      <p:pic>
        <p:nvPicPr>
          <p:cNvPr id="5" name="コンテンツ プレースホルダー 4">
            <a:extLst>
              <a:ext uri="{FF2B5EF4-FFF2-40B4-BE49-F238E27FC236}">
                <a16:creationId xmlns:a16="http://schemas.microsoft.com/office/drawing/2014/main" id="{90DAEB18-22F1-4073-AF3D-537B521F6090}"/>
              </a:ext>
            </a:extLst>
          </p:cNvPr>
          <p:cNvPicPr>
            <a:picLocks noGrp="1" noChangeAspect="1"/>
          </p:cNvPicPr>
          <p:nvPr>
            <p:ph idx="1"/>
          </p:nvPr>
        </p:nvPicPr>
        <p:blipFill>
          <a:blip r:embed="rId2"/>
          <a:stretch>
            <a:fillRect/>
          </a:stretch>
        </p:blipFill>
        <p:spPr>
          <a:xfrm>
            <a:off x="1358931" y="917677"/>
            <a:ext cx="6426138" cy="5769360"/>
          </a:xfrm>
          <a:prstGeom prst="rect">
            <a:avLst/>
          </a:prstGeom>
        </p:spPr>
      </p:pic>
      <p:sp>
        <p:nvSpPr>
          <p:cNvPr id="4" name="スライド番号プレースホルダー 3">
            <a:extLst>
              <a:ext uri="{FF2B5EF4-FFF2-40B4-BE49-F238E27FC236}">
                <a16:creationId xmlns:a16="http://schemas.microsoft.com/office/drawing/2014/main" id="{1FA0017B-168C-4435-A000-AC824B10BEF7}"/>
              </a:ext>
            </a:extLst>
          </p:cNvPr>
          <p:cNvSpPr>
            <a:spLocks noGrp="1"/>
          </p:cNvSpPr>
          <p:nvPr>
            <p:ph type="sldNum" sz="quarter" idx="12"/>
          </p:nvPr>
        </p:nvSpPr>
        <p:spPr/>
        <p:txBody>
          <a:bodyPr/>
          <a:lstStyle/>
          <a:p>
            <a:r>
              <a:rPr lang="en-US" altLang="ja-JP"/>
              <a:t> </a:t>
            </a:r>
            <a:fld id="{8B45D110-FD8E-48BD-8825-CDFBF9D22CA3}" type="slidenum">
              <a:rPr lang="ja-JP" altLang="en-US" smtClean="0"/>
              <a:pPr/>
              <a:t>52</a:t>
            </a:fld>
            <a:endParaRPr lang="ja-JP" altLang="en-US" dirty="0"/>
          </a:p>
        </p:txBody>
      </p:sp>
      <p:sp>
        <p:nvSpPr>
          <p:cNvPr id="6" name="テキスト ボックス 5">
            <a:extLst>
              <a:ext uri="{FF2B5EF4-FFF2-40B4-BE49-F238E27FC236}">
                <a16:creationId xmlns:a16="http://schemas.microsoft.com/office/drawing/2014/main" id="{B0D1BB5F-992F-4C48-B48C-035E581A92B8}"/>
              </a:ext>
            </a:extLst>
          </p:cNvPr>
          <p:cNvSpPr txBox="1"/>
          <p:nvPr/>
        </p:nvSpPr>
        <p:spPr>
          <a:xfrm>
            <a:off x="4283968" y="1340768"/>
            <a:ext cx="4176464" cy="1323439"/>
          </a:xfrm>
          <a:prstGeom prst="rect">
            <a:avLst/>
          </a:prstGeom>
          <a:noFill/>
        </p:spPr>
        <p:txBody>
          <a:bodyPr wrap="square" rtlCol="0">
            <a:spAutoFit/>
          </a:bodyPr>
          <a:lstStyle/>
          <a:p>
            <a:r>
              <a:rPr kumimoji="1" lang="ja-JP" altLang="en-US" sz="2000" dirty="0">
                <a:solidFill>
                  <a:schemeClr val="accent1"/>
                </a:solidFill>
              </a:rPr>
              <a:t>空白行を入れて</a:t>
            </a:r>
            <a:r>
              <a:rPr kumimoji="1" lang="en-US" altLang="ja-JP" sz="2000" dirty="0">
                <a:solidFill>
                  <a:schemeClr val="accent1"/>
                </a:solidFill>
              </a:rPr>
              <a:t>21</a:t>
            </a:r>
            <a:r>
              <a:rPr kumimoji="1" lang="ja-JP" altLang="en-US" sz="2000" dirty="0">
                <a:solidFill>
                  <a:schemeClr val="accent1"/>
                </a:solidFill>
              </a:rPr>
              <a:t>行の</a:t>
            </a:r>
            <a:r>
              <a:rPr kumimoji="1" lang="en-US" altLang="ja-JP" sz="2000" dirty="0">
                <a:solidFill>
                  <a:schemeClr val="accent1"/>
                </a:solidFill>
              </a:rPr>
              <a:t>Do</a:t>
            </a:r>
            <a:r>
              <a:rPr kumimoji="1" lang="ja-JP" altLang="en-US" sz="2000" dirty="0">
                <a:solidFill>
                  <a:schemeClr val="accent1"/>
                </a:solidFill>
              </a:rPr>
              <a:t>ファイルが出来上がりました。</a:t>
            </a:r>
            <a:endParaRPr kumimoji="1" lang="en-US" altLang="ja-JP" sz="2000" dirty="0">
              <a:solidFill>
                <a:schemeClr val="accent1"/>
              </a:solidFill>
            </a:endParaRPr>
          </a:p>
          <a:p>
            <a:r>
              <a:rPr kumimoji="1" lang="ja-JP" altLang="en-US" sz="2000" dirty="0">
                <a:solidFill>
                  <a:schemeClr val="accent1"/>
                </a:solidFill>
              </a:rPr>
              <a:t>この</a:t>
            </a:r>
            <a:r>
              <a:rPr kumimoji="1" lang="en-US" altLang="ja-JP" sz="2000" dirty="0">
                <a:solidFill>
                  <a:schemeClr val="accent1"/>
                </a:solidFill>
              </a:rPr>
              <a:t>Do</a:t>
            </a:r>
            <a:r>
              <a:rPr kumimoji="1" lang="ja-JP" altLang="en-US" sz="2000" dirty="0">
                <a:solidFill>
                  <a:schemeClr val="accent1"/>
                </a:solidFill>
              </a:rPr>
              <a:t>ファイルを作業フォルダに保存しておいて下さい。</a:t>
            </a:r>
          </a:p>
        </p:txBody>
      </p:sp>
    </p:spTree>
    <p:extLst>
      <p:ext uri="{BB962C8B-B14F-4D97-AF65-F5344CB8AC3E}">
        <p14:creationId xmlns:p14="http://schemas.microsoft.com/office/powerpoint/2010/main" val="396382484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7A9EC122-3482-4A67-974A-90A3E372335E}"/>
              </a:ext>
            </a:extLst>
          </p:cNvPr>
          <p:cNvPicPr>
            <a:picLocks noChangeAspect="1"/>
          </p:cNvPicPr>
          <p:nvPr/>
        </p:nvPicPr>
        <p:blipFill>
          <a:blip r:embed="rId2"/>
          <a:stretch>
            <a:fillRect/>
          </a:stretch>
        </p:blipFill>
        <p:spPr>
          <a:xfrm>
            <a:off x="238950" y="1876064"/>
            <a:ext cx="5485178" cy="4600936"/>
          </a:xfrm>
          <a:prstGeom prst="rect">
            <a:avLst/>
          </a:prstGeom>
        </p:spPr>
      </p:pic>
      <p:sp>
        <p:nvSpPr>
          <p:cNvPr id="2" name="タイトル 1">
            <a:extLst>
              <a:ext uri="{FF2B5EF4-FFF2-40B4-BE49-F238E27FC236}">
                <a16:creationId xmlns:a16="http://schemas.microsoft.com/office/drawing/2014/main" id="{9F55EEA9-9B24-470D-AE56-5C4F1E00A967}"/>
              </a:ext>
            </a:extLst>
          </p:cNvPr>
          <p:cNvSpPr>
            <a:spLocks noGrp="1"/>
          </p:cNvSpPr>
          <p:nvPr>
            <p:ph type="title"/>
          </p:nvPr>
        </p:nvSpPr>
        <p:spPr/>
        <p:txBody>
          <a:bodyPr/>
          <a:lstStyle/>
          <a:p>
            <a:r>
              <a:rPr kumimoji="1" lang="ja-JP" altLang="en-US" dirty="0"/>
              <a:t>実行結果</a:t>
            </a:r>
          </a:p>
        </p:txBody>
      </p:sp>
      <p:sp>
        <p:nvSpPr>
          <p:cNvPr id="3" name="コンテンツ プレースホルダー 2">
            <a:extLst>
              <a:ext uri="{FF2B5EF4-FFF2-40B4-BE49-F238E27FC236}">
                <a16:creationId xmlns:a16="http://schemas.microsoft.com/office/drawing/2014/main" id="{DCDE2708-6390-4C84-B7F4-BFE489843575}"/>
              </a:ext>
            </a:extLst>
          </p:cNvPr>
          <p:cNvSpPr>
            <a:spLocks noGrp="1"/>
          </p:cNvSpPr>
          <p:nvPr>
            <p:ph idx="1"/>
          </p:nvPr>
        </p:nvSpPr>
        <p:spPr>
          <a:xfrm>
            <a:off x="457200" y="1124744"/>
            <a:ext cx="8229600" cy="1008112"/>
          </a:xfrm>
        </p:spPr>
        <p:txBody>
          <a:bodyPr>
            <a:normAutofit/>
          </a:bodyPr>
          <a:lstStyle/>
          <a:p>
            <a:r>
              <a:rPr kumimoji="1" lang="ja-JP" altLang="en-US" dirty="0"/>
              <a:t>さっきと</a:t>
            </a:r>
            <a:r>
              <a:rPr kumimoji="1" lang="ja-JP" altLang="en-US" b="1" dirty="0">
                <a:solidFill>
                  <a:schemeClr val="accent1"/>
                </a:solidFill>
              </a:rPr>
              <a:t>違う結果</a:t>
            </a:r>
            <a:r>
              <a:rPr kumimoji="1" lang="ja-JP" altLang="en-US" dirty="0"/>
              <a:t>が出てくるはずです。</a:t>
            </a:r>
          </a:p>
        </p:txBody>
      </p:sp>
      <p:sp>
        <p:nvSpPr>
          <p:cNvPr id="4" name="スライド番号プレースホルダー 3">
            <a:extLst>
              <a:ext uri="{FF2B5EF4-FFF2-40B4-BE49-F238E27FC236}">
                <a16:creationId xmlns:a16="http://schemas.microsoft.com/office/drawing/2014/main" id="{101AD4A5-6CAB-40F3-B7BC-8DE63C41CEB0}"/>
              </a:ext>
            </a:extLst>
          </p:cNvPr>
          <p:cNvSpPr>
            <a:spLocks noGrp="1"/>
          </p:cNvSpPr>
          <p:nvPr>
            <p:ph type="sldNum" sz="quarter" idx="12"/>
          </p:nvPr>
        </p:nvSpPr>
        <p:spPr/>
        <p:txBody>
          <a:bodyPr/>
          <a:lstStyle/>
          <a:p>
            <a:r>
              <a:rPr lang="en-US" altLang="ja-JP"/>
              <a:t> </a:t>
            </a:r>
            <a:fld id="{8B45D110-FD8E-48BD-8825-CDFBF9D22CA3}" type="slidenum">
              <a:rPr lang="ja-JP" altLang="en-US" smtClean="0"/>
              <a:pPr/>
              <a:t>53</a:t>
            </a:fld>
            <a:endParaRPr lang="ja-JP" altLang="en-US" dirty="0"/>
          </a:p>
        </p:txBody>
      </p:sp>
      <p:sp>
        <p:nvSpPr>
          <p:cNvPr id="7" name="正方形/長方形 6">
            <a:extLst>
              <a:ext uri="{FF2B5EF4-FFF2-40B4-BE49-F238E27FC236}">
                <a16:creationId xmlns:a16="http://schemas.microsoft.com/office/drawing/2014/main" id="{1C45B52F-4768-4A07-9975-08345A8DFD8F}"/>
              </a:ext>
            </a:extLst>
          </p:cNvPr>
          <p:cNvSpPr/>
          <p:nvPr/>
        </p:nvSpPr>
        <p:spPr>
          <a:xfrm>
            <a:off x="190022" y="5960231"/>
            <a:ext cx="1645673" cy="432048"/>
          </a:xfrm>
          <a:prstGeom prst="rect">
            <a:avLst/>
          </a:prstGeom>
          <a:noFill/>
          <a:ln w="285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sz="2400" dirty="0">
              <a:solidFill>
                <a:schemeClr val="accent1"/>
              </a:solidFill>
            </a:endParaRPr>
          </a:p>
        </p:txBody>
      </p:sp>
      <p:sp>
        <p:nvSpPr>
          <p:cNvPr id="12" name="正方形/長方形 11">
            <a:extLst>
              <a:ext uri="{FF2B5EF4-FFF2-40B4-BE49-F238E27FC236}">
                <a16:creationId xmlns:a16="http://schemas.microsoft.com/office/drawing/2014/main" id="{7C0B70C9-E8A2-45A6-90F9-7DA31BFE71BA}"/>
              </a:ext>
            </a:extLst>
          </p:cNvPr>
          <p:cNvSpPr/>
          <p:nvPr/>
        </p:nvSpPr>
        <p:spPr>
          <a:xfrm>
            <a:off x="238950" y="3861048"/>
            <a:ext cx="5485178" cy="136815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3" name="テキスト ボックス 12">
            <a:extLst>
              <a:ext uri="{FF2B5EF4-FFF2-40B4-BE49-F238E27FC236}">
                <a16:creationId xmlns:a16="http://schemas.microsoft.com/office/drawing/2014/main" id="{79E275C3-6517-48CF-8F3E-A8A0E3B5B41D}"/>
              </a:ext>
            </a:extLst>
          </p:cNvPr>
          <p:cNvSpPr txBox="1"/>
          <p:nvPr/>
        </p:nvSpPr>
        <p:spPr>
          <a:xfrm>
            <a:off x="6503755" y="4237636"/>
            <a:ext cx="2420311" cy="830997"/>
          </a:xfrm>
          <a:prstGeom prst="rect">
            <a:avLst/>
          </a:prstGeom>
          <a:noFill/>
        </p:spPr>
        <p:txBody>
          <a:bodyPr wrap="square" rtlCol="0">
            <a:spAutoFit/>
          </a:bodyPr>
          <a:lstStyle/>
          <a:p>
            <a:r>
              <a:rPr kumimoji="1" lang="ja-JP" altLang="en-US" sz="2400" dirty="0">
                <a:solidFill>
                  <a:srgbClr val="4D4D4D"/>
                </a:solidFill>
              </a:rPr>
              <a:t>ログファイルの</a:t>
            </a:r>
            <a:br>
              <a:rPr kumimoji="1" lang="en-US" altLang="ja-JP" sz="2400" dirty="0">
                <a:solidFill>
                  <a:srgbClr val="4D4D4D"/>
                </a:solidFill>
              </a:rPr>
            </a:br>
            <a:r>
              <a:rPr kumimoji="1" lang="ja-JP" altLang="en-US" sz="2400" dirty="0">
                <a:solidFill>
                  <a:srgbClr val="4D4D4D"/>
                </a:solidFill>
              </a:rPr>
              <a:t>保存が完了した</a:t>
            </a:r>
          </a:p>
        </p:txBody>
      </p:sp>
      <p:sp>
        <p:nvSpPr>
          <p:cNvPr id="15" name="矢印: 右 14">
            <a:extLst>
              <a:ext uri="{FF2B5EF4-FFF2-40B4-BE49-F238E27FC236}">
                <a16:creationId xmlns:a16="http://schemas.microsoft.com/office/drawing/2014/main" id="{F02D4DF6-FF7D-4192-B5A0-F2FE15B72E19}"/>
              </a:ext>
            </a:extLst>
          </p:cNvPr>
          <p:cNvSpPr/>
          <p:nvPr/>
        </p:nvSpPr>
        <p:spPr>
          <a:xfrm>
            <a:off x="5942519" y="4401107"/>
            <a:ext cx="476095" cy="504056"/>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2650724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normAutofit/>
          </a:bodyPr>
          <a:lstStyle/>
          <a:p>
            <a:r>
              <a:rPr lang="ja-JP" altLang="en-US" dirty="0"/>
              <a:t>ログファイルを開く</a:t>
            </a:r>
            <a:endParaRPr kumimoji="1" lang="ja-JP" altLang="en-US" dirty="0"/>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p:txBody>
          <a:bodyPr anchor="ctr"/>
          <a:lstStyle/>
          <a:p>
            <a:pPr marL="0" indent="0" algn="ctr">
              <a:buNone/>
            </a:pPr>
            <a:r>
              <a:rPr lang="ja-JP" altLang="en-US" dirty="0"/>
              <a:t>ログファイルを開くコマンド</a:t>
            </a:r>
          </a:p>
          <a:p>
            <a:pPr marL="0" indent="0" algn="ctr">
              <a:buNone/>
            </a:pPr>
            <a:r>
              <a:rPr lang="en-US" altLang="ja-JP" b="1" dirty="0">
                <a:solidFill>
                  <a:schemeClr val="accent1"/>
                </a:solidFill>
              </a:rPr>
              <a:t>view</a:t>
            </a:r>
            <a:r>
              <a:rPr lang="ja-JP" altLang="en-US" b="1" dirty="0">
                <a:solidFill>
                  <a:schemeClr val="accent1"/>
                </a:solidFill>
              </a:rPr>
              <a:t> ログファイル名</a:t>
            </a:r>
            <a:endParaRPr lang="en-US" altLang="ja-JP" b="1" dirty="0">
              <a:solidFill>
                <a:schemeClr val="accent1"/>
              </a:solidFill>
            </a:endParaRPr>
          </a:p>
          <a:p>
            <a:pPr marL="0" indent="0" algn="ctr">
              <a:buNone/>
            </a:pPr>
            <a:r>
              <a:rPr lang="en-US" altLang="ja-JP" b="1" dirty="0">
                <a:solidFill>
                  <a:schemeClr val="accent1"/>
                </a:solidFill>
              </a:rPr>
              <a:t>view </a:t>
            </a:r>
            <a:r>
              <a:rPr lang="en-US" altLang="ja-JP" b="1" dirty="0" err="1">
                <a:solidFill>
                  <a:schemeClr val="accent1"/>
                </a:solidFill>
              </a:rPr>
              <a:t>training_log.smcl</a:t>
            </a:r>
            <a:endParaRPr lang="en-US" altLang="ja-JP" b="1" dirty="0">
              <a:solidFill>
                <a:schemeClr val="accent1"/>
              </a:solidFill>
            </a:endParaRPr>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54</a:t>
            </a:fld>
            <a:endParaRPr lang="ja-JP" altLang="en-US" dirty="0"/>
          </a:p>
        </p:txBody>
      </p:sp>
      <p:sp>
        <p:nvSpPr>
          <p:cNvPr id="5" name="正方形/長方形 4">
            <a:extLst>
              <a:ext uri="{FF2B5EF4-FFF2-40B4-BE49-F238E27FC236}">
                <a16:creationId xmlns:a16="http://schemas.microsoft.com/office/drawing/2014/main" id="{289FD485-4AED-4C01-B28D-F490FA57995A}"/>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ログファイル名はパス指定可能です。</a:t>
            </a:r>
            <a:endParaRPr lang="en-US" altLang="ja-JP" dirty="0"/>
          </a:p>
        </p:txBody>
      </p:sp>
      <p:pic>
        <p:nvPicPr>
          <p:cNvPr id="6" name="Picture 2" descr="talk icon">
            <a:extLst>
              <a:ext uri="{FF2B5EF4-FFF2-40B4-BE49-F238E27FC236}">
                <a16:creationId xmlns:a16="http://schemas.microsoft.com/office/drawing/2014/main" id="{47A53D21-2D0E-4BD2-90AF-4F39CA4E7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83620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C63E9-B604-425C-9392-B7D7A67BB09D}"/>
              </a:ext>
            </a:extLst>
          </p:cNvPr>
          <p:cNvSpPr>
            <a:spLocks noGrp="1"/>
          </p:cNvSpPr>
          <p:nvPr>
            <p:ph type="title"/>
          </p:nvPr>
        </p:nvSpPr>
        <p:spPr/>
        <p:txBody>
          <a:bodyPr>
            <a:normAutofit/>
          </a:bodyPr>
          <a:lstStyle/>
          <a:p>
            <a:r>
              <a:rPr lang="ja-JP" altLang="en-US" dirty="0"/>
              <a:t>ログファイルを開く</a:t>
            </a:r>
            <a:endParaRPr kumimoji="1" lang="ja-JP" altLang="en-US" dirty="0"/>
          </a:p>
        </p:txBody>
      </p:sp>
      <p:sp>
        <p:nvSpPr>
          <p:cNvPr id="3" name="コンテンツ プレースホルダー 2">
            <a:extLst>
              <a:ext uri="{FF2B5EF4-FFF2-40B4-BE49-F238E27FC236}">
                <a16:creationId xmlns:a16="http://schemas.microsoft.com/office/drawing/2014/main" id="{B2A5A6D9-C2CC-414A-A6F2-9DF7C3627016}"/>
              </a:ext>
            </a:extLst>
          </p:cNvPr>
          <p:cNvSpPr>
            <a:spLocks noGrp="1"/>
          </p:cNvSpPr>
          <p:nvPr>
            <p:ph idx="1"/>
          </p:nvPr>
        </p:nvSpPr>
        <p:spPr/>
        <p:txBody>
          <a:bodyPr anchor="ctr"/>
          <a:lstStyle/>
          <a:p>
            <a:r>
              <a:rPr lang="ja-JP" altLang="en-US" dirty="0"/>
              <a:t>コマンドを使わずに、</a:t>
            </a:r>
            <a:r>
              <a:rPr lang="en-US" altLang="ja-JP" dirty="0"/>
              <a:t>OS</a:t>
            </a:r>
            <a:r>
              <a:rPr lang="ja-JP" altLang="en-US" dirty="0"/>
              <a:t>で保存しているフォルダに行き、</a:t>
            </a:r>
            <a:r>
              <a:rPr lang="en-US" altLang="ja-JP" b="1" dirty="0" err="1">
                <a:solidFill>
                  <a:schemeClr val="accent1"/>
                </a:solidFill>
              </a:rPr>
              <a:t>smcl</a:t>
            </a:r>
            <a:r>
              <a:rPr lang="ja-JP" altLang="en-US" b="1" dirty="0">
                <a:solidFill>
                  <a:schemeClr val="accent1"/>
                </a:solidFill>
              </a:rPr>
              <a:t>ファイル</a:t>
            </a:r>
            <a:r>
              <a:rPr lang="ja-JP" altLang="en-US" dirty="0"/>
              <a:t>をダブルクリック。</a:t>
            </a:r>
            <a:endParaRPr lang="en-US" altLang="ja-JP" dirty="0"/>
          </a:p>
        </p:txBody>
      </p:sp>
      <p:sp>
        <p:nvSpPr>
          <p:cNvPr id="4" name="スライド番号プレースホルダー 3">
            <a:extLst>
              <a:ext uri="{FF2B5EF4-FFF2-40B4-BE49-F238E27FC236}">
                <a16:creationId xmlns:a16="http://schemas.microsoft.com/office/drawing/2014/main" id="{E55FE5C6-F67C-4234-8488-D902B90EBE90}"/>
              </a:ext>
            </a:extLst>
          </p:cNvPr>
          <p:cNvSpPr>
            <a:spLocks noGrp="1"/>
          </p:cNvSpPr>
          <p:nvPr>
            <p:ph type="sldNum" sz="quarter" idx="12"/>
          </p:nvPr>
        </p:nvSpPr>
        <p:spPr/>
        <p:txBody>
          <a:bodyPr/>
          <a:lstStyle/>
          <a:p>
            <a:r>
              <a:rPr lang="en-US" altLang="ja-JP"/>
              <a:t> </a:t>
            </a:r>
            <a:fld id="{8B45D110-FD8E-48BD-8825-CDFBF9D22CA3}" type="slidenum">
              <a:rPr lang="ja-JP" altLang="en-US" smtClean="0"/>
              <a:pPr/>
              <a:t>55</a:t>
            </a:fld>
            <a:endParaRPr lang="ja-JP" altLang="en-US" dirty="0"/>
          </a:p>
        </p:txBody>
      </p:sp>
    </p:spTree>
    <p:extLst>
      <p:ext uri="{BB962C8B-B14F-4D97-AF65-F5344CB8AC3E}">
        <p14:creationId xmlns:p14="http://schemas.microsoft.com/office/powerpoint/2010/main" val="328547136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6A018-3837-4993-8A7A-66E393785366}"/>
              </a:ext>
            </a:extLst>
          </p:cNvPr>
          <p:cNvSpPr>
            <a:spLocks noGrp="1"/>
          </p:cNvSpPr>
          <p:nvPr>
            <p:ph type="title"/>
          </p:nvPr>
        </p:nvSpPr>
        <p:spPr/>
        <p:txBody>
          <a:bodyPr/>
          <a:lstStyle/>
          <a:p>
            <a:r>
              <a:rPr kumimoji="1" lang="ja-JP" altLang="en-US" dirty="0"/>
              <a:t>ログファイルを開く</a:t>
            </a:r>
          </a:p>
        </p:txBody>
      </p:sp>
      <p:sp>
        <p:nvSpPr>
          <p:cNvPr id="4" name="スライド番号プレースホルダー 3">
            <a:extLst>
              <a:ext uri="{FF2B5EF4-FFF2-40B4-BE49-F238E27FC236}">
                <a16:creationId xmlns:a16="http://schemas.microsoft.com/office/drawing/2014/main" id="{BDDB3B5D-9E26-4071-9F9A-A933B71E2365}"/>
              </a:ext>
            </a:extLst>
          </p:cNvPr>
          <p:cNvSpPr>
            <a:spLocks noGrp="1"/>
          </p:cNvSpPr>
          <p:nvPr>
            <p:ph type="sldNum" sz="quarter" idx="12"/>
          </p:nvPr>
        </p:nvSpPr>
        <p:spPr/>
        <p:txBody>
          <a:bodyPr/>
          <a:lstStyle/>
          <a:p>
            <a:r>
              <a:rPr lang="en-US" altLang="ja-JP"/>
              <a:t> </a:t>
            </a:r>
            <a:fld id="{8B45D110-FD8E-48BD-8825-CDFBF9D22CA3}" type="slidenum">
              <a:rPr lang="ja-JP" altLang="en-US" smtClean="0"/>
              <a:pPr/>
              <a:t>56</a:t>
            </a:fld>
            <a:endParaRPr lang="ja-JP" altLang="en-US" dirty="0"/>
          </a:p>
        </p:txBody>
      </p:sp>
      <p:pic>
        <p:nvPicPr>
          <p:cNvPr id="6" name="図 5">
            <a:extLst>
              <a:ext uri="{FF2B5EF4-FFF2-40B4-BE49-F238E27FC236}">
                <a16:creationId xmlns:a16="http://schemas.microsoft.com/office/drawing/2014/main" id="{0700EC0E-674D-4612-9882-85D0D792C722}"/>
              </a:ext>
            </a:extLst>
          </p:cNvPr>
          <p:cNvPicPr>
            <a:picLocks noChangeAspect="1"/>
          </p:cNvPicPr>
          <p:nvPr/>
        </p:nvPicPr>
        <p:blipFill>
          <a:blip r:embed="rId2"/>
          <a:stretch>
            <a:fillRect/>
          </a:stretch>
        </p:blipFill>
        <p:spPr>
          <a:xfrm>
            <a:off x="1580916" y="1036683"/>
            <a:ext cx="5982167" cy="5517232"/>
          </a:xfrm>
          <a:prstGeom prst="rect">
            <a:avLst/>
          </a:prstGeom>
        </p:spPr>
      </p:pic>
    </p:spTree>
    <p:extLst>
      <p:ext uri="{BB962C8B-B14F-4D97-AF65-F5344CB8AC3E}">
        <p14:creationId xmlns:p14="http://schemas.microsoft.com/office/powerpoint/2010/main" val="311057657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F0069-69D2-4154-B29C-C16A65E5AB58}"/>
              </a:ext>
            </a:extLst>
          </p:cNvPr>
          <p:cNvSpPr>
            <a:spLocks noGrp="1"/>
          </p:cNvSpPr>
          <p:nvPr>
            <p:ph type="title"/>
          </p:nvPr>
        </p:nvSpPr>
        <p:spPr/>
        <p:txBody>
          <a:bodyPr/>
          <a:lstStyle/>
          <a:p>
            <a:r>
              <a:rPr kumimoji="1" lang="ja-JP" altLang="en-US" dirty="0"/>
              <a:t>ここまでの内容の振り返り</a:t>
            </a:r>
          </a:p>
        </p:txBody>
      </p:sp>
      <p:sp>
        <p:nvSpPr>
          <p:cNvPr id="5" name="テキスト プレースホルダー 4">
            <a:extLst>
              <a:ext uri="{FF2B5EF4-FFF2-40B4-BE49-F238E27FC236}">
                <a16:creationId xmlns:a16="http://schemas.microsoft.com/office/drawing/2014/main" id="{37930819-B189-42D9-8EEA-11D333A163C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9361813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A210F-E3A4-4B70-996E-2E05FA150169}"/>
              </a:ext>
            </a:extLst>
          </p:cNvPr>
          <p:cNvSpPr>
            <a:spLocks noGrp="1"/>
          </p:cNvSpPr>
          <p:nvPr>
            <p:ph type="title"/>
          </p:nvPr>
        </p:nvSpPr>
        <p:spPr/>
        <p:txBody>
          <a:bodyPr/>
          <a:lstStyle/>
          <a:p>
            <a:r>
              <a:rPr lang="ja-JP" altLang="en-US" dirty="0"/>
              <a:t>行なった操作</a:t>
            </a:r>
            <a:endParaRPr kumimoji="1" lang="ja-JP" altLang="en-US" dirty="0"/>
          </a:p>
        </p:txBody>
      </p:sp>
      <p:sp>
        <p:nvSpPr>
          <p:cNvPr id="3" name="コンテンツ プレースホルダー 2">
            <a:extLst>
              <a:ext uri="{FF2B5EF4-FFF2-40B4-BE49-F238E27FC236}">
                <a16:creationId xmlns:a16="http://schemas.microsoft.com/office/drawing/2014/main" id="{6BC6BAC7-3C51-4A56-A3A1-758F1DDA63FE}"/>
              </a:ext>
            </a:extLst>
          </p:cNvPr>
          <p:cNvSpPr>
            <a:spLocks noGrp="1"/>
          </p:cNvSpPr>
          <p:nvPr>
            <p:ph idx="1"/>
          </p:nvPr>
        </p:nvSpPr>
        <p:spPr/>
        <p:txBody>
          <a:bodyPr anchor="ctr">
            <a:normAutofit/>
          </a:bodyPr>
          <a:lstStyle/>
          <a:p>
            <a:r>
              <a:rPr lang="en-US" altLang="ja-JP" sz="2800" dirty="0"/>
              <a:t>Do</a:t>
            </a:r>
            <a:r>
              <a:rPr lang="ja-JP" altLang="en-US" sz="2800" dirty="0"/>
              <a:t>ファイルを利用する。</a:t>
            </a:r>
            <a:endParaRPr lang="en-US" altLang="ja-JP" sz="2800" dirty="0"/>
          </a:p>
          <a:p>
            <a:r>
              <a:rPr lang="en-US" altLang="ja-JP" sz="2800" dirty="0" err="1"/>
              <a:t>smcl</a:t>
            </a:r>
            <a:r>
              <a:rPr lang="ja-JP" altLang="en-US" sz="2800" dirty="0"/>
              <a:t>ファイルに結果を残す</a:t>
            </a:r>
            <a:endParaRPr lang="en-US" altLang="ja-JP" sz="2800" dirty="0"/>
          </a:p>
        </p:txBody>
      </p:sp>
      <p:sp>
        <p:nvSpPr>
          <p:cNvPr id="4" name="スライド番号プレースホルダー 3">
            <a:extLst>
              <a:ext uri="{FF2B5EF4-FFF2-40B4-BE49-F238E27FC236}">
                <a16:creationId xmlns:a16="http://schemas.microsoft.com/office/drawing/2014/main" id="{79CD37C9-C1C5-4173-8BEF-7DF65E2953C4}"/>
              </a:ext>
            </a:extLst>
          </p:cNvPr>
          <p:cNvSpPr>
            <a:spLocks noGrp="1"/>
          </p:cNvSpPr>
          <p:nvPr>
            <p:ph type="sldNum" sz="quarter" idx="12"/>
          </p:nvPr>
        </p:nvSpPr>
        <p:spPr/>
        <p:txBody>
          <a:bodyPr/>
          <a:lstStyle/>
          <a:p>
            <a:r>
              <a:rPr lang="en-US" altLang="ja-JP"/>
              <a:t> </a:t>
            </a:r>
            <a:fld id="{8B45D110-FD8E-48BD-8825-CDFBF9D22CA3}" type="slidenum">
              <a:rPr lang="ja-JP" altLang="en-US" smtClean="0"/>
              <a:pPr/>
              <a:t>58</a:t>
            </a:fld>
            <a:endParaRPr lang="ja-JP" altLang="en-US" dirty="0"/>
          </a:p>
        </p:txBody>
      </p:sp>
    </p:spTree>
    <p:extLst>
      <p:ext uri="{BB962C8B-B14F-4D97-AF65-F5344CB8AC3E}">
        <p14:creationId xmlns:p14="http://schemas.microsoft.com/office/powerpoint/2010/main" val="27265758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D39249-E17B-4EE4-91D0-C16C0B570077}"/>
              </a:ext>
            </a:extLst>
          </p:cNvPr>
          <p:cNvSpPr>
            <a:spLocks noGrp="1"/>
          </p:cNvSpPr>
          <p:nvPr>
            <p:ph type="title"/>
          </p:nvPr>
        </p:nvSpPr>
        <p:spPr/>
        <p:txBody>
          <a:bodyPr/>
          <a:lstStyle/>
          <a:p>
            <a:r>
              <a:rPr kumimoji="1" lang="ja-JP" altLang="en-US" dirty="0"/>
              <a:t>使ったコマンド</a:t>
            </a:r>
          </a:p>
        </p:txBody>
      </p:sp>
      <p:graphicFrame>
        <p:nvGraphicFramePr>
          <p:cNvPr id="5" name="表 5">
            <a:extLst>
              <a:ext uri="{FF2B5EF4-FFF2-40B4-BE49-F238E27FC236}">
                <a16:creationId xmlns:a16="http://schemas.microsoft.com/office/drawing/2014/main" id="{1EED7918-8272-44AA-A5CF-9B0ABDA42C62}"/>
              </a:ext>
            </a:extLst>
          </p:cNvPr>
          <p:cNvGraphicFramePr>
            <a:graphicFrameLocks noGrp="1"/>
          </p:cNvGraphicFramePr>
          <p:nvPr>
            <p:ph idx="1"/>
            <p:extLst>
              <p:ext uri="{D42A27DB-BD31-4B8C-83A1-F6EECF244321}">
                <p14:modId xmlns:p14="http://schemas.microsoft.com/office/powerpoint/2010/main" val="3660932934"/>
              </p:ext>
            </p:extLst>
          </p:nvPr>
        </p:nvGraphicFramePr>
        <p:xfrm>
          <a:off x="457200" y="1125538"/>
          <a:ext cx="8229600" cy="5069294"/>
        </p:xfrm>
        <a:graphic>
          <a:graphicData uri="http://schemas.openxmlformats.org/drawingml/2006/table">
            <a:tbl>
              <a:tblPr firstRow="1" bandRow="1">
                <a:tableStyleId>{B301B821-A1FF-4177-AEE7-76D212191A09}</a:tableStyleId>
              </a:tblPr>
              <a:tblGrid>
                <a:gridCol w="2170584">
                  <a:extLst>
                    <a:ext uri="{9D8B030D-6E8A-4147-A177-3AD203B41FA5}">
                      <a16:colId xmlns:a16="http://schemas.microsoft.com/office/drawing/2014/main" val="2070898508"/>
                    </a:ext>
                  </a:extLst>
                </a:gridCol>
                <a:gridCol w="6059016">
                  <a:extLst>
                    <a:ext uri="{9D8B030D-6E8A-4147-A177-3AD203B41FA5}">
                      <a16:colId xmlns:a16="http://schemas.microsoft.com/office/drawing/2014/main" val="4266389900"/>
                    </a:ext>
                  </a:extLst>
                </a:gridCol>
              </a:tblGrid>
              <a:tr h="405854">
                <a:tc>
                  <a:txBody>
                    <a:bodyPr/>
                    <a:lstStyle/>
                    <a:p>
                      <a:r>
                        <a:rPr kumimoji="1" lang="ja-JP" altLang="en-US" sz="2000" dirty="0"/>
                        <a:t>コマンド</a:t>
                      </a:r>
                    </a:p>
                  </a:txBody>
                  <a:tcPr/>
                </a:tc>
                <a:tc>
                  <a:txBody>
                    <a:bodyPr/>
                    <a:lstStyle/>
                    <a:p>
                      <a:r>
                        <a:rPr kumimoji="1" lang="ja-JP" altLang="en-US" sz="2000" dirty="0"/>
                        <a:t>用途</a:t>
                      </a:r>
                    </a:p>
                  </a:txBody>
                  <a:tcPr/>
                </a:tc>
                <a:extLst>
                  <a:ext uri="{0D108BD9-81ED-4DB2-BD59-A6C34878D82A}">
                    <a16:rowId xmlns:a16="http://schemas.microsoft.com/office/drawing/2014/main" val="1033241168"/>
                  </a:ext>
                </a:extLst>
              </a:tr>
              <a:tr h="370840">
                <a:tc>
                  <a:txBody>
                    <a:bodyPr/>
                    <a:lstStyle/>
                    <a:p>
                      <a:r>
                        <a:rPr kumimoji="1" lang="en-US" altLang="ja-JP" sz="2000" dirty="0" err="1"/>
                        <a:t>doedit</a:t>
                      </a:r>
                      <a:endParaRPr kumimoji="1" lang="ja-JP" altLang="en-US" sz="2000" dirty="0"/>
                    </a:p>
                  </a:txBody>
                  <a:tcPr/>
                </a:tc>
                <a:tc>
                  <a:txBody>
                    <a:bodyPr/>
                    <a:lstStyle/>
                    <a:p>
                      <a:r>
                        <a:rPr kumimoji="1" lang="en-US" altLang="ja-JP" sz="2000" dirty="0"/>
                        <a:t>Do-file editor</a:t>
                      </a:r>
                      <a:r>
                        <a:rPr kumimoji="1" lang="ja-JP" altLang="en-US" sz="2000" dirty="0"/>
                        <a:t>を起動する</a:t>
                      </a:r>
                    </a:p>
                  </a:txBody>
                  <a:tcPr/>
                </a:tc>
                <a:extLst>
                  <a:ext uri="{0D108BD9-81ED-4DB2-BD59-A6C34878D82A}">
                    <a16:rowId xmlns:a16="http://schemas.microsoft.com/office/drawing/2014/main" val="2568041391"/>
                  </a:ext>
                </a:extLst>
              </a:tr>
              <a:tr h="370840">
                <a:tc>
                  <a:txBody>
                    <a:bodyPr/>
                    <a:lstStyle/>
                    <a:p>
                      <a:r>
                        <a:rPr kumimoji="1" lang="en-US" altLang="ja-JP" sz="2000" dirty="0"/>
                        <a:t>do</a:t>
                      </a:r>
                      <a:endParaRPr kumimoji="1" lang="ja-JP" altLang="en-US" sz="2000" dirty="0"/>
                    </a:p>
                  </a:txBody>
                  <a:tcPr/>
                </a:tc>
                <a:tc>
                  <a:txBody>
                    <a:bodyPr/>
                    <a:lstStyle/>
                    <a:p>
                      <a:r>
                        <a:rPr kumimoji="1" lang="en-US" altLang="ja-JP" sz="2000" dirty="0"/>
                        <a:t>Do</a:t>
                      </a:r>
                      <a:r>
                        <a:rPr kumimoji="1" lang="ja-JP" altLang="en-US" sz="2000" dirty="0"/>
                        <a:t>ファイルを実行する</a:t>
                      </a:r>
                    </a:p>
                  </a:txBody>
                  <a:tcPr/>
                </a:tc>
                <a:extLst>
                  <a:ext uri="{0D108BD9-81ED-4DB2-BD59-A6C34878D82A}">
                    <a16:rowId xmlns:a16="http://schemas.microsoft.com/office/drawing/2014/main" val="385955857"/>
                  </a:ext>
                </a:extLst>
              </a:tr>
              <a:tr h="370840">
                <a:tc>
                  <a:txBody>
                    <a:bodyPr/>
                    <a:lstStyle/>
                    <a:p>
                      <a:r>
                        <a:rPr kumimoji="1" lang="en-US" altLang="ja-JP" sz="2000" dirty="0"/>
                        <a:t>version</a:t>
                      </a:r>
                      <a:endParaRPr kumimoji="1" lang="ja-JP" altLang="en-US" sz="2000" dirty="0"/>
                    </a:p>
                  </a:txBody>
                  <a:tcPr/>
                </a:tc>
                <a:tc>
                  <a:txBody>
                    <a:bodyPr/>
                    <a:lstStyle/>
                    <a:p>
                      <a:r>
                        <a:rPr kumimoji="1" lang="en-US" altLang="ja-JP" sz="2000" dirty="0"/>
                        <a:t>Do</a:t>
                      </a:r>
                      <a:r>
                        <a:rPr kumimoji="1" lang="ja-JP" altLang="en-US" sz="2000" dirty="0"/>
                        <a:t>ファイルを実行するバージョンを指定する</a:t>
                      </a:r>
                    </a:p>
                  </a:txBody>
                  <a:tcPr/>
                </a:tc>
                <a:extLst>
                  <a:ext uri="{0D108BD9-81ED-4DB2-BD59-A6C34878D82A}">
                    <a16:rowId xmlns:a16="http://schemas.microsoft.com/office/drawing/2014/main" val="2924982109"/>
                  </a:ext>
                </a:extLst>
              </a:tr>
              <a:tr h="370840">
                <a:tc>
                  <a:txBody>
                    <a:bodyPr/>
                    <a:lstStyle/>
                    <a:p>
                      <a:r>
                        <a:rPr kumimoji="1" lang="en-US" altLang="ja-JP" sz="2000" dirty="0"/>
                        <a:t>log using</a:t>
                      </a:r>
                      <a:endParaRPr kumimoji="1" lang="ja-JP" altLang="en-US" sz="2000" dirty="0"/>
                    </a:p>
                  </a:txBody>
                  <a:tcPr/>
                </a:tc>
                <a:tc>
                  <a:txBody>
                    <a:bodyPr/>
                    <a:lstStyle/>
                    <a:p>
                      <a:r>
                        <a:rPr kumimoji="1" lang="ja-JP" altLang="en-US" sz="2000" dirty="0"/>
                        <a:t>ログファイルへの記録を開始する。</a:t>
                      </a:r>
                    </a:p>
                  </a:txBody>
                  <a:tcPr/>
                </a:tc>
                <a:extLst>
                  <a:ext uri="{0D108BD9-81ED-4DB2-BD59-A6C34878D82A}">
                    <a16:rowId xmlns:a16="http://schemas.microsoft.com/office/drawing/2014/main" val="3552283763"/>
                  </a:ext>
                </a:extLst>
              </a:tr>
              <a:tr h="370840">
                <a:tc>
                  <a:txBody>
                    <a:bodyPr/>
                    <a:lstStyle/>
                    <a:p>
                      <a:r>
                        <a:rPr kumimoji="1" lang="en-US" altLang="ja-JP" sz="2000" u="none" dirty="0"/>
                        <a:t>log close</a:t>
                      </a:r>
                      <a:endParaRPr kumimoji="1" lang="ja-JP" altLang="en-US" sz="2000" u="none" dirty="0"/>
                    </a:p>
                  </a:txBody>
                  <a:tcPr/>
                </a:tc>
                <a:tc>
                  <a:txBody>
                    <a:bodyPr/>
                    <a:lstStyle/>
                    <a:p>
                      <a:r>
                        <a:rPr kumimoji="1" lang="ja-JP" altLang="en-US" sz="2000" dirty="0"/>
                        <a:t>ログファイルへの記録を終了する。</a:t>
                      </a:r>
                    </a:p>
                  </a:txBody>
                  <a:tcPr/>
                </a:tc>
                <a:extLst>
                  <a:ext uri="{0D108BD9-81ED-4DB2-BD59-A6C34878D82A}">
                    <a16:rowId xmlns:a16="http://schemas.microsoft.com/office/drawing/2014/main" val="238116965"/>
                  </a:ext>
                </a:extLst>
              </a:tr>
              <a:tr h="370840">
                <a:tc>
                  <a:txBody>
                    <a:bodyPr/>
                    <a:lstStyle/>
                    <a:p>
                      <a:r>
                        <a:rPr kumimoji="1" lang="en-US" altLang="ja-JP" sz="2000" dirty="0"/>
                        <a:t>capture log close</a:t>
                      </a:r>
                      <a:endParaRPr kumimoji="1" lang="ja-JP" altLang="en-US" sz="2000" dirty="0"/>
                    </a:p>
                  </a:txBody>
                  <a:tcPr/>
                </a:tc>
                <a:tc>
                  <a:txBody>
                    <a:bodyPr/>
                    <a:lstStyle/>
                    <a:p>
                      <a:r>
                        <a:rPr kumimoji="1" lang="ja-JP" altLang="en-US" sz="2000" dirty="0"/>
                        <a:t>ログファイル記録中なら、その記録と終了する。</a:t>
                      </a:r>
                      <a:endParaRPr kumimoji="1" lang="en-US" altLang="ja-JP" sz="2000" dirty="0"/>
                    </a:p>
                    <a:p>
                      <a:r>
                        <a:rPr kumimoji="1" lang="ja-JP" altLang="en-US" sz="2000" dirty="0"/>
                        <a:t>記録中でないなら、なにもしない。</a:t>
                      </a:r>
                    </a:p>
                  </a:txBody>
                  <a:tcPr/>
                </a:tc>
                <a:extLst>
                  <a:ext uri="{0D108BD9-81ED-4DB2-BD59-A6C34878D82A}">
                    <a16:rowId xmlns:a16="http://schemas.microsoft.com/office/drawing/2014/main" val="96929592"/>
                  </a:ext>
                </a:extLst>
              </a:tr>
              <a:tr h="370840">
                <a:tc>
                  <a:txBody>
                    <a:bodyPr/>
                    <a:lstStyle/>
                    <a:p>
                      <a:r>
                        <a:rPr kumimoji="1" lang="en-US" altLang="ja-JP" sz="2000" dirty="0"/>
                        <a:t>*</a:t>
                      </a:r>
                      <a:endParaRPr kumimoji="1" lang="ja-JP" altLang="en-US" sz="2000" dirty="0"/>
                    </a:p>
                  </a:txBody>
                  <a:tcPr/>
                </a:tc>
                <a:tc>
                  <a:txBody>
                    <a:bodyPr/>
                    <a:lstStyle/>
                    <a:p>
                      <a:r>
                        <a:rPr kumimoji="1" lang="ja-JP" altLang="en-US" sz="2000" dirty="0"/>
                        <a:t>その行をコメントにする</a:t>
                      </a:r>
                    </a:p>
                  </a:txBody>
                  <a:tcPr/>
                </a:tc>
                <a:extLst>
                  <a:ext uri="{0D108BD9-81ED-4DB2-BD59-A6C34878D82A}">
                    <a16:rowId xmlns:a16="http://schemas.microsoft.com/office/drawing/2014/main" val="1286400916"/>
                  </a:ext>
                </a:extLst>
              </a:tr>
              <a:tr h="370840">
                <a:tc>
                  <a:txBody>
                    <a:bodyPr/>
                    <a:lstStyle/>
                    <a:p>
                      <a:r>
                        <a:rPr kumimoji="1" lang="en-US" altLang="ja-JP" sz="2000" u="none" dirty="0"/>
                        <a:t>/*  */</a:t>
                      </a:r>
                      <a:endParaRPr kumimoji="1" lang="ja-JP" altLang="en-US" sz="2000" u="none" dirty="0"/>
                    </a:p>
                  </a:txBody>
                  <a:tcPr/>
                </a:tc>
                <a:tc>
                  <a:txBody>
                    <a:bodyPr/>
                    <a:lstStyle/>
                    <a:p>
                      <a:r>
                        <a:rPr kumimoji="1" lang="ja-JP" altLang="en-US" sz="2000" dirty="0"/>
                        <a:t>この間をコメントにする。</a:t>
                      </a:r>
                    </a:p>
                  </a:txBody>
                  <a:tcPr/>
                </a:tc>
                <a:extLst>
                  <a:ext uri="{0D108BD9-81ED-4DB2-BD59-A6C34878D82A}">
                    <a16:rowId xmlns:a16="http://schemas.microsoft.com/office/drawing/2014/main" val="2063644693"/>
                  </a:ext>
                </a:extLst>
              </a:tr>
              <a:tr h="370840">
                <a:tc>
                  <a:txBody>
                    <a:bodyPr/>
                    <a:lstStyle/>
                    <a:p>
                      <a:r>
                        <a:rPr kumimoji="1" lang="en-US" altLang="ja-JP" sz="2000" u="none" dirty="0"/>
                        <a:t>//</a:t>
                      </a:r>
                      <a:endParaRPr kumimoji="1" lang="ja-JP" altLang="en-US" sz="2000" u="none" dirty="0"/>
                    </a:p>
                  </a:txBody>
                  <a:tcPr/>
                </a:tc>
                <a:tc>
                  <a:txBody>
                    <a:bodyPr/>
                    <a:lstStyle/>
                    <a:p>
                      <a:r>
                        <a:rPr kumimoji="1" lang="ja-JP" altLang="en-US" sz="2000" dirty="0"/>
                        <a:t>この後をコメントにする。</a:t>
                      </a:r>
                    </a:p>
                  </a:txBody>
                  <a:tcPr/>
                </a:tc>
                <a:extLst>
                  <a:ext uri="{0D108BD9-81ED-4DB2-BD59-A6C34878D82A}">
                    <a16:rowId xmlns:a16="http://schemas.microsoft.com/office/drawing/2014/main" val="3777558092"/>
                  </a:ext>
                </a:extLst>
              </a:tr>
              <a:tr h="370840">
                <a:tc>
                  <a:txBody>
                    <a:bodyPr/>
                    <a:lstStyle/>
                    <a:p>
                      <a:r>
                        <a:rPr kumimoji="1" lang="en-US" altLang="ja-JP" sz="2000" u="none" dirty="0"/>
                        <a:t>///</a:t>
                      </a:r>
                      <a:endParaRPr kumimoji="1" lang="ja-JP" altLang="en-US" sz="2000" u="none" dirty="0"/>
                    </a:p>
                  </a:txBody>
                  <a:tcPr/>
                </a:tc>
                <a:tc>
                  <a:txBody>
                    <a:bodyPr/>
                    <a:lstStyle/>
                    <a:p>
                      <a:r>
                        <a:rPr kumimoji="1" lang="ja-JP" altLang="en-US" sz="2000" dirty="0"/>
                        <a:t>この後をコメントにする。コマンドは次の行に続く。</a:t>
                      </a:r>
                    </a:p>
                  </a:txBody>
                  <a:tcPr/>
                </a:tc>
                <a:extLst>
                  <a:ext uri="{0D108BD9-81ED-4DB2-BD59-A6C34878D82A}">
                    <a16:rowId xmlns:a16="http://schemas.microsoft.com/office/drawing/2014/main" val="3643515188"/>
                  </a:ext>
                </a:extLst>
              </a:tr>
              <a:tr h="370840">
                <a:tc>
                  <a:txBody>
                    <a:bodyPr/>
                    <a:lstStyle/>
                    <a:p>
                      <a:r>
                        <a:rPr kumimoji="1" lang="en-US" altLang="ja-JP" sz="2000" dirty="0"/>
                        <a:t>view</a:t>
                      </a:r>
                      <a:endParaRPr kumimoji="1" lang="ja-JP" altLang="en-US" sz="2000" dirty="0"/>
                    </a:p>
                  </a:txBody>
                  <a:tcPr/>
                </a:tc>
                <a:tc>
                  <a:txBody>
                    <a:bodyPr/>
                    <a:lstStyle/>
                    <a:p>
                      <a:r>
                        <a:rPr kumimoji="1" lang="ja-JP" altLang="en-US" sz="2000" dirty="0"/>
                        <a:t>ログファイルを見る。</a:t>
                      </a:r>
                    </a:p>
                  </a:txBody>
                  <a:tcPr/>
                </a:tc>
                <a:extLst>
                  <a:ext uri="{0D108BD9-81ED-4DB2-BD59-A6C34878D82A}">
                    <a16:rowId xmlns:a16="http://schemas.microsoft.com/office/drawing/2014/main" val="3545427852"/>
                  </a:ext>
                </a:extLst>
              </a:tr>
            </a:tbl>
          </a:graphicData>
        </a:graphic>
      </p:graphicFrame>
      <p:sp>
        <p:nvSpPr>
          <p:cNvPr id="4" name="スライド番号プレースホルダー 3">
            <a:extLst>
              <a:ext uri="{FF2B5EF4-FFF2-40B4-BE49-F238E27FC236}">
                <a16:creationId xmlns:a16="http://schemas.microsoft.com/office/drawing/2014/main" id="{4F1DBF9E-1134-4DB1-8684-29B8774CFDB7}"/>
              </a:ext>
            </a:extLst>
          </p:cNvPr>
          <p:cNvSpPr>
            <a:spLocks noGrp="1"/>
          </p:cNvSpPr>
          <p:nvPr>
            <p:ph type="sldNum" sz="quarter" idx="12"/>
          </p:nvPr>
        </p:nvSpPr>
        <p:spPr/>
        <p:txBody>
          <a:bodyPr/>
          <a:lstStyle/>
          <a:p>
            <a:r>
              <a:rPr lang="en-US" altLang="ja-JP"/>
              <a:t> </a:t>
            </a:r>
            <a:fld id="{8B45D110-FD8E-48BD-8825-CDFBF9D22CA3}" type="slidenum">
              <a:rPr lang="ja-JP" altLang="en-US" smtClean="0"/>
              <a:pPr/>
              <a:t>59</a:t>
            </a:fld>
            <a:endParaRPr lang="ja-JP" altLang="en-US" dirty="0"/>
          </a:p>
        </p:txBody>
      </p:sp>
      <p:sp>
        <p:nvSpPr>
          <p:cNvPr id="6" name="正方形/長方形 5">
            <a:extLst>
              <a:ext uri="{FF2B5EF4-FFF2-40B4-BE49-F238E27FC236}">
                <a16:creationId xmlns:a16="http://schemas.microsoft.com/office/drawing/2014/main" id="{A1022A26-3552-4551-8C17-79B7A2262C50}"/>
              </a:ext>
            </a:extLst>
          </p:cNvPr>
          <p:cNvSpPr/>
          <p:nvPr/>
        </p:nvSpPr>
        <p:spPr>
          <a:xfrm>
            <a:off x="0" y="6523419"/>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これらの詳細は、本スライドやヘルプファイルを参照して下さい。</a:t>
            </a:r>
            <a:endParaRPr lang="en-US" altLang="ja-JP" dirty="0"/>
          </a:p>
        </p:txBody>
      </p:sp>
      <p:pic>
        <p:nvPicPr>
          <p:cNvPr id="7" name="Picture 2" descr="talk icon">
            <a:extLst>
              <a:ext uri="{FF2B5EF4-FFF2-40B4-BE49-F238E27FC236}">
                <a16:creationId xmlns:a16="http://schemas.microsoft.com/office/drawing/2014/main" id="{1A41CD47-7B5E-42E7-94D5-B0B69CE84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23419"/>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046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81D30-6F61-420B-9111-D9C642F9D3AD}"/>
              </a:ext>
            </a:extLst>
          </p:cNvPr>
          <p:cNvSpPr>
            <a:spLocks noGrp="1"/>
          </p:cNvSpPr>
          <p:nvPr>
            <p:ph type="title"/>
          </p:nvPr>
        </p:nvSpPr>
        <p:spPr/>
        <p:txBody>
          <a:bodyPr/>
          <a:lstStyle/>
          <a:p>
            <a:r>
              <a:rPr kumimoji="1" lang="ja-JP" altLang="en-US" dirty="0"/>
              <a:t>前回までに作業したファイル読込む。</a:t>
            </a:r>
          </a:p>
        </p:txBody>
      </p:sp>
      <p:sp>
        <p:nvSpPr>
          <p:cNvPr id="3" name="コンテンツ プレースホルダー 2">
            <a:extLst>
              <a:ext uri="{FF2B5EF4-FFF2-40B4-BE49-F238E27FC236}">
                <a16:creationId xmlns:a16="http://schemas.microsoft.com/office/drawing/2014/main" id="{DE867F90-21AF-4AF2-8392-FF4274FB1F6D}"/>
              </a:ext>
            </a:extLst>
          </p:cNvPr>
          <p:cNvSpPr>
            <a:spLocks noGrp="1"/>
          </p:cNvSpPr>
          <p:nvPr>
            <p:ph idx="1"/>
          </p:nvPr>
        </p:nvSpPr>
        <p:spPr/>
        <p:txBody>
          <a:bodyPr/>
          <a:lstStyle/>
          <a:p>
            <a:pPr marL="0" indent="0" algn="ctr">
              <a:buNone/>
            </a:pPr>
            <a:r>
              <a:rPr kumimoji="1" lang="ja-JP" altLang="en-US" dirty="0"/>
              <a:t>前回までに保存したファイルを開きます。</a:t>
            </a:r>
            <a:endParaRPr kumimoji="1" lang="en-US" altLang="ja-JP" dirty="0"/>
          </a:p>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use lbw2.dta,clear</a:t>
            </a:r>
            <a:endParaRPr lang="ja-JP" altLang="en-US" b="1" dirty="0">
              <a:solidFill>
                <a:schemeClr val="accent1"/>
              </a:solidFill>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6AC49F-9A09-4CCD-9F8E-496C258BAEF1}"/>
              </a:ext>
            </a:extLst>
          </p:cNvPr>
          <p:cNvSpPr>
            <a:spLocks noGrp="1"/>
          </p:cNvSpPr>
          <p:nvPr>
            <p:ph type="sldNum" sz="quarter" idx="12"/>
          </p:nvPr>
        </p:nvSpPr>
        <p:spPr/>
        <p:txBody>
          <a:bodyPr/>
          <a:lstStyle/>
          <a:p>
            <a:r>
              <a:rPr lang="en-US" altLang="ja-JP" dirty="0"/>
              <a:t> </a:t>
            </a:r>
            <a:fld id="{8B45D110-FD8E-48BD-8825-CDFBF9D22CA3}" type="slidenum">
              <a:rPr lang="ja-JP" altLang="en-US" smtClean="0"/>
              <a:pPr/>
              <a:t>6</a:t>
            </a:fld>
            <a:endParaRPr lang="ja-JP" altLang="en-US" dirty="0"/>
          </a:p>
        </p:txBody>
      </p:sp>
    </p:spTree>
    <p:extLst>
      <p:ext uri="{BB962C8B-B14F-4D97-AF65-F5344CB8AC3E}">
        <p14:creationId xmlns:p14="http://schemas.microsoft.com/office/powerpoint/2010/main" val="8256359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47D8EB07-B646-410F-B077-8E7D205001C2}"/>
              </a:ext>
            </a:extLst>
          </p:cNvPr>
          <p:cNvSpPr>
            <a:spLocks noGrp="1"/>
          </p:cNvSpPr>
          <p:nvPr>
            <p:ph type="title"/>
          </p:nvPr>
        </p:nvSpPr>
        <p:spPr/>
        <p:txBody>
          <a:bodyPr/>
          <a:lstStyle/>
          <a:p>
            <a:r>
              <a:rPr lang="en-US" altLang="ja-JP" dirty="0"/>
              <a:t>do</a:t>
            </a:r>
            <a:r>
              <a:rPr lang="ja-JP" altLang="en-US" dirty="0"/>
              <a:t>ファイルを利用する</a:t>
            </a:r>
          </a:p>
        </p:txBody>
      </p:sp>
      <p:sp>
        <p:nvSpPr>
          <p:cNvPr id="6" name="テキスト プレースホルダー 5">
            <a:extLst>
              <a:ext uri="{FF2B5EF4-FFF2-40B4-BE49-F238E27FC236}">
                <a16:creationId xmlns:a16="http://schemas.microsoft.com/office/drawing/2014/main" id="{EA8B140C-DE9D-4A25-AB92-70C446627C9C}"/>
              </a:ext>
            </a:extLst>
          </p:cNvPr>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6316488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5E0823-1577-4FA2-912F-3F73D12EBE34}"/>
              </a:ext>
            </a:extLst>
          </p:cNvPr>
          <p:cNvSpPr>
            <a:spLocks noGrp="1"/>
          </p:cNvSpPr>
          <p:nvPr>
            <p:ph type="title"/>
          </p:nvPr>
        </p:nvSpPr>
        <p:spPr/>
        <p:txBody>
          <a:bodyPr/>
          <a:lstStyle/>
          <a:p>
            <a:r>
              <a:rPr kumimoji="1" lang="ja-JP" altLang="en-US" dirty="0"/>
              <a:t>ファイルの関係</a:t>
            </a:r>
          </a:p>
        </p:txBody>
      </p:sp>
      <p:sp>
        <p:nvSpPr>
          <p:cNvPr id="4" name="スライド番号プレースホルダー 3">
            <a:extLst>
              <a:ext uri="{FF2B5EF4-FFF2-40B4-BE49-F238E27FC236}">
                <a16:creationId xmlns:a16="http://schemas.microsoft.com/office/drawing/2014/main" id="{79B4C549-C445-4F53-96FC-59FFEE05CA85}"/>
              </a:ext>
            </a:extLst>
          </p:cNvPr>
          <p:cNvSpPr>
            <a:spLocks noGrp="1"/>
          </p:cNvSpPr>
          <p:nvPr>
            <p:ph type="sldNum" sz="quarter" idx="12"/>
          </p:nvPr>
        </p:nvSpPr>
        <p:spPr/>
        <p:txBody>
          <a:bodyPr/>
          <a:lstStyle/>
          <a:p>
            <a:r>
              <a:rPr lang="en-US" altLang="ja-JP"/>
              <a:t> </a:t>
            </a:r>
            <a:fld id="{8B45D110-FD8E-48BD-8825-CDFBF9D22CA3}" type="slidenum">
              <a:rPr lang="ja-JP" altLang="en-US" smtClean="0"/>
              <a:pPr/>
              <a:t>8</a:t>
            </a:fld>
            <a:endParaRPr lang="ja-JP" altLang="en-US" dirty="0"/>
          </a:p>
        </p:txBody>
      </p:sp>
      <p:grpSp>
        <p:nvGrpSpPr>
          <p:cNvPr id="10" name="グループ化 9">
            <a:extLst>
              <a:ext uri="{FF2B5EF4-FFF2-40B4-BE49-F238E27FC236}">
                <a16:creationId xmlns:a16="http://schemas.microsoft.com/office/drawing/2014/main" id="{FDEA3B64-7B4F-443C-B698-5B3D900A065D}"/>
              </a:ext>
            </a:extLst>
          </p:cNvPr>
          <p:cNvGrpSpPr/>
          <p:nvPr/>
        </p:nvGrpSpPr>
        <p:grpSpPr>
          <a:xfrm>
            <a:off x="2843808" y="1897668"/>
            <a:ext cx="3240493" cy="3259524"/>
            <a:chOff x="2771800" y="2492896"/>
            <a:chExt cx="3240493" cy="3259524"/>
          </a:xfrm>
        </p:grpSpPr>
        <p:pic>
          <p:nvPicPr>
            <p:cNvPr id="8" name="図 7" descr="座る, ブラック, テーブル, ホワイト が含まれている画像&#10;&#10;自動的に生成された説明">
              <a:extLst>
                <a:ext uri="{FF2B5EF4-FFF2-40B4-BE49-F238E27FC236}">
                  <a16:creationId xmlns:a16="http://schemas.microsoft.com/office/drawing/2014/main" id="{6D15C253-C4BB-46D0-B42D-9105EB0F0E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800" y="2492896"/>
              <a:ext cx="3240493" cy="2430370"/>
            </a:xfrm>
            <a:prstGeom prst="rect">
              <a:avLst/>
            </a:prstGeom>
          </p:spPr>
        </p:pic>
        <p:sp>
          <p:nvSpPr>
            <p:cNvPr id="9" name="テキスト ボックス 8">
              <a:extLst>
                <a:ext uri="{FF2B5EF4-FFF2-40B4-BE49-F238E27FC236}">
                  <a16:creationId xmlns:a16="http://schemas.microsoft.com/office/drawing/2014/main" id="{8CDACC5C-A73D-4026-A9CD-FDC946DEF228}"/>
                </a:ext>
              </a:extLst>
            </p:cNvPr>
            <p:cNvSpPr txBox="1"/>
            <p:nvPr/>
          </p:nvSpPr>
          <p:spPr>
            <a:xfrm>
              <a:off x="3203914" y="5229200"/>
              <a:ext cx="2376264" cy="523220"/>
            </a:xfrm>
            <a:prstGeom prst="rect">
              <a:avLst/>
            </a:prstGeom>
            <a:noFill/>
          </p:spPr>
          <p:txBody>
            <a:bodyPr wrap="square" rtlCol="0">
              <a:spAutoFit/>
            </a:bodyPr>
            <a:lstStyle/>
            <a:p>
              <a:r>
                <a:rPr kumimoji="1" lang="en-US" altLang="ja-JP" sz="2800" dirty="0">
                  <a:solidFill>
                    <a:srgbClr val="4D4D4D"/>
                  </a:solidFill>
                </a:rPr>
                <a:t>.do </a:t>
              </a:r>
              <a:r>
                <a:rPr kumimoji="1" lang="ja-JP" altLang="en-US" sz="2800" dirty="0">
                  <a:solidFill>
                    <a:srgbClr val="4D4D4D"/>
                  </a:solidFill>
                </a:rPr>
                <a:t>ファイル</a:t>
              </a:r>
            </a:p>
          </p:txBody>
        </p:sp>
      </p:grpSp>
      <p:sp>
        <p:nvSpPr>
          <p:cNvPr id="11" name="テキスト ボックス 10">
            <a:extLst>
              <a:ext uri="{FF2B5EF4-FFF2-40B4-BE49-F238E27FC236}">
                <a16:creationId xmlns:a16="http://schemas.microsoft.com/office/drawing/2014/main" id="{8B0F745C-57CA-4DBB-B2BB-ED3AE0C6F8F8}"/>
              </a:ext>
            </a:extLst>
          </p:cNvPr>
          <p:cNvSpPr txBox="1"/>
          <p:nvPr/>
        </p:nvSpPr>
        <p:spPr>
          <a:xfrm>
            <a:off x="683568" y="2951366"/>
            <a:ext cx="1584176" cy="523220"/>
          </a:xfrm>
          <a:prstGeom prst="rect">
            <a:avLst/>
          </a:prstGeom>
          <a:noFill/>
        </p:spPr>
        <p:txBody>
          <a:bodyPr wrap="square" rtlCol="0">
            <a:spAutoFit/>
          </a:bodyPr>
          <a:lstStyle/>
          <a:p>
            <a:r>
              <a:rPr kumimoji="1" lang="ja-JP" altLang="en-US" sz="2800" dirty="0">
                <a:solidFill>
                  <a:srgbClr val="4D4D4D"/>
                </a:solidFill>
              </a:rPr>
              <a:t>データ</a:t>
            </a:r>
          </a:p>
        </p:txBody>
      </p:sp>
      <p:sp>
        <p:nvSpPr>
          <p:cNvPr id="12" name="矢印: 右 11">
            <a:extLst>
              <a:ext uri="{FF2B5EF4-FFF2-40B4-BE49-F238E27FC236}">
                <a16:creationId xmlns:a16="http://schemas.microsoft.com/office/drawing/2014/main" id="{946739AD-C730-48A0-8382-A84D701B0A42}"/>
              </a:ext>
            </a:extLst>
          </p:cNvPr>
          <p:cNvSpPr/>
          <p:nvPr/>
        </p:nvSpPr>
        <p:spPr>
          <a:xfrm>
            <a:off x="2159732" y="3019745"/>
            <a:ext cx="792088" cy="386462"/>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3" name="テキスト ボックス 12">
            <a:extLst>
              <a:ext uri="{FF2B5EF4-FFF2-40B4-BE49-F238E27FC236}">
                <a16:creationId xmlns:a16="http://schemas.microsoft.com/office/drawing/2014/main" id="{E65B9282-BFE8-45AE-8D07-61A747123B5D}"/>
              </a:ext>
            </a:extLst>
          </p:cNvPr>
          <p:cNvSpPr txBox="1"/>
          <p:nvPr/>
        </p:nvSpPr>
        <p:spPr>
          <a:xfrm>
            <a:off x="484753" y="4629059"/>
            <a:ext cx="2376264" cy="523220"/>
          </a:xfrm>
          <a:prstGeom prst="rect">
            <a:avLst/>
          </a:prstGeom>
          <a:noFill/>
        </p:spPr>
        <p:txBody>
          <a:bodyPr wrap="square" rtlCol="0">
            <a:spAutoFit/>
          </a:bodyPr>
          <a:lstStyle/>
          <a:p>
            <a:r>
              <a:rPr kumimoji="1" lang="en-US" altLang="ja-JP" sz="2800" dirty="0">
                <a:solidFill>
                  <a:srgbClr val="4D4D4D"/>
                </a:solidFill>
              </a:rPr>
              <a:t>.</a:t>
            </a:r>
            <a:r>
              <a:rPr kumimoji="1" lang="en-US" altLang="ja-JP" sz="2800" dirty="0" err="1">
                <a:solidFill>
                  <a:srgbClr val="4D4D4D"/>
                </a:solidFill>
              </a:rPr>
              <a:t>dta</a:t>
            </a:r>
            <a:r>
              <a:rPr kumimoji="1" lang="en-US" altLang="ja-JP" sz="2800" dirty="0">
                <a:solidFill>
                  <a:srgbClr val="4D4D4D"/>
                </a:solidFill>
              </a:rPr>
              <a:t> </a:t>
            </a:r>
            <a:r>
              <a:rPr kumimoji="1" lang="ja-JP" altLang="en-US" sz="2800" dirty="0">
                <a:solidFill>
                  <a:srgbClr val="4D4D4D"/>
                </a:solidFill>
              </a:rPr>
              <a:t>ファイル</a:t>
            </a:r>
          </a:p>
        </p:txBody>
      </p:sp>
      <p:sp>
        <p:nvSpPr>
          <p:cNvPr id="14" name="矢印: 右 13">
            <a:extLst>
              <a:ext uri="{FF2B5EF4-FFF2-40B4-BE49-F238E27FC236}">
                <a16:creationId xmlns:a16="http://schemas.microsoft.com/office/drawing/2014/main" id="{EA68EF73-7B2E-467F-8E01-31645857D17C}"/>
              </a:ext>
            </a:extLst>
          </p:cNvPr>
          <p:cNvSpPr/>
          <p:nvPr/>
        </p:nvSpPr>
        <p:spPr>
          <a:xfrm>
            <a:off x="6129669" y="3016862"/>
            <a:ext cx="792088" cy="386462"/>
          </a:xfrm>
          <a:prstGeom prst="rightArrow">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5" name="テキスト ボックス 14">
            <a:extLst>
              <a:ext uri="{FF2B5EF4-FFF2-40B4-BE49-F238E27FC236}">
                <a16:creationId xmlns:a16="http://schemas.microsoft.com/office/drawing/2014/main" id="{C7E2EE32-FC95-4404-9956-621FD3A4B9E1}"/>
              </a:ext>
            </a:extLst>
          </p:cNvPr>
          <p:cNvSpPr txBox="1"/>
          <p:nvPr/>
        </p:nvSpPr>
        <p:spPr>
          <a:xfrm>
            <a:off x="7343800" y="2948483"/>
            <a:ext cx="1584176" cy="523220"/>
          </a:xfrm>
          <a:prstGeom prst="rect">
            <a:avLst/>
          </a:prstGeom>
          <a:noFill/>
        </p:spPr>
        <p:txBody>
          <a:bodyPr wrap="square" rtlCol="0">
            <a:spAutoFit/>
          </a:bodyPr>
          <a:lstStyle/>
          <a:p>
            <a:r>
              <a:rPr kumimoji="1" lang="ja-JP" altLang="en-US" sz="2800" dirty="0">
                <a:solidFill>
                  <a:srgbClr val="4D4D4D"/>
                </a:solidFill>
              </a:rPr>
              <a:t>結果</a:t>
            </a:r>
          </a:p>
        </p:txBody>
      </p:sp>
      <p:sp>
        <p:nvSpPr>
          <p:cNvPr id="16" name="テキスト ボックス 15">
            <a:extLst>
              <a:ext uri="{FF2B5EF4-FFF2-40B4-BE49-F238E27FC236}">
                <a16:creationId xmlns:a16="http://schemas.microsoft.com/office/drawing/2014/main" id="{7215F668-F874-455B-814F-40B654FCDF5E}"/>
              </a:ext>
            </a:extLst>
          </p:cNvPr>
          <p:cNvSpPr txBox="1"/>
          <p:nvPr/>
        </p:nvSpPr>
        <p:spPr>
          <a:xfrm>
            <a:off x="6427001" y="4629059"/>
            <a:ext cx="2681503" cy="523220"/>
          </a:xfrm>
          <a:prstGeom prst="rect">
            <a:avLst/>
          </a:prstGeom>
          <a:noFill/>
        </p:spPr>
        <p:txBody>
          <a:bodyPr wrap="square" rtlCol="0">
            <a:spAutoFit/>
          </a:bodyPr>
          <a:lstStyle/>
          <a:p>
            <a:r>
              <a:rPr kumimoji="1" lang="en-US" altLang="ja-JP" sz="2800" dirty="0">
                <a:solidFill>
                  <a:srgbClr val="4D4D4D"/>
                </a:solidFill>
              </a:rPr>
              <a:t>.</a:t>
            </a:r>
            <a:r>
              <a:rPr kumimoji="1" lang="en-US" altLang="ja-JP" sz="2800" dirty="0" err="1">
                <a:solidFill>
                  <a:srgbClr val="4D4D4D"/>
                </a:solidFill>
              </a:rPr>
              <a:t>smcl</a:t>
            </a:r>
            <a:r>
              <a:rPr kumimoji="1" lang="en-US" altLang="ja-JP" sz="2800" dirty="0">
                <a:solidFill>
                  <a:srgbClr val="4D4D4D"/>
                </a:solidFill>
              </a:rPr>
              <a:t> </a:t>
            </a:r>
            <a:r>
              <a:rPr kumimoji="1" lang="ja-JP" altLang="en-US" sz="2800" dirty="0">
                <a:solidFill>
                  <a:srgbClr val="4D4D4D"/>
                </a:solidFill>
              </a:rPr>
              <a:t>ファイル</a:t>
            </a:r>
          </a:p>
        </p:txBody>
      </p:sp>
    </p:spTree>
    <p:extLst>
      <p:ext uri="{BB962C8B-B14F-4D97-AF65-F5344CB8AC3E}">
        <p14:creationId xmlns:p14="http://schemas.microsoft.com/office/powerpoint/2010/main" val="12215111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F524D9-95EC-4C67-B19D-03475BCB0D42}"/>
              </a:ext>
            </a:extLst>
          </p:cNvPr>
          <p:cNvSpPr>
            <a:spLocks noGrp="1"/>
          </p:cNvSpPr>
          <p:nvPr>
            <p:ph type="title"/>
          </p:nvPr>
        </p:nvSpPr>
        <p:spPr/>
        <p:txBody>
          <a:bodyPr/>
          <a:lstStyle/>
          <a:p>
            <a:r>
              <a:rPr lang="en-US" altLang="ja-JP" dirty="0"/>
              <a:t>Do</a:t>
            </a:r>
            <a:r>
              <a:rPr lang="ja-JP" altLang="en-US" dirty="0"/>
              <a:t>ファイル</a:t>
            </a:r>
            <a:endParaRPr kumimoji="1" lang="ja-JP" altLang="en-US" dirty="0"/>
          </a:p>
        </p:txBody>
      </p:sp>
      <p:sp>
        <p:nvSpPr>
          <p:cNvPr id="3" name="コンテンツ プレースホルダー 2">
            <a:extLst>
              <a:ext uri="{FF2B5EF4-FFF2-40B4-BE49-F238E27FC236}">
                <a16:creationId xmlns:a16="http://schemas.microsoft.com/office/drawing/2014/main" id="{F1DE8AD2-7F26-498E-BCCD-921448E099D4}"/>
              </a:ext>
            </a:extLst>
          </p:cNvPr>
          <p:cNvSpPr>
            <a:spLocks noGrp="1"/>
          </p:cNvSpPr>
          <p:nvPr>
            <p:ph idx="1"/>
          </p:nvPr>
        </p:nvSpPr>
        <p:spPr/>
        <p:txBody>
          <a:bodyPr anchor="ctr">
            <a:normAutofit/>
          </a:bodyPr>
          <a:lstStyle/>
          <a:p>
            <a:r>
              <a:rPr lang="en-US" altLang="ja-JP" dirty="0"/>
              <a:t>Do</a:t>
            </a:r>
            <a:r>
              <a:rPr lang="ja-JP" altLang="en-US" dirty="0"/>
              <a:t>ファイルは</a:t>
            </a:r>
            <a:r>
              <a:rPr lang="ja-JP" altLang="en-US" b="1" dirty="0">
                <a:solidFill>
                  <a:schemeClr val="accent1"/>
                </a:solidFill>
              </a:rPr>
              <a:t>統計解析</a:t>
            </a:r>
            <a:r>
              <a:rPr lang="ja-JP" altLang="en-US" dirty="0"/>
              <a:t>や</a:t>
            </a:r>
            <a:r>
              <a:rPr lang="ja-JP" altLang="en-US" b="1" dirty="0">
                <a:solidFill>
                  <a:schemeClr val="accent1"/>
                </a:solidFill>
              </a:rPr>
              <a:t>データ加工処理</a:t>
            </a:r>
            <a:r>
              <a:rPr lang="ja-JP" altLang="en-US" dirty="0"/>
              <a:t>などの</a:t>
            </a:r>
            <a:r>
              <a:rPr lang="ja-JP" altLang="en-US" b="1" dirty="0">
                <a:highlight>
                  <a:srgbClr val="FFD966"/>
                </a:highlight>
              </a:rPr>
              <a:t>再現性を確保すること</a:t>
            </a:r>
            <a:r>
              <a:rPr lang="ja-JP" altLang="en-US" dirty="0"/>
              <a:t>を目的とした機能です。</a:t>
            </a:r>
          </a:p>
        </p:txBody>
      </p:sp>
      <p:sp>
        <p:nvSpPr>
          <p:cNvPr id="4" name="スライド番号プレースホルダー 3">
            <a:extLst>
              <a:ext uri="{FF2B5EF4-FFF2-40B4-BE49-F238E27FC236}">
                <a16:creationId xmlns:a16="http://schemas.microsoft.com/office/drawing/2014/main" id="{2A7D82F7-6611-44B5-A40D-8894C854FF17}"/>
              </a:ext>
            </a:extLst>
          </p:cNvPr>
          <p:cNvSpPr>
            <a:spLocks noGrp="1"/>
          </p:cNvSpPr>
          <p:nvPr>
            <p:ph type="sldNum" sz="quarter" idx="12"/>
          </p:nvPr>
        </p:nvSpPr>
        <p:spPr/>
        <p:txBody>
          <a:bodyPr/>
          <a:lstStyle/>
          <a:p>
            <a:r>
              <a:rPr lang="en-US" altLang="ja-JP"/>
              <a:t> </a:t>
            </a:r>
            <a:fld id="{8B45D110-FD8E-48BD-8825-CDFBF9D22CA3}" type="slidenum">
              <a:rPr lang="ja-JP" altLang="en-US" smtClean="0"/>
              <a:pPr/>
              <a:t>9</a:t>
            </a:fld>
            <a:endParaRPr lang="ja-JP" altLang="en-US" dirty="0"/>
          </a:p>
        </p:txBody>
      </p:sp>
    </p:spTree>
    <p:extLst>
      <p:ext uri="{BB962C8B-B14F-4D97-AF65-F5344CB8AC3E}">
        <p14:creationId xmlns:p14="http://schemas.microsoft.com/office/powerpoint/2010/main" val="1883646026"/>
      </p:ext>
    </p:extLst>
  </p:cSld>
  <p:clrMapOvr>
    <a:masterClrMapping/>
  </p:clrMapOvr>
  <p:transition/>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Presenters Pro 仕様配色">
      <a:dk1>
        <a:srgbClr val="4D4D4D"/>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メイリオ＋Sego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cap="sq">
          <a:solidFill>
            <a:schemeClr val="accent1"/>
          </a:solidFill>
          <a:miter lim="800000"/>
          <a:headEnd type="none" w="med" len="med"/>
          <a:tailEnd type="none" w="med" len="med"/>
        </a:ln>
      </a:spPr>
      <a:bodyPr rtlCol="0" anchor="ctr"/>
      <a:lstStyle>
        <a:defPPr algn="ctr">
          <a:defRPr kumimoji="1" sz="24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26103</TotalTime>
  <Words>2242</Words>
  <Application>Microsoft Office PowerPoint</Application>
  <PresentationFormat>画面に合わせる (4:3)</PresentationFormat>
  <Paragraphs>411</Paragraphs>
  <Slides>59</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59</vt:i4>
      </vt:variant>
    </vt:vector>
  </HeadingPairs>
  <TitlesOfParts>
    <vt:vector size="71" baseType="lpstr">
      <vt:lpstr>MigMix 1P</vt:lpstr>
      <vt:lpstr>めい</vt:lpstr>
      <vt:lpstr>メイリオ</vt:lpstr>
      <vt:lpstr>Arial</vt:lpstr>
      <vt:lpstr>Calibri</vt:lpstr>
      <vt:lpstr>Calibri Light</vt:lpstr>
      <vt:lpstr>Consolas</vt:lpstr>
      <vt:lpstr>Impact</vt:lpstr>
      <vt:lpstr>Segoe UI</vt:lpstr>
      <vt:lpstr>Wingdings</vt:lpstr>
      <vt:lpstr>1_Office テーマ</vt:lpstr>
      <vt:lpstr>Office ​​テーマ</vt:lpstr>
      <vt:lpstr>  Stata操作入門 #4. Do &amp; smcl</vt:lpstr>
      <vt:lpstr>本シリーズのテーマ</vt:lpstr>
      <vt:lpstr>解析計画</vt:lpstr>
      <vt:lpstr>今回のテーマ</vt:lpstr>
      <vt:lpstr>作業フォルダに移動する。</vt:lpstr>
      <vt:lpstr>前回までに作業したファイル読込む。</vt:lpstr>
      <vt:lpstr>doファイルを利用する</vt:lpstr>
      <vt:lpstr>ファイルの関係</vt:lpstr>
      <vt:lpstr>Doファイル</vt:lpstr>
      <vt:lpstr>Doファイル</vt:lpstr>
      <vt:lpstr>論文に.dtaと.doが添付している例</vt:lpstr>
      <vt:lpstr>Doファイル</vt:lpstr>
      <vt:lpstr>Doファイルを利用する</vt:lpstr>
      <vt:lpstr>Doファイルを利用する</vt:lpstr>
      <vt:lpstr>Doファイルを利用する</vt:lpstr>
      <vt:lpstr>Do-file editor</vt:lpstr>
      <vt:lpstr>Do-file editor</vt:lpstr>
      <vt:lpstr>写経</vt:lpstr>
      <vt:lpstr>写経</vt:lpstr>
      <vt:lpstr>写経</vt:lpstr>
      <vt:lpstr>Doファイルの最初に書くコマンド</vt:lpstr>
      <vt:lpstr>「version 18」というコマンド</vt:lpstr>
      <vt:lpstr>入力したところ</vt:lpstr>
      <vt:lpstr>実行ボタンを押すと</vt:lpstr>
      <vt:lpstr>Doファイルを保存する。</vt:lpstr>
      <vt:lpstr>Doファイルを作成して出来たこと</vt:lpstr>
      <vt:lpstr>Doファイルを作成して出来たこと</vt:lpstr>
      <vt:lpstr>Doファイルを実行する</vt:lpstr>
      <vt:lpstr>Doファイルを実行する</vt:lpstr>
      <vt:lpstr>実行結果</vt:lpstr>
      <vt:lpstr>コメントをつける</vt:lpstr>
      <vt:lpstr>コメントをつける</vt:lpstr>
      <vt:lpstr>Doファイルでのコメントの書き方</vt:lpstr>
      <vt:lpstr>コメントの例</vt:lpstr>
      <vt:lpstr>コメントの例</vt:lpstr>
      <vt:lpstr>コメントの例</vt:lpstr>
      <vt:lpstr>コメントの例</vt:lpstr>
      <vt:lpstr>Do-file editorで作成</vt:lpstr>
      <vt:lpstr>入力したところ</vt:lpstr>
      <vt:lpstr>プロジェクトファイルを利用する</vt:lpstr>
      <vt:lpstr>smclファイルを利用する</vt:lpstr>
      <vt:lpstr>ファイルの関係</vt:lpstr>
      <vt:lpstr>ログファイルを利用する。</vt:lpstr>
      <vt:lpstr>ログファイルを利用する。</vt:lpstr>
      <vt:lpstr>ログファイルを利用する。</vt:lpstr>
      <vt:lpstr>ログファイルを利用する。</vt:lpstr>
      <vt:lpstr>ログファイルを利用する。</vt:lpstr>
      <vt:lpstr>Doファイルに書き加える</vt:lpstr>
      <vt:lpstr>capture log close</vt:lpstr>
      <vt:lpstr>capture log close</vt:lpstr>
      <vt:lpstr>capture log close</vt:lpstr>
      <vt:lpstr>入力したところ</vt:lpstr>
      <vt:lpstr>実行結果</vt:lpstr>
      <vt:lpstr>ログファイルを開く</vt:lpstr>
      <vt:lpstr>ログファイルを開く</vt:lpstr>
      <vt:lpstr>ログファイルを開く</vt:lpstr>
      <vt:lpstr>ここまでの内容の振り返り</vt:lpstr>
      <vt:lpstr>行なった操作</vt:lpstr>
      <vt:lpstr>使ったコマンド</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Toshiharu Mitsuhashi</cp:lastModifiedBy>
  <cp:revision>229</cp:revision>
  <cp:lastPrinted>2020-05-27T10:51:07Z</cp:lastPrinted>
  <dcterms:created xsi:type="dcterms:W3CDTF">2013-09-23T07:13:46Z</dcterms:created>
  <dcterms:modified xsi:type="dcterms:W3CDTF">2025-01-31T10:24:46Z</dcterms:modified>
</cp:coreProperties>
</file>