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48" r:id="rId2"/>
  </p:sldMasterIdLst>
  <p:notesMasterIdLst>
    <p:notesMasterId r:id="rId22"/>
  </p:notesMasterIdLst>
  <p:handoutMasterIdLst>
    <p:handoutMasterId r:id="rId23"/>
  </p:handoutMasterIdLst>
  <p:sldIdLst>
    <p:sldId id="256" r:id="rId3"/>
    <p:sldId id="436" r:id="rId4"/>
    <p:sldId id="399" r:id="rId5"/>
    <p:sldId id="428" r:id="rId6"/>
    <p:sldId id="429" r:id="rId7"/>
    <p:sldId id="431" r:id="rId8"/>
    <p:sldId id="430" r:id="rId9"/>
    <p:sldId id="432" r:id="rId10"/>
    <p:sldId id="434" r:id="rId11"/>
    <p:sldId id="433" r:id="rId12"/>
    <p:sldId id="435" r:id="rId13"/>
    <p:sldId id="437" r:id="rId14"/>
    <p:sldId id="438" r:id="rId15"/>
    <p:sldId id="440" r:id="rId16"/>
    <p:sldId id="441" r:id="rId17"/>
    <p:sldId id="439" r:id="rId18"/>
    <p:sldId id="442" r:id="rId19"/>
    <p:sldId id="443" r:id="rId20"/>
    <p:sldId id="444" r:id="rId21"/>
  </p:sldIdLst>
  <p:sldSz cx="9144000" cy="6858000" type="screen4x3"/>
  <p:notesSz cx="7102475" cy="102330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5"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FFD9D9"/>
    <a:srgbClr val="FFFFFF"/>
    <a:srgbClr val="000000"/>
    <a:srgbClr val="4D4D4D"/>
    <a:srgbClr val="FF5050"/>
    <a:srgbClr val="333333"/>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710F0-EC64-4437-9BE9-8367BD309F03}" v="656" dt="2022-05-06T08:16:23.82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79823" autoAdjust="0"/>
  </p:normalViewPr>
  <p:slideViewPr>
    <p:cSldViewPr>
      <p:cViewPr varScale="1">
        <p:scale>
          <a:sx n="129" d="100"/>
          <a:sy n="129" d="100"/>
        </p:scale>
        <p:origin x="5256" y="90"/>
      </p:cViewPr>
      <p:guideLst>
        <p:guide orient="horz" pos="2160"/>
        <p:guide pos="2835"/>
      </p:guideLst>
    </p:cSldViewPr>
  </p:slideViewPr>
  <p:outlineViewPr>
    <p:cViewPr>
      <p:scale>
        <a:sx n="33" d="100"/>
        <a:sy n="33" d="100"/>
      </p:scale>
      <p:origin x="0" y="432"/>
    </p:cViewPr>
  </p:outlineViewPr>
  <p:notesTextViewPr>
    <p:cViewPr>
      <p:scale>
        <a:sx n="125" d="100"/>
        <a:sy n="125" d="100"/>
      </p:scale>
      <p:origin x="0" y="0"/>
    </p:cViewPr>
  </p:notesTextViewPr>
  <p:sorterViewPr>
    <p:cViewPr>
      <p:scale>
        <a:sx n="33" d="100"/>
        <a:sy n="33" d="100"/>
      </p:scale>
      <p:origin x="0" y="-7200"/>
    </p:cViewPr>
  </p:sorterViewPr>
  <p:notesViewPr>
    <p:cSldViewPr>
      <p:cViewPr varScale="1">
        <p:scale>
          <a:sx n="55" d="100"/>
          <a:sy n="55" d="100"/>
        </p:scale>
        <p:origin x="2796" y="72"/>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suhashi Toshiharu" userId="d8f1e95312da3fa5" providerId="LiveId" clId="{182710F0-EC64-4437-9BE9-8367BD309F03}"/>
    <pc:docChg chg="undo custSel addSld delSld modSld modNotesMaster modHandout">
      <pc:chgData name="Mitsuhashi Toshiharu" userId="d8f1e95312da3fa5" providerId="LiveId" clId="{182710F0-EC64-4437-9BE9-8367BD309F03}" dt="2022-05-06T08:16:23.826" v="3644"/>
      <pc:docMkLst>
        <pc:docMk/>
      </pc:docMkLst>
      <pc:sldChg chg="modSp mod">
        <pc:chgData name="Mitsuhashi Toshiharu" userId="d8f1e95312da3fa5" providerId="LiveId" clId="{182710F0-EC64-4437-9BE9-8367BD309F03}" dt="2022-05-06T08:14:26.693" v="3643" actId="20577"/>
        <pc:sldMkLst>
          <pc:docMk/>
          <pc:sldMk cId="3927562461" sldId="256"/>
        </pc:sldMkLst>
        <pc:spChg chg="mod">
          <ac:chgData name="Mitsuhashi Toshiharu" userId="d8f1e95312da3fa5" providerId="LiveId" clId="{182710F0-EC64-4437-9BE9-8367BD309F03}" dt="2022-05-06T08:14:26.693" v="3643" actId="20577"/>
          <ac:spMkLst>
            <pc:docMk/>
            <pc:sldMk cId="3927562461" sldId="256"/>
            <ac:spMk id="30" creationId="{00000000-0000-0000-0000-000000000000}"/>
          </ac:spMkLst>
        </pc:spChg>
      </pc:sldChg>
      <pc:sldChg chg="del">
        <pc:chgData name="Mitsuhashi Toshiharu" userId="d8f1e95312da3fa5" providerId="LiveId" clId="{182710F0-EC64-4437-9BE9-8367BD309F03}" dt="2022-05-06T08:05:19.961" v="2082" actId="47"/>
        <pc:sldMkLst>
          <pc:docMk/>
          <pc:sldMk cId="3465556593" sldId="387"/>
        </pc:sldMkLst>
      </pc:sldChg>
      <pc:sldChg chg="del">
        <pc:chgData name="Mitsuhashi Toshiharu" userId="d8f1e95312da3fa5" providerId="LiveId" clId="{182710F0-EC64-4437-9BE9-8367BD309F03}" dt="2022-05-06T08:05:19.961" v="2082" actId="47"/>
        <pc:sldMkLst>
          <pc:docMk/>
          <pc:sldMk cId="4118568200" sldId="389"/>
        </pc:sldMkLst>
      </pc:sldChg>
      <pc:sldChg chg="del">
        <pc:chgData name="Mitsuhashi Toshiharu" userId="d8f1e95312da3fa5" providerId="LiveId" clId="{182710F0-EC64-4437-9BE9-8367BD309F03}" dt="2022-05-06T08:05:19.961" v="2082" actId="47"/>
        <pc:sldMkLst>
          <pc:docMk/>
          <pc:sldMk cId="3513923908" sldId="390"/>
        </pc:sldMkLst>
      </pc:sldChg>
      <pc:sldChg chg="del">
        <pc:chgData name="Mitsuhashi Toshiharu" userId="d8f1e95312da3fa5" providerId="LiveId" clId="{182710F0-EC64-4437-9BE9-8367BD309F03}" dt="2022-05-06T08:05:19.961" v="2082" actId="47"/>
        <pc:sldMkLst>
          <pc:docMk/>
          <pc:sldMk cId="270271788" sldId="391"/>
        </pc:sldMkLst>
      </pc:sldChg>
      <pc:sldChg chg="del">
        <pc:chgData name="Mitsuhashi Toshiharu" userId="d8f1e95312da3fa5" providerId="LiveId" clId="{182710F0-EC64-4437-9BE9-8367BD309F03}" dt="2022-05-06T08:05:19.961" v="2082" actId="47"/>
        <pc:sldMkLst>
          <pc:docMk/>
          <pc:sldMk cId="1416222063" sldId="392"/>
        </pc:sldMkLst>
      </pc:sldChg>
      <pc:sldChg chg="del">
        <pc:chgData name="Mitsuhashi Toshiharu" userId="d8f1e95312da3fa5" providerId="LiveId" clId="{182710F0-EC64-4437-9BE9-8367BD309F03}" dt="2022-05-06T08:05:19.961" v="2082" actId="47"/>
        <pc:sldMkLst>
          <pc:docMk/>
          <pc:sldMk cId="2816413980" sldId="393"/>
        </pc:sldMkLst>
      </pc:sldChg>
      <pc:sldChg chg="del">
        <pc:chgData name="Mitsuhashi Toshiharu" userId="d8f1e95312da3fa5" providerId="LiveId" clId="{182710F0-EC64-4437-9BE9-8367BD309F03}" dt="2022-05-06T08:05:19.961" v="2082" actId="47"/>
        <pc:sldMkLst>
          <pc:docMk/>
          <pc:sldMk cId="4098146003" sldId="395"/>
        </pc:sldMkLst>
      </pc:sldChg>
      <pc:sldChg chg="del">
        <pc:chgData name="Mitsuhashi Toshiharu" userId="d8f1e95312da3fa5" providerId="LiveId" clId="{182710F0-EC64-4437-9BE9-8367BD309F03}" dt="2022-05-06T08:05:19.961" v="2082" actId="47"/>
        <pc:sldMkLst>
          <pc:docMk/>
          <pc:sldMk cId="350476537" sldId="397"/>
        </pc:sldMkLst>
      </pc:sldChg>
      <pc:sldChg chg="del">
        <pc:chgData name="Mitsuhashi Toshiharu" userId="d8f1e95312da3fa5" providerId="LiveId" clId="{182710F0-EC64-4437-9BE9-8367BD309F03}" dt="2022-05-06T08:05:19.961" v="2082" actId="47"/>
        <pc:sldMkLst>
          <pc:docMk/>
          <pc:sldMk cId="2136222250" sldId="398"/>
        </pc:sldMkLst>
      </pc:sldChg>
      <pc:sldChg chg="del">
        <pc:chgData name="Mitsuhashi Toshiharu" userId="d8f1e95312da3fa5" providerId="LiveId" clId="{182710F0-EC64-4437-9BE9-8367BD309F03}" dt="2022-05-06T08:05:19.961" v="2082" actId="47"/>
        <pc:sldMkLst>
          <pc:docMk/>
          <pc:sldMk cId="2724928404" sldId="400"/>
        </pc:sldMkLst>
      </pc:sldChg>
      <pc:sldChg chg="del">
        <pc:chgData name="Mitsuhashi Toshiharu" userId="d8f1e95312da3fa5" providerId="LiveId" clId="{182710F0-EC64-4437-9BE9-8367BD309F03}" dt="2022-05-06T08:05:19.961" v="2082" actId="47"/>
        <pc:sldMkLst>
          <pc:docMk/>
          <pc:sldMk cId="406036844" sldId="401"/>
        </pc:sldMkLst>
      </pc:sldChg>
      <pc:sldChg chg="del">
        <pc:chgData name="Mitsuhashi Toshiharu" userId="d8f1e95312da3fa5" providerId="LiveId" clId="{182710F0-EC64-4437-9BE9-8367BD309F03}" dt="2022-05-06T08:05:19.961" v="2082" actId="47"/>
        <pc:sldMkLst>
          <pc:docMk/>
          <pc:sldMk cId="1569731518" sldId="403"/>
        </pc:sldMkLst>
      </pc:sldChg>
      <pc:sldChg chg="del">
        <pc:chgData name="Mitsuhashi Toshiharu" userId="d8f1e95312da3fa5" providerId="LiveId" clId="{182710F0-EC64-4437-9BE9-8367BD309F03}" dt="2022-05-06T08:05:19.961" v="2082" actId="47"/>
        <pc:sldMkLst>
          <pc:docMk/>
          <pc:sldMk cId="4210190952" sldId="404"/>
        </pc:sldMkLst>
      </pc:sldChg>
      <pc:sldChg chg="del">
        <pc:chgData name="Mitsuhashi Toshiharu" userId="d8f1e95312da3fa5" providerId="LiveId" clId="{182710F0-EC64-4437-9BE9-8367BD309F03}" dt="2022-05-06T08:05:19.961" v="2082" actId="47"/>
        <pc:sldMkLst>
          <pc:docMk/>
          <pc:sldMk cId="476433734" sldId="405"/>
        </pc:sldMkLst>
      </pc:sldChg>
      <pc:sldChg chg="del">
        <pc:chgData name="Mitsuhashi Toshiharu" userId="d8f1e95312da3fa5" providerId="LiveId" clId="{182710F0-EC64-4437-9BE9-8367BD309F03}" dt="2022-05-06T08:05:19.961" v="2082" actId="47"/>
        <pc:sldMkLst>
          <pc:docMk/>
          <pc:sldMk cId="3740312339" sldId="406"/>
        </pc:sldMkLst>
      </pc:sldChg>
      <pc:sldChg chg="del">
        <pc:chgData name="Mitsuhashi Toshiharu" userId="d8f1e95312da3fa5" providerId="LiveId" clId="{182710F0-EC64-4437-9BE9-8367BD309F03}" dt="2022-05-06T08:05:19.961" v="2082" actId="47"/>
        <pc:sldMkLst>
          <pc:docMk/>
          <pc:sldMk cId="121926491" sldId="407"/>
        </pc:sldMkLst>
      </pc:sldChg>
      <pc:sldChg chg="del">
        <pc:chgData name="Mitsuhashi Toshiharu" userId="d8f1e95312da3fa5" providerId="LiveId" clId="{182710F0-EC64-4437-9BE9-8367BD309F03}" dt="2022-05-06T08:05:19.961" v="2082" actId="47"/>
        <pc:sldMkLst>
          <pc:docMk/>
          <pc:sldMk cId="3654849903" sldId="408"/>
        </pc:sldMkLst>
      </pc:sldChg>
      <pc:sldChg chg="del">
        <pc:chgData name="Mitsuhashi Toshiharu" userId="d8f1e95312da3fa5" providerId="LiveId" clId="{182710F0-EC64-4437-9BE9-8367BD309F03}" dt="2022-05-06T08:05:19.961" v="2082" actId="47"/>
        <pc:sldMkLst>
          <pc:docMk/>
          <pc:sldMk cId="2384884592" sldId="409"/>
        </pc:sldMkLst>
      </pc:sldChg>
      <pc:sldChg chg="del">
        <pc:chgData name="Mitsuhashi Toshiharu" userId="d8f1e95312da3fa5" providerId="LiveId" clId="{182710F0-EC64-4437-9BE9-8367BD309F03}" dt="2022-05-06T08:05:19.961" v="2082" actId="47"/>
        <pc:sldMkLst>
          <pc:docMk/>
          <pc:sldMk cId="1430967411" sldId="410"/>
        </pc:sldMkLst>
      </pc:sldChg>
      <pc:sldChg chg="del">
        <pc:chgData name="Mitsuhashi Toshiharu" userId="d8f1e95312da3fa5" providerId="LiveId" clId="{182710F0-EC64-4437-9BE9-8367BD309F03}" dt="2022-05-06T08:05:19.961" v="2082" actId="47"/>
        <pc:sldMkLst>
          <pc:docMk/>
          <pc:sldMk cId="3507768658" sldId="411"/>
        </pc:sldMkLst>
      </pc:sldChg>
      <pc:sldChg chg="del">
        <pc:chgData name="Mitsuhashi Toshiharu" userId="d8f1e95312da3fa5" providerId="LiveId" clId="{182710F0-EC64-4437-9BE9-8367BD309F03}" dt="2022-05-06T08:05:19.961" v="2082" actId="47"/>
        <pc:sldMkLst>
          <pc:docMk/>
          <pc:sldMk cId="1650540854" sldId="412"/>
        </pc:sldMkLst>
      </pc:sldChg>
      <pc:sldChg chg="del">
        <pc:chgData name="Mitsuhashi Toshiharu" userId="d8f1e95312da3fa5" providerId="LiveId" clId="{182710F0-EC64-4437-9BE9-8367BD309F03}" dt="2022-05-06T08:05:19.961" v="2082" actId="47"/>
        <pc:sldMkLst>
          <pc:docMk/>
          <pc:sldMk cId="1439952574" sldId="413"/>
        </pc:sldMkLst>
      </pc:sldChg>
      <pc:sldChg chg="del">
        <pc:chgData name="Mitsuhashi Toshiharu" userId="d8f1e95312da3fa5" providerId="LiveId" clId="{182710F0-EC64-4437-9BE9-8367BD309F03}" dt="2022-05-06T08:05:19.961" v="2082" actId="47"/>
        <pc:sldMkLst>
          <pc:docMk/>
          <pc:sldMk cId="880184933" sldId="414"/>
        </pc:sldMkLst>
      </pc:sldChg>
      <pc:sldChg chg="del">
        <pc:chgData name="Mitsuhashi Toshiharu" userId="d8f1e95312da3fa5" providerId="LiveId" clId="{182710F0-EC64-4437-9BE9-8367BD309F03}" dt="2022-05-06T08:05:19.961" v="2082" actId="47"/>
        <pc:sldMkLst>
          <pc:docMk/>
          <pc:sldMk cId="2694266213" sldId="415"/>
        </pc:sldMkLst>
      </pc:sldChg>
      <pc:sldChg chg="del">
        <pc:chgData name="Mitsuhashi Toshiharu" userId="d8f1e95312da3fa5" providerId="LiveId" clId="{182710F0-EC64-4437-9BE9-8367BD309F03}" dt="2022-05-06T08:05:19.961" v="2082" actId="47"/>
        <pc:sldMkLst>
          <pc:docMk/>
          <pc:sldMk cId="3646601257" sldId="416"/>
        </pc:sldMkLst>
      </pc:sldChg>
      <pc:sldChg chg="del">
        <pc:chgData name="Mitsuhashi Toshiharu" userId="d8f1e95312da3fa5" providerId="LiveId" clId="{182710F0-EC64-4437-9BE9-8367BD309F03}" dt="2022-05-06T08:05:19.961" v="2082" actId="47"/>
        <pc:sldMkLst>
          <pc:docMk/>
          <pc:sldMk cId="453720825" sldId="417"/>
        </pc:sldMkLst>
      </pc:sldChg>
      <pc:sldChg chg="del">
        <pc:chgData name="Mitsuhashi Toshiharu" userId="d8f1e95312da3fa5" providerId="LiveId" clId="{182710F0-EC64-4437-9BE9-8367BD309F03}" dt="2022-05-06T08:05:19.961" v="2082" actId="47"/>
        <pc:sldMkLst>
          <pc:docMk/>
          <pc:sldMk cId="1594914450" sldId="418"/>
        </pc:sldMkLst>
      </pc:sldChg>
      <pc:sldChg chg="del">
        <pc:chgData name="Mitsuhashi Toshiharu" userId="d8f1e95312da3fa5" providerId="LiveId" clId="{182710F0-EC64-4437-9BE9-8367BD309F03}" dt="2022-05-06T08:05:19.961" v="2082" actId="47"/>
        <pc:sldMkLst>
          <pc:docMk/>
          <pc:sldMk cId="3694779729" sldId="419"/>
        </pc:sldMkLst>
      </pc:sldChg>
      <pc:sldChg chg="del">
        <pc:chgData name="Mitsuhashi Toshiharu" userId="d8f1e95312da3fa5" providerId="LiveId" clId="{182710F0-EC64-4437-9BE9-8367BD309F03}" dt="2022-05-06T08:05:19.961" v="2082" actId="47"/>
        <pc:sldMkLst>
          <pc:docMk/>
          <pc:sldMk cId="981391326" sldId="420"/>
        </pc:sldMkLst>
      </pc:sldChg>
      <pc:sldChg chg="del">
        <pc:chgData name="Mitsuhashi Toshiharu" userId="d8f1e95312da3fa5" providerId="LiveId" clId="{182710F0-EC64-4437-9BE9-8367BD309F03}" dt="2022-05-06T08:05:19.961" v="2082" actId="47"/>
        <pc:sldMkLst>
          <pc:docMk/>
          <pc:sldMk cId="3634870302" sldId="421"/>
        </pc:sldMkLst>
      </pc:sldChg>
      <pc:sldChg chg="del">
        <pc:chgData name="Mitsuhashi Toshiharu" userId="d8f1e95312da3fa5" providerId="LiveId" clId="{182710F0-EC64-4437-9BE9-8367BD309F03}" dt="2022-05-06T08:05:19.961" v="2082" actId="47"/>
        <pc:sldMkLst>
          <pc:docMk/>
          <pc:sldMk cId="3108583507" sldId="422"/>
        </pc:sldMkLst>
      </pc:sldChg>
      <pc:sldChg chg="del">
        <pc:chgData name="Mitsuhashi Toshiharu" userId="d8f1e95312da3fa5" providerId="LiveId" clId="{182710F0-EC64-4437-9BE9-8367BD309F03}" dt="2022-05-06T08:05:19.961" v="2082" actId="47"/>
        <pc:sldMkLst>
          <pc:docMk/>
          <pc:sldMk cId="2332008270" sldId="424"/>
        </pc:sldMkLst>
      </pc:sldChg>
      <pc:sldChg chg="del">
        <pc:chgData name="Mitsuhashi Toshiharu" userId="d8f1e95312da3fa5" providerId="LiveId" clId="{182710F0-EC64-4437-9BE9-8367BD309F03}" dt="2022-05-06T08:05:19.961" v="2082" actId="47"/>
        <pc:sldMkLst>
          <pc:docMk/>
          <pc:sldMk cId="735897319" sldId="425"/>
        </pc:sldMkLst>
      </pc:sldChg>
      <pc:sldChg chg="del">
        <pc:chgData name="Mitsuhashi Toshiharu" userId="d8f1e95312da3fa5" providerId="LiveId" clId="{182710F0-EC64-4437-9BE9-8367BD309F03}" dt="2022-05-06T08:05:19.961" v="2082" actId="47"/>
        <pc:sldMkLst>
          <pc:docMk/>
          <pc:sldMk cId="646808823" sldId="426"/>
        </pc:sldMkLst>
      </pc:sldChg>
      <pc:sldChg chg="del">
        <pc:chgData name="Mitsuhashi Toshiharu" userId="d8f1e95312da3fa5" providerId="LiveId" clId="{182710F0-EC64-4437-9BE9-8367BD309F03}" dt="2022-05-06T08:05:19.961" v="2082" actId="47"/>
        <pc:sldMkLst>
          <pc:docMk/>
          <pc:sldMk cId="3652442998" sldId="427"/>
        </pc:sldMkLst>
      </pc:sldChg>
      <pc:sldChg chg="addSp modSp mod">
        <pc:chgData name="Mitsuhashi Toshiharu" userId="d8f1e95312da3fa5" providerId="LiveId" clId="{182710F0-EC64-4437-9BE9-8367BD309F03}" dt="2022-05-06T07:31:26.558" v="2"/>
        <pc:sldMkLst>
          <pc:docMk/>
          <pc:sldMk cId="707037676" sldId="431"/>
        </pc:sldMkLst>
        <pc:spChg chg="add mod">
          <ac:chgData name="Mitsuhashi Toshiharu" userId="d8f1e95312da3fa5" providerId="LiveId" clId="{182710F0-EC64-4437-9BE9-8367BD309F03}" dt="2022-05-06T07:31:26.558" v="2"/>
          <ac:spMkLst>
            <pc:docMk/>
            <pc:sldMk cId="707037676" sldId="431"/>
            <ac:spMk id="5" creationId="{5A3BBB57-C842-08C0-4613-5F82EC4B877B}"/>
          </ac:spMkLst>
        </pc:spChg>
        <pc:picChg chg="add mod">
          <ac:chgData name="Mitsuhashi Toshiharu" userId="d8f1e95312da3fa5" providerId="LiveId" clId="{182710F0-EC64-4437-9BE9-8367BD309F03}" dt="2022-05-06T07:31:10.093" v="0"/>
          <ac:picMkLst>
            <pc:docMk/>
            <pc:sldMk cId="707037676" sldId="431"/>
            <ac:picMk id="6" creationId="{3CCCE334-444C-378D-5BE3-48E278F4D836}"/>
          </ac:picMkLst>
        </pc:picChg>
      </pc:sldChg>
      <pc:sldChg chg="modSp mod">
        <pc:chgData name="Mitsuhashi Toshiharu" userId="d8f1e95312da3fa5" providerId="LiveId" clId="{182710F0-EC64-4437-9BE9-8367BD309F03}" dt="2022-05-06T07:32:24.438" v="10" actId="14100"/>
        <pc:sldMkLst>
          <pc:docMk/>
          <pc:sldMk cId="574236235" sldId="435"/>
        </pc:sldMkLst>
        <pc:spChg chg="mod">
          <ac:chgData name="Mitsuhashi Toshiharu" userId="d8f1e95312da3fa5" providerId="LiveId" clId="{182710F0-EC64-4437-9BE9-8367BD309F03}" dt="2022-05-06T07:32:21.034" v="9" actId="122"/>
          <ac:spMkLst>
            <pc:docMk/>
            <pc:sldMk cId="574236235" sldId="435"/>
            <ac:spMk id="12" creationId="{60ABCEB1-45DE-48CD-8FCE-3D251A14552A}"/>
          </ac:spMkLst>
        </pc:spChg>
        <pc:cxnChg chg="mod">
          <ac:chgData name="Mitsuhashi Toshiharu" userId="d8f1e95312da3fa5" providerId="LiveId" clId="{182710F0-EC64-4437-9BE9-8367BD309F03}" dt="2022-05-06T07:32:24.438" v="10" actId="14100"/>
          <ac:cxnSpMkLst>
            <pc:docMk/>
            <pc:sldMk cId="574236235" sldId="435"/>
            <ac:cxnSpMk id="14" creationId="{0F7B7CAC-D8A2-47CA-B4B8-0C7EBC77D3FF}"/>
          </ac:cxnSpMkLst>
        </pc:cxnChg>
      </pc:sldChg>
      <pc:sldChg chg="modSp mod">
        <pc:chgData name="Mitsuhashi Toshiharu" userId="d8f1e95312da3fa5" providerId="LiveId" clId="{182710F0-EC64-4437-9BE9-8367BD309F03}" dt="2022-05-06T07:32:43.276" v="14" actId="208"/>
        <pc:sldMkLst>
          <pc:docMk/>
          <pc:sldMk cId="3901348465" sldId="437"/>
        </pc:sldMkLst>
        <pc:spChg chg="mod">
          <ac:chgData name="Mitsuhashi Toshiharu" userId="d8f1e95312da3fa5" providerId="LiveId" clId="{182710F0-EC64-4437-9BE9-8367BD309F03}" dt="2022-05-06T07:32:35.670" v="13" actId="20577"/>
          <ac:spMkLst>
            <pc:docMk/>
            <pc:sldMk cId="3901348465" sldId="437"/>
            <ac:spMk id="15" creationId="{32AFC70C-407B-4C45-84C6-1AE9837FF722}"/>
          </ac:spMkLst>
        </pc:spChg>
        <pc:cxnChg chg="mod">
          <ac:chgData name="Mitsuhashi Toshiharu" userId="d8f1e95312da3fa5" providerId="LiveId" clId="{182710F0-EC64-4437-9BE9-8367BD309F03}" dt="2022-05-06T07:32:43.276" v="14" actId="208"/>
          <ac:cxnSpMkLst>
            <pc:docMk/>
            <pc:sldMk cId="3901348465" sldId="437"/>
            <ac:cxnSpMk id="16" creationId="{2AF6B304-4699-47F5-B9CE-99396A636964}"/>
          </ac:cxnSpMkLst>
        </pc:cxnChg>
      </pc:sldChg>
      <pc:sldChg chg="addSp delSp modSp mod">
        <pc:chgData name="Mitsuhashi Toshiharu" userId="d8f1e95312da3fa5" providerId="LiveId" clId="{182710F0-EC64-4437-9BE9-8367BD309F03}" dt="2022-05-06T07:46:00.117" v="108" actId="113"/>
        <pc:sldMkLst>
          <pc:docMk/>
          <pc:sldMk cId="1877706683" sldId="438"/>
        </pc:sldMkLst>
        <pc:spChg chg="add mod">
          <ac:chgData name="Mitsuhashi Toshiharu" userId="d8f1e95312da3fa5" providerId="LiveId" clId="{182710F0-EC64-4437-9BE9-8367BD309F03}" dt="2022-05-06T07:33:48.362" v="22" actId="208"/>
          <ac:spMkLst>
            <pc:docMk/>
            <pc:sldMk cId="1877706683" sldId="438"/>
            <ac:spMk id="3" creationId="{E9EEFF5E-7B38-C25E-BA56-F0452EE64A5A}"/>
          </ac:spMkLst>
        </pc:spChg>
        <pc:spChg chg="del">
          <ac:chgData name="Mitsuhashi Toshiharu" userId="d8f1e95312da3fa5" providerId="LiveId" clId="{182710F0-EC64-4437-9BE9-8367BD309F03}" dt="2022-05-06T07:45:46.905" v="105" actId="478"/>
          <ac:spMkLst>
            <pc:docMk/>
            <pc:sldMk cId="1877706683" sldId="438"/>
            <ac:spMk id="6" creationId="{A9B69B87-C83E-3C14-59EE-3F4DAC811241}"/>
          </ac:spMkLst>
        </pc:spChg>
        <pc:spChg chg="del">
          <ac:chgData name="Mitsuhashi Toshiharu" userId="d8f1e95312da3fa5" providerId="LiveId" clId="{182710F0-EC64-4437-9BE9-8367BD309F03}" dt="2022-05-06T07:45:48.904" v="106" actId="478"/>
          <ac:spMkLst>
            <pc:docMk/>
            <pc:sldMk cId="1877706683" sldId="438"/>
            <ac:spMk id="9" creationId="{51C9059E-A0E2-0903-6C9B-EA61536A997C}"/>
          </ac:spMkLst>
        </pc:spChg>
        <pc:spChg chg="mod">
          <ac:chgData name="Mitsuhashi Toshiharu" userId="d8f1e95312da3fa5" providerId="LiveId" clId="{182710F0-EC64-4437-9BE9-8367BD309F03}" dt="2022-05-06T07:46:00.117" v="108" actId="113"/>
          <ac:spMkLst>
            <pc:docMk/>
            <pc:sldMk cId="1877706683" sldId="438"/>
            <ac:spMk id="12" creationId="{990C55E8-CF2B-835F-734A-69D18642D450}"/>
          </ac:spMkLst>
        </pc:spChg>
      </pc:sldChg>
      <pc:sldChg chg="modSp mod">
        <pc:chgData name="Mitsuhashi Toshiharu" userId="d8f1e95312da3fa5" providerId="LiveId" clId="{182710F0-EC64-4437-9BE9-8367BD309F03}" dt="2022-05-06T08:10:19.151" v="2741" actId="207"/>
        <pc:sldMkLst>
          <pc:docMk/>
          <pc:sldMk cId="2389216335" sldId="439"/>
        </pc:sldMkLst>
        <pc:spChg chg="mod">
          <ac:chgData name="Mitsuhashi Toshiharu" userId="d8f1e95312da3fa5" providerId="LiveId" clId="{182710F0-EC64-4437-9BE9-8367BD309F03}" dt="2022-05-06T07:51:06.465" v="258"/>
          <ac:spMkLst>
            <pc:docMk/>
            <pc:sldMk cId="2389216335" sldId="439"/>
            <ac:spMk id="2" creationId="{78128AE9-07F7-DAF7-2DE4-C93E0ABD5B0E}"/>
          </ac:spMkLst>
        </pc:spChg>
        <pc:spChg chg="mod">
          <ac:chgData name="Mitsuhashi Toshiharu" userId="d8f1e95312da3fa5" providerId="LiveId" clId="{182710F0-EC64-4437-9BE9-8367BD309F03}" dt="2022-05-06T08:10:19.151" v="2741" actId="207"/>
          <ac:spMkLst>
            <pc:docMk/>
            <pc:sldMk cId="2389216335" sldId="439"/>
            <ac:spMk id="3" creationId="{A919A3A3-39AE-B729-C3EC-A9CC71ABBDD0}"/>
          </ac:spMkLst>
        </pc:spChg>
      </pc:sldChg>
      <pc:sldChg chg="addSp delSp modSp mod">
        <pc:chgData name="Mitsuhashi Toshiharu" userId="d8f1e95312da3fa5" providerId="LiveId" clId="{182710F0-EC64-4437-9BE9-8367BD309F03}" dt="2022-05-06T07:47:10.975" v="134" actId="14100"/>
        <pc:sldMkLst>
          <pc:docMk/>
          <pc:sldMk cId="3965649932" sldId="440"/>
        </pc:sldMkLst>
        <pc:spChg chg="del mod">
          <ac:chgData name="Mitsuhashi Toshiharu" userId="d8f1e95312da3fa5" providerId="LiveId" clId="{182710F0-EC64-4437-9BE9-8367BD309F03}" dt="2022-05-06T07:45:39.021" v="103" actId="478"/>
          <ac:spMkLst>
            <pc:docMk/>
            <pc:sldMk cId="3965649932" sldId="440"/>
            <ac:spMk id="6" creationId="{A9B69B87-C83E-3C14-59EE-3F4DAC811241}"/>
          </ac:spMkLst>
        </pc:spChg>
        <pc:spChg chg="mod">
          <ac:chgData name="Mitsuhashi Toshiharu" userId="d8f1e95312da3fa5" providerId="LiveId" clId="{182710F0-EC64-4437-9BE9-8367BD309F03}" dt="2022-05-06T07:42:20.879" v="36" actId="20577"/>
          <ac:spMkLst>
            <pc:docMk/>
            <pc:sldMk cId="3965649932" sldId="440"/>
            <ac:spMk id="8" creationId="{A2044250-BA6C-D7C9-C1AB-8A24A565DFD3}"/>
          </ac:spMkLst>
        </pc:spChg>
        <pc:spChg chg="del mod">
          <ac:chgData name="Mitsuhashi Toshiharu" userId="d8f1e95312da3fa5" providerId="LiveId" clId="{182710F0-EC64-4437-9BE9-8367BD309F03}" dt="2022-05-06T07:45:42.165" v="104" actId="478"/>
          <ac:spMkLst>
            <pc:docMk/>
            <pc:sldMk cId="3965649932" sldId="440"/>
            <ac:spMk id="9" creationId="{51C9059E-A0E2-0903-6C9B-EA61536A997C}"/>
          </ac:spMkLst>
        </pc:spChg>
        <pc:spChg chg="mod">
          <ac:chgData name="Mitsuhashi Toshiharu" userId="d8f1e95312da3fa5" providerId="LiveId" clId="{182710F0-EC64-4437-9BE9-8367BD309F03}" dt="2022-05-06T07:46:10.427" v="111" actId="207"/>
          <ac:spMkLst>
            <pc:docMk/>
            <pc:sldMk cId="3965649932" sldId="440"/>
            <ac:spMk id="12" creationId="{990C55E8-CF2B-835F-734A-69D18642D450}"/>
          </ac:spMkLst>
        </pc:spChg>
        <pc:spChg chg="add mod">
          <ac:chgData name="Mitsuhashi Toshiharu" userId="d8f1e95312da3fa5" providerId="LiveId" clId="{182710F0-EC64-4437-9BE9-8367BD309F03}" dt="2022-05-06T07:42:09.189" v="32" actId="14100"/>
          <ac:spMkLst>
            <pc:docMk/>
            <pc:sldMk cId="3965649932" sldId="440"/>
            <ac:spMk id="13" creationId="{9BA73C9B-9340-8C90-B44B-07FF0E328711}"/>
          </ac:spMkLst>
        </pc:spChg>
        <pc:spChg chg="mod">
          <ac:chgData name="Mitsuhashi Toshiharu" userId="d8f1e95312da3fa5" providerId="LiveId" clId="{182710F0-EC64-4437-9BE9-8367BD309F03}" dt="2022-05-06T07:42:26.590" v="37" actId="20577"/>
          <ac:spMkLst>
            <pc:docMk/>
            <pc:sldMk cId="3965649932" sldId="440"/>
            <ac:spMk id="14" creationId="{3D6D3F64-75CC-3C17-9C28-77ECD6707304}"/>
          </ac:spMkLst>
        </pc:spChg>
        <pc:picChg chg="del">
          <ac:chgData name="Mitsuhashi Toshiharu" userId="d8f1e95312da3fa5" providerId="LiveId" clId="{182710F0-EC64-4437-9BE9-8367BD309F03}" dt="2022-05-06T07:33:59.737" v="23" actId="478"/>
          <ac:picMkLst>
            <pc:docMk/>
            <pc:sldMk cId="3965649932" sldId="440"/>
            <ac:picMk id="5" creationId="{260A6B1A-81DD-A48B-5F84-AC552C3A859F}"/>
          </ac:picMkLst>
        </pc:picChg>
        <pc:picChg chg="add mod">
          <ac:chgData name="Mitsuhashi Toshiharu" userId="d8f1e95312da3fa5" providerId="LiveId" clId="{182710F0-EC64-4437-9BE9-8367BD309F03}" dt="2022-05-06T07:41:38.708" v="28" actId="1076"/>
          <ac:picMkLst>
            <pc:docMk/>
            <pc:sldMk cId="3965649932" sldId="440"/>
            <ac:picMk id="7" creationId="{8005D12A-1342-0A6A-FBFB-44E3B2954439}"/>
          </ac:picMkLst>
        </pc:picChg>
        <pc:picChg chg="mod">
          <ac:chgData name="Mitsuhashi Toshiharu" userId="d8f1e95312da3fa5" providerId="LiveId" clId="{182710F0-EC64-4437-9BE9-8367BD309F03}" dt="2022-05-06T07:47:10.975" v="134" actId="14100"/>
          <ac:picMkLst>
            <pc:docMk/>
            <pc:sldMk cId="3965649932" sldId="440"/>
            <ac:picMk id="10" creationId="{679965CD-7684-AEFE-D984-996A4985BA1D}"/>
          </ac:picMkLst>
        </pc:picChg>
      </pc:sldChg>
      <pc:sldChg chg="addSp delSp modSp add mod">
        <pc:chgData name="Mitsuhashi Toshiharu" userId="d8f1e95312da3fa5" providerId="LiveId" clId="{182710F0-EC64-4437-9BE9-8367BD309F03}" dt="2022-05-06T07:49:21.656" v="161" actId="1076"/>
        <pc:sldMkLst>
          <pc:docMk/>
          <pc:sldMk cId="834639814" sldId="441"/>
        </pc:sldMkLst>
        <pc:spChg chg="mod">
          <ac:chgData name="Mitsuhashi Toshiharu" userId="d8f1e95312da3fa5" providerId="LiveId" clId="{182710F0-EC64-4437-9BE9-8367BD309F03}" dt="2022-05-06T07:46:19.428" v="127"/>
          <ac:spMkLst>
            <pc:docMk/>
            <pc:sldMk cId="834639814" sldId="441"/>
            <ac:spMk id="2" creationId="{C54DC4F5-8AF5-45C4-9116-9FEC1E9B7D0B}"/>
          </ac:spMkLst>
        </pc:spChg>
        <pc:spChg chg="mod">
          <ac:chgData name="Mitsuhashi Toshiharu" userId="d8f1e95312da3fa5" providerId="LiveId" clId="{182710F0-EC64-4437-9BE9-8367BD309F03}" dt="2022-05-06T07:48:50.110" v="152" actId="1076"/>
          <ac:spMkLst>
            <pc:docMk/>
            <pc:sldMk cId="834639814" sldId="441"/>
            <ac:spMk id="8" creationId="{A2044250-BA6C-D7C9-C1AB-8A24A565DFD3}"/>
          </ac:spMkLst>
        </pc:spChg>
        <pc:spChg chg="mod">
          <ac:chgData name="Mitsuhashi Toshiharu" userId="d8f1e95312da3fa5" providerId="LiveId" clId="{182710F0-EC64-4437-9BE9-8367BD309F03}" dt="2022-05-06T07:49:21.656" v="161" actId="1076"/>
          <ac:spMkLst>
            <pc:docMk/>
            <pc:sldMk cId="834639814" sldId="441"/>
            <ac:spMk id="12" creationId="{990C55E8-CF2B-835F-734A-69D18642D450}"/>
          </ac:spMkLst>
        </pc:spChg>
        <pc:spChg chg="mod ord">
          <ac:chgData name="Mitsuhashi Toshiharu" userId="d8f1e95312da3fa5" providerId="LiveId" clId="{182710F0-EC64-4437-9BE9-8367BD309F03}" dt="2022-05-06T07:49:17.891" v="160" actId="1076"/>
          <ac:spMkLst>
            <pc:docMk/>
            <pc:sldMk cId="834639814" sldId="441"/>
            <ac:spMk id="13" creationId="{9BA73C9B-9340-8C90-B44B-07FF0E328711}"/>
          </ac:spMkLst>
        </pc:spChg>
        <pc:spChg chg="mod">
          <ac:chgData name="Mitsuhashi Toshiharu" userId="d8f1e95312da3fa5" providerId="LiveId" clId="{182710F0-EC64-4437-9BE9-8367BD309F03}" dt="2022-05-06T07:48:53.369" v="155" actId="20577"/>
          <ac:spMkLst>
            <pc:docMk/>
            <pc:sldMk cId="834639814" sldId="441"/>
            <ac:spMk id="14" creationId="{3D6D3F64-75CC-3C17-9C28-77ECD6707304}"/>
          </ac:spMkLst>
        </pc:spChg>
        <pc:picChg chg="add mod ord">
          <ac:chgData name="Mitsuhashi Toshiharu" userId="d8f1e95312da3fa5" providerId="LiveId" clId="{182710F0-EC64-4437-9BE9-8367BD309F03}" dt="2022-05-06T07:47:19.603" v="135" actId="167"/>
          <ac:picMkLst>
            <pc:docMk/>
            <pc:sldMk cId="834639814" sldId="441"/>
            <ac:picMk id="5" creationId="{FA733F28-34E6-4820-52BD-52E649C48597}"/>
          </ac:picMkLst>
        </pc:picChg>
        <pc:picChg chg="del">
          <ac:chgData name="Mitsuhashi Toshiharu" userId="d8f1e95312da3fa5" providerId="LiveId" clId="{182710F0-EC64-4437-9BE9-8367BD309F03}" dt="2022-05-06T07:48:00.140" v="136" actId="478"/>
          <ac:picMkLst>
            <pc:docMk/>
            <pc:sldMk cId="834639814" sldId="441"/>
            <ac:picMk id="7" creationId="{8005D12A-1342-0A6A-FBFB-44E3B2954439}"/>
          </ac:picMkLst>
        </pc:picChg>
        <pc:picChg chg="add mod">
          <ac:chgData name="Mitsuhashi Toshiharu" userId="d8f1e95312da3fa5" providerId="LiveId" clId="{182710F0-EC64-4437-9BE9-8367BD309F03}" dt="2022-05-06T07:49:13.832" v="159" actId="1076"/>
          <ac:picMkLst>
            <pc:docMk/>
            <pc:sldMk cId="834639814" sldId="441"/>
            <ac:picMk id="9" creationId="{EDFB227A-998C-0B4F-5D7E-F855F4735467}"/>
          </ac:picMkLst>
        </pc:picChg>
        <pc:picChg chg="del">
          <ac:chgData name="Mitsuhashi Toshiharu" userId="d8f1e95312da3fa5" providerId="LiveId" clId="{182710F0-EC64-4437-9BE9-8367BD309F03}" dt="2022-05-06T07:46:24.130" v="128" actId="478"/>
          <ac:picMkLst>
            <pc:docMk/>
            <pc:sldMk cId="834639814" sldId="441"/>
            <ac:picMk id="10" creationId="{679965CD-7684-AEFE-D984-996A4985BA1D}"/>
          </ac:picMkLst>
        </pc:picChg>
      </pc:sldChg>
      <pc:sldChg chg="modSp new mod">
        <pc:chgData name="Mitsuhashi Toshiharu" userId="d8f1e95312da3fa5" providerId="LiveId" clId="{182710F0-EC64-4437-9BE9-8367BD309F03}" dt="2022-05-06T08:11:22.110" v="3100"/>
        <pc:sldMkLst>
          <pc:docMk/>
          <pc:sldMk cId="877148151" sldId="442"/>
        </pc:sldMkLst>
        <pc:spChg chg="mod">
          <ac:chgData name="Mitsuhashi Toshiharu" userId="d8f1e95312da3fa5" providerId="LiveId" clId="{182710F0-EC64-4437-9BE9-8367BD309F03}" dt="2022-05-06T07:56:28.615" v="766"/>
          <ac:spMkLst>
            <pc:docMk/>
            <pc:sldMk cId="877148151" sldId="442"/>
            <ac:spMk id="2" creationId="{C48174EC-1FA7-43BA-AE47-150AC8C5CC8F}"/>
          </ac:spMkLst>
        </pc:spChg>
        <pc:spChg chg="mod">
          <ac:chgData name="Mitsuhashi Toshiharu" userId="d8f1e95312da3fa5" providerId="LiveId" clId="{182710F0-EC64-4437-9BE9-8367BD309F03}" dt="2022-05-06T08:11:22.110" v="3100"/>
          <ac:spMkLst>
            <pc:docMk/>
            <pc:sldMk cId="877148151" sldId="442"/>
            <ac:spMk id="3" creationId="{B1385655-8974-63E5-E501-D9A5CEF30645}"/>
          </ac:spMkLst>
        </pc:spChg>
      </pc:sldChg>
      <pc:sldChg chg="modSp new mod">
        <pc:chgData name="Mitsuhashi Toshiharu" userId="d8f1e95312da3fa5" providerId="LiveId" clId="{182710F0-EC64-4437-9BE9-8367BD309F03}" dt="2022-05-06T08:12:36.077" v="3318"/>
        <pc:sldMkLst>
          <pc:docMk/>
          <pc:sldMk cId="263897062" sldId="443"/>
        </pc:sldMkLst>
        <pc:spChg chg="mod">
          <ac:chgData name="Mitsuhashi Toshiharu" userId="d8f1e95312da3fa5" providerId="LiveId" clId="{182710F0-EC64-4437-9BE9-8367BD309F03}" dt="2022-05-06T07:58:09.256" v="1370"/>
          <ac:spMkLst>
            <pc:docMk/>
            <pc:sldMk cId="263897062" sldId="443"/>
            <ac:spMk id="2" creationId="{58A81213-FC47-82CA-01C1-2F021E8B0FA8}"/>
          </ac:spMkLst>
        </pc:spChg>
        <pc:spChg chg="mod">
          <ac:chgData name="Mitsuhashi Toshiharu" userId="d8f1e95312da3fa5" providerId="LiveId" clId="{182710F0-EC64-4437-9BE9-8367BD309F03}" dt="2022-05-06T08:12:36.077" v="3318"/>
          <ac:spMkLst>
            <pc:docMk/>
            <pc:sldMk cId="263897062" sldId="443"/>
            <ac:spMk id="3" creationId="{150A0058-AB6C-C464-82F5-B80C12B4E630}"/>
          </ac:spMkLst>
        </pc:spChg>
      </pc:sldChg>
      <pc:sldChg chg="modSp new mod">
        <pc:chgData name="Mitsuhashi Toshiharu" userId="d8f1e95312da3fa5" providerId="LiveId" clId="{182710F0-EC64-4437-9BE9-8367BD309F03}" dt="2022-05-06T08:14:15.611" v="3642" actId="20577"/>
        <pc:sldMkLst>
          <pc:docMk/>
          <pc:sldMk cId="4095853480" sldId="444"/>
        </pc:sldMkLst>
        <pc:spChg chg="mod">
          <ac:chgData name="Mitsuhashi Toshiharu" userId="d8f1e95312da3fa5" providerId="LiveId" clId="{182710F0-EC64-4437-9BE9-8367BD309F03}" dt="2022-05-06T08:05:26.404" v="2095"/>
          <ac:spMkLst>
            <pc:docMk/>
            <pc:sldMk cId="4095853480" sldId="444"/>
            <ac:spMk id="2" creationId="{91441155-3394-8F70-DAB3-A498B321DAD4}"/>
          </ac:spMkLst>
        </pc:spChg>
        <pc:spChg chg="mod">
          <ac:chgData name="Mitsuhashi Toshiharu" userId="d8f1e95312da3fa5" providerId="LiveId" clId="{182710F0-EC64-4437-9BE9-8367BD309F03}" dt="2022-05-06T08:14:15.611" v="3642" actId="20577"/>
          <ac:spMkLst>
            <pc:docMk/>
            <pc:sldMk cId="4095853480" sldId="444"/>
            <ac:spMk id="3" creationId="{FC9B54D3-A253-D0B9-A7B5-283B22B35672}"/>
          </ac:spMkLst>
        </pc:spChg>
      </pc:sldChg>
    </pc:docChg>
  </pc:docChgLst>
  <pc:docChgLst>
    <pc:chgData name="Mitsuhashi Toshiharu" userId="d8f1e95312da3fa5" providerId="LiveId" clId="{6A8FA69F-63D9-40DF-92DE-34C886466592}"/>
    <pc:docChg chg="undo redo custSel addSld delSld modSld sldOrd modMainMaster">
      <pc:chgData name="Mitsuhashi Toshiharu" userId="d8f1e95312da3fa5" providerId="LiveId" clId="{6A8FA69F-63D9-40DF-92DE-34C886466592}" dt="2020-12-09T07:56:55.602" v="11954"/>
      <pc:docMkLst>
        <pc:docMk/>
      </pc:docMkLst>
      <pc:sldChg chg="delSp modSp mod">
        <pc:chgData name="Mitsuhashi Toshiharu" userId="d8f1e95312da3fa5" providerId="LiveId" clId="{6A8FA69F-63D9-40DF-92DE-34C886466592}" dt="2020-12-08T07:52:10.895" v="11183" actId="20577"/>
        <pc:sldMkLst>
          <pc:docMk/>
          <pc:sldMk cId="3927562461" sldId="256"/>
        </pc:sldMkLst>
        <pc:spChg chg="mod">
          <ac:chgData name="Mitsuhashi Toshiharu" userId="d8f1e95312da3fa5" providerId="LiveId" clId="{6A8FA69F-63D9-40DF-92DE-34C886466592}" dt="2020-11-30T11:21:58.121" v="384"/>
          <ac:spMkLst>
            <pc:docMk/>
            <pc:sldMk cId="3927562461" sldId="256"/>
            <ac:spMk id="4" creationId="{00000000-0000-0000-0000-000000000000}"/>
          </ac:spMkLst>
        </pc:spChg>
        <pc:spChg chg="mod">
          <ac:chgData name="Mitsuhashi Toshiharu" userId="d8f1e95312da3fa5" providerId="LiveId" clId="{6A8FA69F-63D9-40DF-92DE-34C886466592}" dt="2020-11-30T11:21:22.077" v="282" actId="404"/>
          <ac:spMkLst>
            <pc:docMk/>
            <pc:sldMk cId="3927562461" sldId="256"/>
            <ac:spMk id="17" creationId="{00000000-0000-0000-0000-000000000000}"/>
          </ac:spMkLst>
        </pc:spChg>
        <pc:spChg chg="del">
          <ac:chgData name="Mitsuhashi Toshiharu" userId="d8f1e95312da3fa5" providerId="LiveId" clId="{6A8FA69F-63D9-40DF-92DE-34C886466592}" dt="2020-11-30T11:22:02.459" v="385" actId="478"/>
          <ac:spMkLst>
            <pc:docMk/>
            <pc:sldMk cId="3927562461" sldId="256"/>
            <ac:spMk id="27" creationId="{00000000-0000-0000-0000-000000000000}"/>
          </ac:spMkLst>
        </pc:spChg>
        <pc:spChg chg="mod">
          <ac:chgData name="Mitsuhashi Toshiharu" userId="d8f1e95312da3fa5" providerId="LiveId" clId="{6A8FA69F-63D9-40DF-92DE-34C886466592}" dt="2020-12-08T07:52:10.895" v="11183" actId="20577"/>
          <ac:spMkLst>
            <pc:docMk/>
            <pc:sldMk cId="3927562461" sldId="256"/>
            <ac:spMk id="30" creationId="{00000000-0000-0000-0000-000000000000}"/>
          </ac:spMkLst>
        </pc:spChg>
        <pc:spChg chg="mod">
          <ac:chgData name="Mitsuhashi Toshiharu" userId="d8f1e95312da3fa5" providerId="LiveId" clId="{6A8FA69F-63D9-40DF-92DE-34C886466592}" dt="2020-11-30T11:21:47.638" v="339" actId="27636"/>
          <ac:spMkLst>
            <pc:docMk/>
            <pc:sldMk cId="3927562461" sldId="256"/>
            <ac:spMk id="54" creationId="{00000000-0000-0000-0000-000000000000}"/>
          </ac:spMkLst>
        </pc:spChg>
        <pc:grpChg chg="del">
          <ac:chgData name="Mitsuhashi Toshiharu" userId="d8f1e95312da3fa5" providerId="LiveId" clId="{6A8FA69F-63D9-40DF-92DE-34C886466592}" dt="2020-11-30T11:20:20.071" v="259" actId="478"/>
          <ac:grpSpMkLst>
            <pc:docMk/>
            <pc:sldMk cId="3927562461" sldId="256"/>
            <ac:grpSpMk id="3" creationId="{00000000-0000-0000-0000-000000000000}"/>
          </ac:grpSpMkLst>
        </pc:grpChg>
        <pc:grpChg chg="del">
          <ac:chgData name="Mitsuhashi Toshiharu" userId="d8f1e95312da3fa5" providerId="LiveId" clId="{6A8FA69F-63D9-40DF-92DE-34C886466592}" dt="2020-11-30T11:20:20.777" v="260" actId="478"/>
          <ac:grpSpMkLst>
            <pc:docMk/>
            <pc:sldMk cId="3927562461" sldId="256"/>
            <ac:grpSpMk id="21" creationId="{00000000-0000-0000-0000-000000000000}"/>
          </ac:grpSpMkLst>
        </pc:grpChg>
        <pc:grpChg chg="del">
          <ac:chgData name="Mitsuhashi Toshiharu" userId="d8f1e95312da3fa5" providerId="LiveId" clId="{6A8FA69F-63D9-40DF-92DE-34C886466592}" dt="2020-11-30T11:20:18.527" v="258" actId="478"/>
          <ac:grpSpMkLst>
            <pc:docMk/>
            <pc:sldMk cId="3927562461" sldId="256"/>
            <ac:grpSpMk id="24" creationId="{00000000-0000-0000-0000-000000000000}"/>
          </ac:grpSpMkLst>
        </pc:grpChg>
        <pc:grpChg chg="del">
          <ac:chgData name="Mitsuhashi Toshiharu" userId="d8f1e95312da3fa5" providerId="LiveId" clId="{6A8FA69F-63D9-40DF-92DE-34C886466592}" dt="2020-11-30T11:20:17.690" v="257" actId="478"/>
          <ac:grpSpMkLst>
            <pc:docMk/>
            <pc:sldMk cId="3927562461" sldId="256"/>
            <ac:grpSpMk id="32" creationId="{00000000-0000-0000-0000-000000000000}"/>
          </ac:grpSpMkLst>
        </pc:grpChg>
      </pc:sldChg>
      <pc:sldChg chg="del">
        <pc:chgData name="Mitsuhashi Toshiharu" userId="d8f1e95312da3fa5" providerId="LiveId" clId="{6A8FA69F-63D9-40DF-92DE-34C886466592}" dt="2020-12-08T07:51:56.474" v="11181" actId="47"/>
        <pc:sldMkLst>
          <pc:docMk/>
          <pc:sldMk cId="1963922640" sldId="375"/>
        </pc:sldMkLst>
      </pc:sldChg>
      <pc:sldChg chg="del">
        <pc:chgData name="Mitsuhashi Toshiharu" userId="d8f1e95312da3fa5" providerId="LiveId" clId="{6A8FA69F-63D9-40DF-92DE-34C886466592}" dt="2020-12-08T07:51:56.474" v="11181" actId="47"/>
        <pc:sldMkLst>
          <pc:docMk/>
          <pc:sldMk cId="1555188339" sldId="376"/>
        </pc:sldMkLst>
      </pc:sldChg>
      <pc:sldChg chg="del">
        <pc:chgData name="Mitsuhashi Toshiharu" userId="d8f1e95312da3fa5" providerId="LiveId" clId="{6A8FA69F-63D9-40DF-92DE-34C886466592}" dt="2020-12-08T07:51:56.474" v="11181" actId="47"/>
        <pc:sldMkLst>
          <pc:docMk/>
          <pc:sldMk cId="511984491" sldId="378"/>
        </pc:sldMkLst>
      </pc:sldChg>
      <pc:sldChg chg="del">
        <pc:chgData name="Mitsuhashi Toshiharu" userId="d8f1e95312da3fa5" providerId="LiveId" clId="{6A8FA69F-63D9-40DF-92DE-34C886466592}" dt="2020-12-08T07:51:56.474" v="11181" actId="47"/>
        <pc:sldMkLst>
          <pc:docMk/>
          <pc:sldMk cId="4042610141" sldId="379"/>
        </pc:sldMkLst>
      </pc:sldChg>
      <pc:sldChg chg="del">
        <pc:chgData name="Mitsuhashi Toshiharu" userId="d8f1e95312da3fa5" providerId="LiveId" clId="{6A8FA69F-63D9-40DF-92DE-34C886466592}" dt="2020-12-08T07:51:56.474" v="11181" actId="47"/>
        <pc:sldMkLst>
          <pc:docMk/>
          <pc:sldMk cId="1737351281" sldId="380"/>
        </pc:sldMkLst>
      </pc:sldChg>
      <pc:sldChg chg="del">
        <pc:chgData name="Mitsuhashi Toshiharu" userId="d8f1e95312da3fa5" providerId="LiveId" clId="{6A8FA69F-63D9-40DF-92DE-34C886466592}" dt="2020-12-08T07:51:56.474" v="11181" actId="47"/>
        <pc:sldMkLst>
          <pc:docMk/>
          <pc:sldMk cId="1024786268" sldId="381"/>
        </pc:sldMkLst>
      </pc:sldChg>
      <pc:sldChg chg="del">
        <pc:chgData name="Mitsuhashi Toshiharu" userId="d8f1e95312da3fa5" providerId="LiveId" clId="{6A8FA69F-63D9-40DF-92DE-34C886466592}" dt="2020-12-08T07:51:56.474" v="11181" actId="47"/>
        <pc:sldMkLst>
          <pc:docMk/>
          <pc:sldMk cId="876889707" sldId="382"/>
        </pc:sldMkLst>
      </pc:sldChg>
      <pc:sldChg chg="del">
        <pc:chgData name="Mitsuhashi Toshiharu" userId="d8f1e95312da3fa5" providerId="LiveId" clId="{6A8FA69F-63D9-40DF-92DE-34C886466592}" dt="2020-12-08T07:51:56.474" v="11181" actId="47"/>
        <pc:sldMkLst>
          <pc:docMk/>
          <pc:sldMk cId="96742872" sldId="383"/>
        </pc:sldMkLst>
      </pc:sldChg>
      <pc:sldChg chg="del">
        <pc:chgData name="Mitsuhashi Toshiharu" userId="d8f1e95312da3fa5" providerId="LiveId" clId="{6A8FA69F-63D9-40DF-92DE-34C886466592}" dt="2020-12-08T07:51:56.474" v="11181" actId="47"/>
        <pc:sldMkLst>
          <pc:docMk/>
          <pc:sldMk cId="1738813080" sldId="384"/>
        </pc:sldMkLst>
      </pc:sldChg>
      <pc:sldChg chg="modSp del mod">
        <pc:chgData name="Mitsuhashi Toshiharu" userId="d8f1e95312da3fa5" providerId="LiveId" clId="{6A8FA69F-63D9-40DF-92DE-34C886466592}" dt="2020-12-08T02:44:53.410" v="6008" actId="47"/>
        <pc:sldMkLst>
          <pc:docMk/>
          <pc:sldMk cId="1838933446" sldId="385"/>
        </pc:sldMkLst>
        <pc:spChg chg="mod">
          <ac:chgData name="Mitsuhashi Toshiharu" userId="d8f1e95312da3fa5" providerId="LiveId" clId="{6A8FA69F-63D9-40DF-92DE-34C886466592}" dt="2020-11-30T11:14:49.476" v="9"/>
          <ac:spMkLst>
            <pc:docMk/>
            <pc:sldMk cId="1838933446" sldId="385"/>
            <ac:spMk id="2" creationId="{6978A491-0C15-457E-A793-2A2314011C27}"/>
          </ac:spMkLst>
        </pc:spChg>
        <pc:spChg chg="mod">
          <ac:chgData name="Mitsuhashi Toshiharu" userId="d8f1e95312da3fa5" providerId="LiveId" clId="{6A8FA69F-63D9-40DF-92DE-34C886466592}" dt="2020-11-30T11:16:07.360" v="27" actId="27636"/>
          <ac:spMkLst>
            <pc:docMk/>
            <pc:sldMk cId="1838933446" sldId="385"/>
            <ac:spMk id="3" creationId="{79D80F46-1211-4F28-8EA1-5DD7D6127206}"/>
          </ac:spMkLst>
        </pc:spChg>
      </pc:sldChg>
      <pc:sldChg chg="modSp add del mod ord">
        <pc:chgData name="Mitsuhashi Toshiharu" userId="d8f1e95312da3fa5" providerId="LiveId" clId="{6A8FA69F-63D9-40DF-92DE-34C886466592}" dt="2020-12-08T02:44:53.410" v="6008" actId="47"/>
        <pc:sldMkLst>
          <pc:docMk/>
          <pc:sldMk cId="2442665783" sldId="386"/>
        </pc:sldMkLst>
        <pc:spChg chg="mod">
          <ac:chgData name="Mitsuhashi Toshiharu" userId="d8f1e95312da3fa5" providerId="LiveId" clId="{6A8FA69F-63D9-40DF-92DE-34C886466592}" dt="2020-11-30T11:22:11.482" v="386" actId="242"/>
          <ac:spMkLst>
            <pc:docMk/>
            <pc:sldMk cId="2442665783" sldId="386"/>
            <ac:spMk id="3" creationId="{79D80F46-1211-4F28-8EA1-5DD7D6127206}"/>
          </ac:spMkLst>
        </pc:spChg>
      </pc:sldChg>
      <pc:sldChg chg="modSp add mod">
        <pc:chgData name="Mitsuhashi Toshiharu" userId="d8f1e95312da3fa5" providerId="LiveId" clId="{6A8FA69F-63D9-40DF-92DE-34C886466592}" dt="2020-12-08T02:45:03.281" v="6011" actId="20577"/>
        <pc:sldMkLst>
          <pc:docMk/>
          <pc:sldMk cId="3465556593" sldId="387"/>
        </pc:sldMkLst>
        <pc:spChg chg="mod">
          <ac:chgData name="Mitsuhashi Toshiharu" userId="d8f1e95312da3fa5" providerId="LiveId" clId="{6A8FA69F-63D9-40DF-92DE-34C886466592}" dt="2020-11-30T11:16:15.264" v="41"/>
          <ac:spMkLst>
            <pc:docMk/>
            <pc:sldMk cId="3465556593" sldId="387"/>
            <ac:spMk id="2" creationId="{6978A491-0C15-457E-A793-2A2314011C27}"/>
          </ac:spMkLst>
        </pc:spChg>
        <pc:spChg chg="mod">
          <ac:chgData name="Mitsuhashi Toshiharu" userId="d8f1e95312da3fa5" providerId="LiveId" clId="{6A8FA69F-63D9-40DF-92DE-34C886466592}" dt="2020-12-08T02:45:03.281" v="6011" actId="20577"/>
          <ac:spMkLst>
            <pc:docMk/>
            <pc:sldMk cId="3465556593" sldId="387"/>
            <ac:spMk id="3" creationId="{79D80F46-1211-4F28-8EA1-5DD7D6127206}"/>
          </ac:spMkLst>
        </pc:spChg>
      </pc:sldChg>
      <pc:sldChg chg="modSp new add del mod">
        <pc:chgData name="Mitsuhashi Toshiharu" userId="d8f1e95312da3fa5" providerId="LiveId" clId="{6A8FA69F-63D9-40DF-92DE-34C886466592}" dt="2020-12-08T02:45:20.632" v="6014" actId="47"/>
        <pc:sldMkLst>
          <pc:docMk/>
          <pc:sldMk cId="3738166922" sldId="388"/>
        </pc:sldMkLst>
        <pc:spChg chg="mod">
          <ac:chgData name="Mitsuhashi Toshiharu" userId="d8f1e95312da3fa5" providerId="LiveId" clId="{6A8FA69F-63D9-40DF-92DE-34C886466592}" dt="2020-11-30T11:17:21.160" v="59"/>
          <ac:spMkLst>
            <pc:docMk/>
            <pc:sldMk cId="3738166922" sldId="388"/>
            <ac:spMk id="2" creationId="{F3139B86-ED7A-41C1-BD1D-DABCAF17B938}"/>
          </ac:spMkLst>
        </pc:spChg>
        <pc:spChg chg="mod">
          <ac:chgData name="Mitsuhashi Toshiharu" userId="d8f1e95312da3fa5" providerId="LiveId" clId="{6A8FA69F-63D9-40DF-92DE-34C886466592}" dt="2020-11-30T11:18:25.521" v="75"/>
          <ac:spMkLst>
            <pc:docMk/>
            <pc:sldMk cId="3738166922" sldId="388"/>
            <ac:spMk id="3" creationId="{374B27B6-0B62-4FAD-B0EB-A90EE5E7AEDD}"/>
          </ac:spMkLst>
        </pc:spChg>
      </pc:sldChg>
      <pc:sldChg chg="addSp modSp add mod">
        <pc:chgData name="Mitsuhashi Toshiharu" userId="d8f1e95312da3fa5" providerId="LiveId" clId="{6A8FA69F-63D9-40DF-92DE-34C886466592}" dt="2020-12-09T07:51:58.063" v="11655" actId="20577"/>
        <pc:sldMkLst>
          <pc:docMk/>
          <pc:sldMk cId="4118568200" sldId="389"/>
        </pc:sldMkLst>
        <pc:spChg chg="mod">
          <ac:chgData name="Mitsuhashi Toshiharu" userId="d8f1e95312da3fa5" providerId="LiveId" clId="{6A8FA69F-63D9-40DF-92DE-34C886466592}" dt="2020-12-08T02:45:32.107" v="6054"/>
          <ac:spMkLst>
            <pc:docMk/>
            <pc:sldMk cId="4118568200" sldId="389"/>
            <ac:spMk id="2" creationId="{F3139B86-ED7A-41C1-BD1D-DABCAF17B938}"/>
          </ac:spMkLst>
        </pc:spChg>
        <pc:spChg chg="mod">
          <ac:chgData name="Mitsuhashi Toshiharu" userId="d8f1e95312da3fa5" providerId="LiveId" clId="{6A8FA69F-63D9-40DF-92DE-34C886466592}" dt="2020-12-09T07:51:58.063" v="11655" actId="20577"/>
          <ac:spMkLst>
            <pc:docMk/>
            <pc:sldMk cId="4118568200" sldId="389"/>
            <ac:spMk id="3" creationId="{374B27B6-0B62-4FAD-B0EB-A90EE5E7AEDD}"/>
          </ac:spMkLst>
        </pc:spChg>
        <pc:spChg chg="add mod">
          <ac:chgData name="Mitsuhashi Toshiharu" userId="d8f1e95312da3fa5" providerId="LiveId" clId="{6A8FA69F-63D9-40DF-92DE-34C886466592}" dt="2020-12-08T02:52:38.363" v="6075" actId="20577"/>
          <ac:spMkLst>
            <pc:docMk/>
            <pc:sldMk cId="4118568200" sldId="389"/>
            <ac:spMk id="5" creationId="{57CD62AB-BE68-4126-8A30-A426CFE187F7}"/>
          </ac:spMkLst>
        </pc:spChg>
        <pc:picChg chg="add mod">
          <ac:chgData name="Mitsuhashi Toshiharu" userId="d8f1e95312da3fa5" providerId="LiveId" clId="{6A8FA69F-63D9-40DF-92DE-34C886466592}" dt="2020-12-08T02:45:46.256" v="6055"/>
          <ac:picMkLst>
            <pc:docMk/>
            <pc:sldMk cId="4118568200" sldId="389"/>
            <ac:picMk id="6" creationId="{E28BEAE8-E420-4B24-9AC9-05D49B6C23A3}"/>
          </ac:picMkLst>
        </pc:picChg>
      </pc:sldChg>
      <pc:sldChg chg="addSp modSp add mod">
        <pc:chgData name="Mitsuhashi Toshiharu" userId="d8f1e95312da3fa5" providerId="LiveId" clId="{6A8FA69F-63D9-40DF-92DE-34C886466592}" dt="2020-12-08T05:48:48.721" v="7026" actId="6549"/>
        <pc:sldMkLst>
          <pc:docMk/>
          <pc:sldMk cId="3513923908" sldId="390"/>
        </pc:sldMkLst>
        <pc:spChg chg="mod">
          <ac:chgData name="Mitsuhashi Toshiharu" userId="d8f1e95312da3fa5" providerId="LiveId" clId="{6A8FA69F-63D9-40DF-92DE-34C886466592}" dt="2020-12-08T02:56:48.753" v="6366"/>
          <ac:spMkLst>
            <pc:docMk/>
            <pc:sldMk cId="3513923908" sldId="390"/>
            <ac:spMk id="2" creationId="{F3139B86-ED7A-41C1-BD1D-DABCAF17B938}"/>
          </ac:spMkLst>
        </pc:spChg>
        <pc:spChg chg="mod">
          <ac:chgData name="Mitsuhashi Toshiharu" userId="d8f1e95312da3fa5" providerId="LiveId" clId="{6A8FA69F-63D9-40DF-92DE-34C886466592}" dt="2020-12-08T05:48:48.721" v="7026" actId="6549"/>
          <ac:spMkLst>
            <pc:docMk/>
            <pc:sldMk cId="3513923908" sldId="390"/>
            <ac:spMk id="3" creationId="{374B27B6-0B62-4FAD-B0EB-A90EE5E7AEDD}"/>
          </ac:spMkLst>
        </pc:spChg>
        <pc:spChg chg="add mod">
          <ac:chgData name="Mitsuhashi Toshiharu" userId="d8f1e95312da3fa5" providerId="LiveId" clId="{6A8FA69F-63D9-40DF-92DE-34C886466592}" dt="2020-12-08T05:46:36.421" v="7013" actId="164"/>
          <ac:spMkLst>
            <pc:docMk/>
            <pc:sldMk cId="3513923908" sldId="390"/>
            <ac:spMk id="5" creationId="{93D4C920-5D11-459E-9ABC-89355A2CD7E7}"/>
          </ac:spMkLst>
        </pc:spChg>
        <pc:spChg chg="add mod">
          <ac:chgData name="Mitsuhashi Toshiharu" userId="d8f1e95312da3fa5" providerId="LiveId" clId="{6A8FA69F-63D9-40DF-92DE-34C886466592}" dt="2020-12-08T05:42:00.538" v="7004"/>
          <ac:spMkLst>
            <pc:docMk/>
            <pc:sldMk cId="3513923908" sldId="390"/>
            <ac:spMk id="6" creationId="{0B27139B-B97D-4324-9A1F-CB7D6AAAF356}"/>
          </ac:spMkLst>
        </pc:spChg>
        <pc:spChg chg="add mod">
          <ac:chgData name="Mitsuhashi Toshiharu" userId="d8f1e95312da3fa5" providerId="LiveId" clId="{6A8FA69F-63D9-40DF-92DE-34C886466592}" dt="2020-12-08T05:42:13.841" v="7012"/>
          <ac:spMkLst>
            <pc:docMk/>
            <pc:sldMk cId="3513923908" sldId="390"/>
            <ac:spMk id="7" creationId="{C7407EA8-23A8-4FC1-A647-58EA4803B6C0}"/>
          </ac:spMkLst>
        </pc:spChg>
        <pc:grpChg chg="add mod">
          <ac:chgData name="Mitsuhashi Toshiharu" userId="d8f1e95312da3fa5" providerId="LiveId" clId="{6A8FA69F-63D9-40DF-92DE-34C886466592}" dt="2020-12-08T05:46:36.421" v="7013" actId="164"/>
          <ac:grpSpMkLst>
            <pc:docMk/>
            <pc:sldMk cId="3513923908" sldId="390"/>
            <ac:grpSpMk id="8" creationId="{20DA7422-88EF-44B8-AC6F-C32937F01127}"/>
          </ac:grpSpMkLst>
        </pc:grpChg>
        <pc:grpChg chg="add mod">
          <ac:chgData name="Mitsuhashi Toshiharu" userId="d8f1e95312da3fa5" providerId="LiveId" clId="{6A8FA69F-63D9-40DF-92DE-34C886466592}" dt="2020-12-08T05:46:39.309" v="7014" actId="1076"/>
          <ac:grpSpMkLst>
            <pc:docMk/>
            <pc:sldMk cId="3513923908" sldId="390"/>
            <ac:grpSpMk id="9" creationId="{07C0F037-61D5-49B9-BD1A-097D36503AAA}"/>
          </ac:grpSpMkLst>
        </pc:grpChg>
      </pc:sldChg>
      <pc:sldChg chg="addSp delSp modSp new mod modClrScheme chgLayout">
        <pc:chgData name="Mitsuhashi Toshiharu" userId="d8f1e95312da3fa5" providerId="LiveId" clId="{6A8FA69F-63D9-40DF-92DE-34C886466592}" dt="2020-11-30T11:36:24.730" v="1015"/>
        <pc:sldMkLst>
          <pc:docMk/>
          <pc:sldMk cId="270271788" sldId="391"/>
        </pc:sldMkLst>
        <pc:spChg chg="del mod ord">
          <ac:chgData name="Mitsuhashi Toshiharu" userId="d8f1e95312da3fa5" providerId="LiveId" clId="{6A8FA69F-63D9-40DF-92DE-34C886466592}" dt="2020-11-30T11:23:38.723" v="390" actId="700"/>
          <ac:spMkLst>
            <pc:docMk/>
            <pc:sldMk cId="270271788" sldId="391"/>
            <ac:spMk id="2" creationId="{32A1EB26-14A1-4498-A73E-2853FE1CB3A5}"/>
          </ac:spMkLst>
        </pc:spChg>
        <pc:spChg chg="del mod ord">
          <ac:chgData name="Mitsuhashi Toshiharu" userId="d8f1e95312da3fa5" providerId="LiveId" clId="{6A8FA69F-63D9-40DF-92DE-34C886466592}" dt="2020-11-30T11:23:38.723" v="390" actId="700"/>
          <ac:spMkLst>
            <pc:docMk/>
            <pc:sldMk cId="270271788" sldId="391"/>
            <ac:spMk id="3" creationId="{93E3DD87-B75B-4D6E-84E3-48109FF47652}"/>
          </ac:spMkLst>
        </pc:spChg>
        <pc:spChg chg="mod ord">
          <ac:chgData name="Mitsuhashi Toshiharu" userId="d8f1e95312da3fa5" providerId="LiveId" clId="{6A8FA69F-63D9-40DF-92DE-34C886466592}" dt="2020-11-30T11:23:38.723" v="390" actId="700"/>
          <ac:spMkLst>
            <pc:docMk/>
            <pc:sldMk cId="270271788" sldId="391"/>
            <ac:spMk id="4" creationId="{EC55D820-1EDD-48DD-81E6-884FF9CC747B}"/>
          </ac:spMkLst>
        </pc:spChg>
        <pc:spChg chg="add mod ord">
          <ac:chgData name="Mitsuhashi Toshiharu" userId="d8f1e95312da3fa5" providerId="LiveId" clId="{6A8FA69F-63D9-40DF-92DE-34C886466592}" dt="2020-11-30T11:36:24.730" v="1015"/>
          <ac:spMkLst>
            <pc:docMk/>
            <pc:sldMk cId="270271788" sldId="391"/>
            <ac:spMk id="5" creationId="{AE22258C-7DB4-4DCF-8A77-BF536AFF2D12}"/>
          </ac:spMkLst>
        </pc:spChg>
        <pc:spChg chg="add mod ord">
          <ac:chgData name="Mitsuhashi Toshiharu" userId="d8f1e95312da3fa5" providerId="LiveId" clId="{6A8FA69F-63D9-40DF-92DE-34C886466592}" dt="2020-11-30T11:23:38.723" v="390" actId="700"/>
          <ac:spMkLst>
            <pc:docMk/>
            <pc:sldMk cId="270271788" sldId="391"/>
            <ac:spMk id="6" creationId="{80FD3A45-CFD7-45CC-B74E-92208F847872}"/>
          </ac:spMkLst>
        </pc:spChg>
      </pc:sldChg>
      <pc:sldChg chg="addSp delSp modSp new mod">
        <pc:chgData name="Mitsuhashi Toshiharu" userId="d8f1e95312da3fa5" providerId="LiveId" clId="{6A8FA69F-63D9-40DF-92DE-34C886466592}" dt="2020-12-08T07:52:27.788" v="11186" actId="13926"/>
        <pc:sldMkLst>
          <pc:docMk/>
          <pc:sldMk cId="1416222063" sldId="392"/>
        </pc:sldMkLst>
        <pc:spChg chg="mod">
          <ac:chgData name="Mitsuhashi Toshiharu" userId="d8f1e95312da3fa5" providerId="LiveId" clId="{6A8FA69F-63D9-40DF-92DE-34C886466592}" dt="2020-12-08T01:31:57.216" v="2610" actId="20577"/>
          <ac:spMkLst>
            <pc:docMk/>
            <pc:sldMk cId="1416222063" sldId="392"/>
            <ac:spMk id="2" creationId="{65B6070C-141A-4FCC-8902-592DD234B81D}"/>
          </ac:spMkLst>
        </pc:spChg>
        <pc:spChg chg="mod">
          <ac:chgData name="Mitsuhashi Toshiharu" userId="d8f1e95312da3fa5" providerId="LiveId" clId="{6A8FA69F-63D9-40DF-92DE-34C886466592}" dt="2020-12-08T07:52:27.788" v="11186" actId="13926"/>
          <ac:spMkLst>
            <pc:docMk/>
            <pc:sldMk cId="1416222063" sldId="392"/>
            <ac:spMk id="3" creationId="{37F76338-A9DF-47D9-8551-3B0407DEC8D5}"/>
          </ac:spMkLst>
        </pc:spChg>
        <pc:spChg chg="add del">
          <ac:chgData name="Mitsuhashi Toshiharu" userId="d8f1e95312da3fa5" providerId="LiveId" clId="{6A8FA69F-63D9-40DF-92DE-34C886466592}" dt="2020-11-30T11:28:17.194" v="393"/>
          <ac:spMkLst>
            <pc:docMk/>
            <pc:sldMk cId="1416222063" sldId="392"/>
            <ac:spMk id="5" creationId="{31261E85-E94C-4471-8AF5-913154AE2398}"/>
          </ac:spMkLst>
        </pc:spChg>
        <pc:spChg chg="add del">
          <ac:chgData name="Mitsuhashi Toshiharu" userId="d8f1e95312da3fa5" providerId="LiveId" clId="{6A8FA69F-63D9-40DF-92DE-34C886466592}" dt="2020-11-30T11:28:17.194" v="393"/>
          <ac:spMkLst>
            <pc:docMk/>
            <pc:sldMk cId="1416222063" sldId="392"/>
            <ac:spMk id="6" creationId="{48F6351B-9259-44D0-A18C-CD75FF5C0C9A}"/>
          </ac:spMkLst>
        </pc:spChg>
        <pc:spChg chg="add del">
          <ac:chgData name="Mitsuhashi Toshiharu" userId="d8f1e95312da3fa5" providerId="LiveId" clId="{6A8FA69F-63D9-40DF-92DE-34C886466592}" dt="2020-11-30T11:28:19.339" v="395"/>
          <ac:spMkLst>
            <pc:docMk/>
            <pc:sldMk cId="1416222063" sldId="392"/>
            <ac:spMk id="7" creationId="{6A2BC24F-8C1A-4FCF-801D-064B18C4ED21}"/>
          </ac:spMkLst>
        </pc:spChg>
        <pc:spChg chg="add del">
          <ac:chgData name="Mitsuhashi Toshiharu" userId="d8f1e95312da3fa5" providerId="LiveId" clId="{6A8FA69F-63D9-40DF-92DE-34C886466592}" dt="2020-11-30T11:28:19.339" v="395"/>
          <ac:spMkLst>
            <pc:docMk/>
            <pc:sldMk cId="1416222063" sldId="392"/>
            <ac:spMk id="8" creationId="{09645E1E-2D19-496A-B225-AACBC727AD97}"/>
          </ac:spMkLst>
        </pc:spChg>
        <pc:spChg chg="add del">
          <ac:chgData name="Mitsuhashi Toshiharu" userId="d8f1e95312da3fa5" providerId="LiveId" clId="{6A8FA69F-63D9-40DF-92DE-34C886466592}" dt="2020-11-30T11:29:29.014" v="610"/>
          <ac:spMkLst>
            <pc:docMk/>
            <pc:sldMk cId="1416222063" sldId="392"/>
            <ac:spMk id="9" creationId="{C0AF64DB-BEC0-47B4-B97A-A296054581D2}"/>
          </ac:spMkLst>
        </pc:spChg>
        <pc:spChg chg="add del">
          <ac:chgData name="Mitsuhashi Toshiharu" userId="d8f1e95312da3fa5" providerId="LiveId" clId="{6A8FA69F-63D9-40DF-92DE-34C886466592}" dt="2020-11-30T11:29:29.014" v="610"/>
          <ac:spMkLst>
            <pc:docMk/>
            <pc:sldMk cId="1416222063" sldId="392"/>
            <ac:spMk id="10" creationId="{AC13441D-8F42-4B02-B12E-BCA496B8347C}"/>
          </ac:spMkLst>
        </pc:spChg>
      </pc:sldChg>
      <pc:sldChg chg="modSp new mod">
        <pc:chgData name="Mitsuhashi Toshiharu" userId="d8f1e95312da3fa5" providerId="LiveId" clId="{6A8FA69F-63D9-40DF-92DE-34C886466592}" dt="2020-12-08T07:52:34.012" v="11189" actId="13926"/>
        <pc:sldMkLst>
          <pc:docMk/>
          <pc:sldMk cId="2816413980" sldId="393"/>
        </pc:sldMkLst>
        <pc:spChg chg="mod">
          <ac:chgData name="Mitsuhashi Toshiharu" userId="d8f1e95312da3fa5" providerId="LiveId" clId="{6A8FA69F-63D9-40DF-92DE-34C886466592}" dt="2020-12-08T01:32:01.614" v="2613" actId="20577"/>
          <ac:spMkLst>
            <pc:docMk/>
            <pc:sldMk cId="2816413980" sldId="393"/>
            <ac:spMk id="2" creationId="{9F171477-1152-48A0-A7BE-BCF5B8343F70}"/>
          </ac:spMkLst>
        </pc:spChg>
        <pc:spChg chg="mod">
          <ac:chgData name="Mitsuhashi Toshiharu" userId="d8f1e95312da3fa5" providerId="LiveId" clId="{6A8FA69F-63D9-40DF-92DE-34C886466592}" dt="2020-12-08T07:52:34.012" v="11189" actId="13926"/>
          <ac:spMkLst>
            <pc:docMk/>
            <pc:sldMk cId="2816413980" sldId="393"/>
            <ac:spMk id="3" creationId="{B8C40F77-158B-4C9F-861A-6DCE7390942D}"/>
          </ac:spMkLst>
        </pc:spChg>
      </pc:sldChg>
      <pc:sldChg chg="new del">
        <pc:chgData name="Mitsuhashi Toshiharu" userId="d8f1e95312da3fa5" providerId="LiveId" clId="{6A8FA69F-63D9-40DF-92DE-34C886466592}" dt="2020-12-08T02:44:42.398" v="6007" actId="47"/>
        <pc:sldMkLst>
          <pc:docMk/>
          <pc:sldMk cId="2446728747" sldId="394"/>
        </pc:sldMkLst>
      </pc:sldChg>
      <pc:sldChg chg="addSp modSp add mod">
        <pc:chgData name="Mitsuhashi Toshiharu" userId="d8f1e95312da3fa5" providerId="LiveId" clId="{6A8FA69F-63D9-40DF-92DE-34C886466592}" dt="2020-12-08T02:06:42.238" v="4064"/>
        <pc:sldMkLst>
          <pc:docMk/>
          <pc:sldMk cId="4098146003" sldId="395"/>
        </pc:sldMkLst>
        <pc:spChg chg="mod">
          <ac:chgData name="Mitsuhashi Toshiharu" userId="d8f1e95312da3fa5" providerId="LiveId" clId="{6A8FA69F-63D9-40DF-92DE-34C886466592}" dt="2020-12-01T07:21:28.553" v="1494"/>
          <ac:spMkLst>
            <pc:docMk/>
            <pc:sldMk cId="4098146003" sldId="395"/>
            <ac:spMk id="5" creationId="{AE22258C-7DB4-4DCF-8A77-BF536AFF2D12}"/>
          </ac:spMkLst>
        </pc:spChg>
        <pc:spChg chg="add mod">
          <ac:chgData name="Mitsuhashi Toshiharu" userId="d8f1e95312da3fa5" providerId="LiveId" clId="{6A8FA69F-63D9-40DF-92DE-34C886466592}" dt="2020-12-08T02:06:42.238" v="4064"/>
          <ac:spMkLst>
            <pc:docMk/>
            <pc:sldMk cId="4098146003" sldId="395"/>
            <ac:spMk id="7" creationId="{703BEDC6-8F7F-4E6F-9513-09A2BE8DFA80}"/>
          </ac:spMkLst>
        </pc:spChg>
        <pc:picChg chg="add mod">
          <ac:chgData name="Mitsuhashi Toshiharu" userId="d8f1e95312da3fa5" providerId="LiveId" clId="{6A8FA69F-63D9-40DF-92DE-34C886466592}" dt="2020-12-08T02:05:16.886" v="4063"/>
          <ac:picMkLst>
            <pc:docMk/>
            <pc:sldMk cId="4098146003" sldId="395"/>
            <ac:picMk id="8" creationId="{889759F9-1C69-4468-B313-CBEE565D2FCB}"/>
          </ac:picMkLst>
        </pc:picChg>
      </pc:sldChg>
      <pc:sldChg chg="add del">
        <pc:chgData name="Mitsuhashi Toshiharu" userId="d8f1e95312da3fa5" providerId="LiveId" clId="{6A8FA69F-63D9-40DF-92DE-34C886466592}" dt="2020-12-08T02:44:41.237" v="6006" actId="47"/>
        <pc:sldMkLst>
          <pc:docMk/>
          <pc:sldMk cId="4077702777" sldId="396"/>
        </pc:sldMkLst>
      </pc:sldChg>
      <pc:sldChg chg="addSp delSp modSp new mod modClrScheme chgLayout">
        <pc:chgData name="Mitsuhashi Toshiharu" userId="d8f1e95312da3fa5" providerId="LiveId" clId="{6A8FA69F-63D9-40DF-92DE-34C886466592}" dt="2020-12-08T07:56:38.124" v="11508" actId="20577"/>
        <pc:sldMkLst>
          <pc:docMk/>
          <pc:sldMk cId="350476537" sldId="397"/>
        </pc:sldMkLst>
        <pc:spChg chg="del mod ord">
          <ac:chgData name="Mitsuhashi Toshiharu" userId="d8f1e95312da3fa5" providerId="LiveId" clId="{6A8FA69F-63D9-40DF-92DE-34C886466592}" dt="2020-12-01T07:21:36.204" v="1496" actId="700"/>
          <ac:spMkLst>
            <pc:docMk/>
            <pc:sldMk cId="350476537" sldId="397"/>
            <ac:spMk id="2" creationId="{92C89338-328A-44A7-92C6-ACA0DE3D6E28}"/>
          </ac:spMkLst>
        </pc:spChg>
        <pc:spChg chg="del mod ord">
          <ac:chgData name="Mitsuhashi Toshiharu" userId="d8f1e95312da3fa5" providerId="LiveId" clId="{6A8FA69F-63D9-40DF-92DE-34C886466592}" dt="2020-12-01T07:21:36.204" v="1496" actId="700"/>
          <ac:spMkLst>
            <pc:docMk/>
            <pc:sldMk cId="350476537" sldId="397"/>
            <ac:spMk id="3" creationId="{BB624A3D-E3D3-464B-A523-8DBB2B4CD363}"/>
          </ac:spMkLst>
        </pc:spChg>
        <pc:spChg chg="mod ord">
          <ac:chgData name="Mitsuhashi Toshiharu" userId="d8f1e95312da3fa5" providerId="LiveId" clId="{6A8FA69F-63D9-40DF-92DE-34C886466592}" dt="2020-12-01T07:21:36.204" v="1496" actId="700"/>
          <ac:spMkLst>
            <pc:docMk/>
            <pc:sldMk cId="350476537" sldId="397"/>
            <ac:spMk id="4" creationId="{2CAF84E3-2A6F-410B-9A78-94DA4CF1882D}"/>
          </ac:spMkLst>
        </pc:spChg>
        <pc:spChg chg="add mod ord">
          <ac:chgData name="Mitsuhashi Toshiharu" userId="d8f1e95312da3fa5" providerId="LiveId" clId="{6A8FA69F-63D9-40DF-92DE-34C886466592}" dt="2020-12-08T07:56:36.040" v="11507" actId="20577"/>
          <ac:spMkLst>
            <pc:docMk/>
            <pc:sldMk cId="350476537" sldId="397"/>
            <ac:spMk id="5" creationId="{9AF62CC1-31C9-414D-A3A1-B22E32D1985B}"/>
          </ac:spMkLst>
        </pc:spChg>
        <pc:spChg chg="add mod ord">
          <ac:chgData name="Mitsuhashi Toshiharu" userId="d8f1e95312da3fa5" providerId="LiveId" clId="{6A8FA69F-63D9-40DF-92DE-34C886466592}" dt="2020-12-08T07:56:38.124" v="11508" actId="20577"/>
          <ac:spMkLst>
            <pc:docMk/>
            <pc:sldMk cId="350476537" sldId="397"/>
            <ac:spMk id="6" creationId="{40D41E52-5A60-4094-9463-0EDE3168014A}"/>
          </ac:spMkLst>
        </pc:spChg>
      </pc:sldChg>
      <pc:sldChg chg="addSp modSp new mod">
        <pc:chgData name="Mitsuhashi Toshiharu" userId="d8f1e95312da3fa5" providerId="LiveId" clId="{6A8FA69F-63D9-40DF-92DE-34C886466592}" dt="2020-12-08T02:17:03.801" v="4320"/>
        <pc:sldMkLst>
          <pc:docMk/>
          <pc:sldMk cId="2136222250" sldId="398"/>
        </pc:sldMkLst>
        <pc:spChg chg="mod">
          <ac:chgData name="Mitsuhashi Toshiharu" userId="d8f1e95312da3fa5" providerId="LiveId" clId="{6A8FA69F-63D9-40DF-92DE-34C886466592}" dt="2020-12-08T02:17:03.801" v="4320"/>
          <ac:spMkLst>
            <pc:docMk/>
            <pc:sldMk cId="2136222250" sldId="398"/>
            <ac:spMk id="2" creationId="{D867630B-E818-4867-8BC1-DEDE9C998931}"/>
          </ac:spMkLst>
        </pc:spChg>
        <pc:spChg chg="mod">
          <ac:chgData name="Mitsuhashi Toshiharu" userId="d8f1e95312da3fa5" providerId="LiveId" clId="{6A8FA69F-63D9-40DF-92DE-34C886466592}" dt="2020-12-08T02:16:19.021" v="4286" actId="122"/>
          <ac:spMkLst>
            <pc:docMk/>
            <pc:sldMk cId="2136222250" sldId="398"/>
            <ac:spMk id="3" creationId="{B63B5F5E-3D0B-4B85-9E2E-9C1D1C8C7A8D}"/>
          </ac:spMkLst>
        </pc:spChg>
        <pc:spChg chg="add mod">
          <ac:chgData name="Mitsuhashi Toshiharu" userId="d8f1e95312da3fa5" providerId="LiveId" clId="{6A8FA69F-63D9-40DF-92DE-34C886466592}" dt="2020-12-08T02:10:59.350" v="4115" actId="404"/>
          <ac:spMkLst>
            <pc:docMk/>
            <pc:sldMk cId="2136222250" sldId="398"/>
            <ac:spMk id="5" creationId="{F70B839C-6AAB-4556-B33D-B4B9066407F9}"/>
          </ac:spMkLst>
        </pc:spChg>
        <pc:picChg chg="add mod">
          <ac:chgData name="Mitsuhashi Toshiharu" userId="d8f1e95312da3fa5" providerId="LiveId" clId="{6A8FA69F-63D9-40DF-92DE-34C886466592}" dt="2020-12-08T02:08:31.512" v="4085"/>
          <ac:picMkLst>
            <pc:docMk/>
            <pc:sldMk cId="2136222250" sldId="398"/>
            <ac:picMk id="6" creationId="{8F33F939-561D-419F-88F9-8D519932232A}"/>
          </ac:picMkLst>
        </pc:picChg>
      </pc:sldChg>
      <pc:sldChg chg="modSp add mod">
        <pc:chgData name="Mitsuhashi Toshiharu" userId="d8f1e95312da3fa5" providerId="LiveId" clId="{6A8FA69F-63D9-40DF-92DE-34C886466592}" dt="2020-12-08T01:36:10.228" v="2622" actId="113"/>
        <pc:sldMkLst>
          <pc:docMk/>
          <pc:sldMk cId="1596437833" sldId="399"/>
        </pc:sldMkLst>
        <pc:spChg chg="mod">
          <ac:chgData name="Mitsuhashi Toshiharu" userId="d8f1e95312da3fa5" providerId="LiveId" clId="{6A8FA69F-63D9-40DF-92DE-34C886466592}" dt="2020-12-08T01:14:39.505" v="2454"/>
          <ac:spMkLst>
            <pc:docMk/>
            <pc:sldMk cId="1596437833" sldId="399"/>
            <ac:spMk id="2" creationId="{65B6070C-141A-4FCC-8902-592DD234B81D}"/>
          </ac:spMkLst>
        </pc:spChg>
        <pc:spChg chg="mod">
          <ac:chgData name="Mitsuhashi Toshiharu" userId="d8f1e95312da3fa5" providerId="LiveId" clId="{6A8FA69F-63D9-40DF-92DE-34C886466592}" dt="2020-12-08T01:36:10.228" v="2622" actId="113"/>
          <ac:spMkLst>
            <pc:docMk/>
            <pc:sldMk cId="1596437833" sldId="399"/>
            <ac:spMk id="3" creationId="{37F76338-A9DF-47D9-8551-3B0407DEC8D5}"/>
          </ac:spMkLst>
        </pc:spChg>
      </pc:sldChg>
      <pc:sldChg chg="modSp add mod">
        <pc:chgData name="Mitsuhashi Toshiharu" userId="d8f1e95312da3fa5" providerId="LiveId" clId="{6A8FA69F-63D9-40DF-92DE-34C886466592}" dt="2020-12-08T01:37:13.615" v="2645"/>
        <pc:sldMkLst>
          <pc:docMk/>
          <pc:sldMk cId="2724928404" sldId="400"/>
        </pc:sldMkLst>
        <pc:spChg chg="mod">
          <ac:chgData name="Mitsuhashi Toshiharu" userId="d8f1e95312da3fa5" providerId="LiveId" clId="{6A8FA69F-63D9-40DF-92DE-34C886466592}" dt="2020-12-08T01:37:13.615" v="2645"/>
          <ac:spMkLst>
            <pc:docMk/>
            <pc:sldMk cId="2724928404" sldId="400"/>
            <ac:spMk id="5" creationId="{AE22258C-7DB4-4DCF-8A77-BF536AFF2D12}"/>
          </ac:spMkLst>
        </pc:spChg>
      </pc:sldChg>
      <pc:sldChg chg="addSp delSp modSp new mod ord modClrScheme chgLayout">
        <pc:chgData name="Mitsuhashi Toshiharu" userId="d8f1e95312da3fa5" providerId="LiveId" clId="{6A8FA69F-63D9-40DF-92DE-34C886466592}" dt="2020-12-08T07:52:50.770" v="11191" actId="115"/>
        <pc:sldMkLst>
          <pc:docMk/>
          <pc:sldMk cId="406036844" sldId="401"/>
        </pc:sldMkLst>
        <pc:spChg chg="del mod ord">
          <ac:chgData name="Mitsuhashi Toshiharu" userId="d8f1e95312da3fa5" providerId="LiveId" clId="{6A8FA69F-63D9-40DF-92DE-34C886466592}" dt="2020-12-08T01:37:21.824" v="2647" actId="700"/>
          <ac:spMkLst>
            <pc:docMk/>
            <pc:sldMk cId="406036844" sldId="401"/>
            <ac:spMk id="2" creationId="{8026A490-BE35-41F9-BA24-A26F34100907}"/>
          </ac:spMkLst>
        </pc:spChg>
        <pc:spChg chg="del mod ord">
          <ac:chgData name="Mitsuhashi Toshiharu" userId="d8f1e95312da3fa5" providerId="LiveId" clId="{6A8FA69F-63D9-40DF-92DE-34C886466592}" dt="2020-12-08T01:37:21.824" v="2647" actId="700"/>
          <ac:spMkLst>
            <pc:docMk/>
            <pc:sldMk cId="406036844" sldId="401"/>
            <ac:spMk id="3" creationId="{73D6B0F8-5ECB-4657-8494-32B24197F956}"/>
          </ac:spMkLst>
        </pc:spChg>
        <pc:spChg chg="mod ord">
          <ac:chgData name="Mitsuhashi Toshiharu" userId="d8f1e95312da3fa5" providerId="LiveId" clId="{6A8FA69F-63D9-40DF-92DE-34C886466592}" dt="2020-12-08T01:37:21.824" v="2647" actId="700"/>
          <ac:spMkLst>
            <pc:docMk/>
            <pc:sldMk cId="406036844" sldId="401"/>
            <ac:spMk id="4" creationId="{AB1327E6-8034-4449-9AB5-88861B15E1DA}"/>
          </ac:spMkLst>
        </pc:spChg>
        <pc:spChg chg="add mod ord">
          <ac:chgData name="Mitsuhashi Toshiharu" userId="d8f1e95312da3fa5" providerId="LiveId" clId="{6A8FA69F-63D9-40DF-92DE-34C886466592}" dt="2020-12-08T01:43:27.568" v="2891"/>
          <ac:spMkLst>
            <pc:docMk/>
            <pc:sldMk cId="406036844" sldId="401"/>
            <ac:spMk id="5" creationId="{E319490B-A391-4C68-B1E8-1BB89EDD3BD4}"/>
          </ac:spMkLst>
        </pc:spChg>
        <pc:spChg chg="add mod ord">
          <ac:chgData name="Mitsuhashi Toshiharu" userId="d8f1e95312da3fa5" providerId="LiveId" clId="{6A8FA69F-63D9-40DF-92DE-34C886466592}" dt="2020-12-08T07:52:50.770" v="11191" actId="115"/>
          <ac:spMkLst>
            <pc:docMk/>
            <pc:sldMk cId="406036844" sldId="401"/>
            <ac:spMk id="6" creationId="{A90D1E45-91D1-4084-88AC-C97A446C25D3}"/>
          </ac:spMkLst>
        </pc:spChg>
        <pc:spChg chg="add mod">
          <ac:chgData name="Mitsuhashi Toshiharu" userId="d8f1e95312da3fa5" providerId="LiveId" clId="{6A8FA69F-63D9-40DF-92DE-34C886466592}" dt="2020-12-08T01:58:42.528" v="3919"/>
          <ac:spMkLst>
            <pc:docMk/>
            <pc:sldMk cId="406036844" sldId="401"/>
            <ac:spMk id="7" creationId="{C4BB7AEF-8E08-4DE4-99B2-622CAF7371A0}"/>
          </ac:spMkLst>
        </pc:spChg>
        <pc:picChg chg="add mod">
          <ac:chgData name="Mitsuhashi Toshiharu" userId="d8f1e95312da3fa5" providerId="LiveId" clId="{6A8FA69F-63D9-40DF-92DE-34C886466592}" dt="2020-12-08T01:58:19.234" v="3781"/>
          <ac:picMkLst>
            <pc:docMk/>
            <pc:sldMk cId="406036844" sldId="401"/>
            <ac:picMk id="8" creationId="{4CD260AD-2E98-4D4D-8CF1-DCCA11B27B58}"/>
          </ac:picMkLst>
        </pc:picChg>
      </pc:sldChg>
      <pc:sldChg chg="add del">
        <pc:chgData name="Mitsuhashi Toshiharu" userId="d8f1e95312da3fa5" providerId="LiveId" clId="{6A8FA69F-63D9-40DF-92DE-34C886466592}" dt="2020-12-08T01:57:15.771" v="3729" actId="47"/>
        <pc:sldMkLst>
          <pc:docMk/>
          <pc:sldMk cId="1708046581" sldId="402"/>
        </pc:sldMkLst>
      </pc:sldChg>
      <pc:sldChg chg="addSp modSp add mod ord">
        <pc:chgData name="Mitsuhashi Toshiharu" userId="d8f1e95312da3fa5" providerId="LiveId" clId="{6A8FA69F-63D9-40DF-92DE-34C886466592}" dt="2020-12-08T07:55:25.898" v="11506" actId="20577"/>
        <pc:sldMkLst>
          <pc:docMk/>
          <pc:sldMk cId="1569731518" sldId="403"/>
        </pc:sldMkLst>
        <pc:spChg chg="mod">
          <ac:chgData name="Mitsuhashi Toshiharu" userId="d8f1e95312da3fa5" providerId="LiveId" clId="{6A8FA69F-63D9-40DF-92DE-34C886466592}" dt="2020-12-08T01:46:17.986" v="3332"/>
          <ac:spMkLst>
            <pc:docMk/>
            <pc:sldMk cId="1569731518" sldId="403"/>
            <ac:spMk id="5" creationId="{E319490B-A391-4C68-B1E8-1BB89EDD3BD4}"/>
          </ac:spMkLst>
        </pc:spChg>
        <pc:spChg chg="mod">
          <ac:chgData name="Mitsuhashi Toshiharu" userId="d8f1e95312da3fa5" providerId="LiveId" clId="{6A8FA69F-63D9-40DF-92DE-34C886466592}" dt="2020-12-08T07:55:25.898" v="11506" actId="20577"/>
          <ac:spMkLst>
            <pc:docMk/>
            <pc:sldMk cId="1569731518" sldId="403"/>
            <ac:spMk id="6" creationId="{A90D1E45-91D1-4084-88AC-C97A446C25D3}"/>
          </ac:spMkLst>
        </pc:spChg>
        <pc:spChg chg="add mod">
          <ac:chgData name="Mitsuhashi Toshiharu" userId="d8f1e95312da3fa5" providerId="LiveId" clId="{6A8FA69F-63D9-40DF-92DE-34C886466592}" dt="2020-12-08T01:48:05.588" v="3358"/>
          <ac:spMkLst>
            <pc:docMk/>
            <pc:sldMk cId="1569731518" sldId="403"/>
            <ac:spMk id="7" creationId="{ACF0B44C-BB91-4DBA-87B1-630709719C73}"/>
          </ac:spMkLst>
        </pc:spChg>
        <pc:picChg chg="add mod">
          <ac:chgData name="Mitsuhashi Toshiharu" userId="d8f1e95312da3fa5" providerId="LiveId" clId="{6A8FA69F-63D9-40DF-92DE-34C886466592}" dt="2020-12-08T01:47:53.972" v="3357"/>
          <ac:picMkLst>
            <pc:docMk/>
            <pc:sldMk cId="1569731518" sldId="403"/>
            <ac:picMk id="8" creationId="{AD2F108A-8C11-4035-8628-BB67E165CEF2}"/>
          </ac:picMkLst>
        </pc:picChg>
      </pc:sldChg>
      <pc:sldChg chg="modSp new mod ord">
        <pc:chgData name="Mitsuhashi Toshiharu" userId="d8f1e95312da3fa5" providerId="LiveId" clId="{6A8FA69F-63D9-40DF-92DE-34C886466592}" dt="2020-12-08T01:57:36.022" v="3780"/>
        <pc:sldMkLst>
          <pc:docMk/>
          <pc:sldMk cId="4210190952" sldId="404"/>
        </pc:sldMkLst>
        <pc:spChg chg="mod">
          <ac:chgData name="Mitsuhashi Toshiharu" userId="d8f1e95312da3fa5" providerId="LiveId" clId="{6A8FA69F-63D9-40DF-92DE-34C886466592}" dt="2020-12-08T01:50:00.229" v="3430"/>
          <ac:spMkLst>
            <pc:docMk/>
            <pc:sldMk cId="4210190952" sldId="404"/>
            <ac:spMk id="2" creationId="{B7ADA47A-490D-4030-B200-55446144A442}"/>
          </ac:spMkLst>
        </pc:spChg>
        <pc:spChg chg="mod">
          <ac:chgData name="Mitsuhashi Toshiharu" userId="d8f1e95312da3fa5" providerId="LiveId" clId="{6A8FA69F-63D9-40DF-92DE-34C886466592}" dt="2020-12-08T01:57:36.022" v="3780"/>
          <ac:spMkLst>
            <pc:docMk/>
            <pc:sldMk cId="4210190952" sldId="404"/>
            <ac:spMk id="3" creationId="{0EA47D9A-76F8-45DD-AA31-EF5B5E80444F}"/>
          </ac:spMkLst>
        </pc:spChg>
      </pc:sldChg>
      <pc:sldChg chg="addSp delSp modSp new mod">
        <pc:chgData name="Mitsuhashi Toshiharu" userId="d8f1e95312da3fa5" providerId="LiveId" clId="{6A8FA69F-63D9-40DF-92DE-34C886466592}" dt="2020-12-08T02:04:31.284" v="4062" actId="478"/>
        <pc:sldMkLst>
          <pc:docMk/>
          <pc:sldMk cId="476433734" sldId="405"/>
        </pc:sldMkLst>
        <pc:spChg chg="mod">
          <ac:chgData name="Mitsuhashi Toshiharu" userId="d8f1e95312da3fa5" providerId="LiveId" clId="{6A8FA69F-63D9-40DF-92DE-34C886466592}" dt="2020-12-08T01:55:48.281" v="3715"/>
          <ac:spMkLst>
            <pc:docMk/>
            <pc:sldMk cId="476433734" sldId="405"/>
            <ac:spMk id="2" creationId="{576E3BD1-0CD7-47A0-B3AB-A62E6B3A986C}"/>
          </ac:spMkLst>
        </pc:spChg>
        <pc:spChg chg="mod">
          <ac:chgData name="Mitsuhashi Toshiharu" userId="d8f1e95312da3fa5" providerId="LiveId" clId="{6A8FA69F-63D9-40DF-92DE-34C886466592}" dt="2020-12-08T02:04:09.766" v="4058" actId="13926"/>
          <ac:spMkLst>
            <pc:docMk/>
            <pc:sldMk cId="476433734" sldId="405"/>
            <ac:spMk id="3" creationId="{9FC3D86E-A896-4022-8B26-9DDBF0268741}"/>
          </ac:spMkLst>
        </pc:spChg>
        <pc:spChg chg="add mod">
          <ac:chgData name="Mitsuhashi Toshiharu" userId="d8f1e95312da3fa5" providerId="LiveId" clId="{6A8FA69F-63D9-40DF-92DE-34C886466592}" dt="2020-12-08T02:00:37.452" v="4045" actId="20577"/>
          <ac:spMkLst>
            <pc:docMk/>
            <pc:sldMk cId="476433734" sldId="405"/>
            <ac:spMk id="5" creationId="{3A24C861-AEC4-4613-B0F7-30A94AC1C2D0}"/>
          </ac:spMkLst>
        </pc:spChg>
        <pc:spChg chg="add del mod">
          <ac:chgData name="Mitsuhashi Toshiharu" userId="d8f1e95312da3fa5" providerId="LiveId" clId="{6A8FA69F-63D9-40DF-92DE-34C886466592}" dt="2020-12-08T02:04:31.284" v="4062" actId="478"/>
          <ac:spMkLst>
            <pc:docMk/>
            <pc:sldMk cId="476433734" sldId="405"/>
            <ac:spMk id="7" creationId="{F9BA6B24-5AC5-4A71-8833-4C4A0909D09A}"/>
          </ac:spMkLst>
        </pc:spChg>
        <pc:picChg chg="add mod">
          <ac:chgData name="Mitsuhashi Toshiharu" userId="d8f1e95312da3fa5" providerId="LiveId" clId="{6A8FA69F-63D9-40DF-92DE-34C886466592}" dt="2020-12-08T01:56:16.820" v="3724"/>
          <ac:picMkLst>
            <pc:docMk/>
            <pc:sldMk cId="476433734" sldId="405"/>
            <ac:picMk id="6" creationId="{89547809-DC94-47C3-8CDE-527433E5D2AD}"/>
          </ac:picMkLst>
        </pc:picChg>
      </pc:sldChg>
      <pc:sldChg chg="addSp delSp modSp new mod">
        <pc:chgData name="Mitsuhashi Toshiharu" userId="d8f1e95312da3fa5" providerId="LiveId" clId="{6A8FA69F-63D9-40DF-92DE-34C886466592}" dt="2020-12-08T02:30:15.405" v="5032"/>
        <pc:sldMkLst>
          <pc:docMk/>
          <pc:sldMk cId="3740312339" sldId="406"/>
        </pc:sldMkLst>
        <pc:spChg chg="mod">
          <ac:chgData name="Mitsuhashi Toshiharu" userId="d8f1e95312da3fa5" providerId="LiveId" clId="{6A8FA69F-63D9-40DF-92DE-34C886466592}" dt="2020-12-08T02:21:10.613" v="4607"/>
          <ac:spMkLst>
            <pc:docMk/>
            <pc:sldMk cId="3740312339" sldId="406"/>
            <ac:spMk id="2" creationId="{BAE2D0D2-4F34-44E1-9FD5-973A54E2F69D}"/>
          </ac:spMkLst>
        </pc:spChg>
        <pc:spChg chg="del">
          <ac:chgData name="Mitsuhashi Toshiharu" userId="d8f1e95312da3fa5" providerId="LiveId" clId="{6A8FA69F-63D9-40DF-92DE-34C886466592}" dt="2020-12-08T02:16:48.535" v="4294"/>
          <ac:spMkLst>
            <pc:docMk/>
            <pc:sldMk cId="3740312339" sldId="406"/>
            <ac:spMk id="3" creationId="{70DF2492-7CAA-4670-931A-DF27B02716D1}"/>
          </ac:spMkLst>
        </pc:spChg>
        <pc:spChg chg="add mod">
          <ac:chgData name="Mitsuhashi Toshiharu" userId="d8f1e95312da3fa5" providerId="LiveId" clId="{6A8FA69F-63D9-40DF-92DE-34C886466592}" dt="2020-12-08T02:19:02.362" v="4499" actId="1076"/>
          <ac:spMkLst>
            <pc:docMk/>
            <pc:sldMk cId="3740312339" sldId="406"/>
            <ac:spMk id="5" creationId="{245800B2-C120-4BA5-B75B-869B25D8BC11}"/>
          </ac:spMkLst>
        </pc:spChg>
        <pc:spChg chg="add mod">
          <ac:chgData name="Mitsuhashi Toshiharu" userId="d8f1e95312da3fa5" providerId="LiveId" clId="{6A8FA69F-63D9-40DF-92DE-34C886466592}" dt="2020-12-08T02:22:16.601" v="4638" actId="207"/>
          <ac:spMkLst>
            <pc:docMk/>
            <pc:sldMk cId="3740312339" sldId="406"/>
            <ac:spMk id="6" creationId="{A8A1A8EB-73E6-4F4C-A191-76F0F5092D54}"/>
          </ac:spMkLst>
        </pc:spChg>
        <pc:spChg chg="add mod">
          <ac:chgData name="Mitsuhashi Toshiharu" userId="d8f1e95312da3fa5" providerId="LiveId" clId="{6A8FA69F-63D9-40DF-92DE-34C886466592}" dt="2020-12-08T02:19:10.162" v="4513"/>
          <ac:spMkLst>
            <pc:docMk/>
            <pc:sldMk cId="3740312339" sldId="406"/>
            <ac:spMk id="7" creationId="{CD04C6EF-1179-4AD4-B478-8AA3D2B128CF}"/>
          </ac:spMkLst>
        </pc:spChg>
        <pc:spChg chg="add mod">
          <ac:chgData name="Mitsuhashi Toshiharu" userId="d8f1e95312da3fa5" providerId="LiveId" clId="{6A8FA69F-63D9-40DF-92DE-34C886466592}" dt="2020-12-08T02:20:19.291" v="4562" actId="1076"/>
          <ac:spMkLst>
            <pc:docMk/>
            <pc:sldMk cId="3740312339" sldId="406"/>
            <ac:spMk id="8" creationId="{34D2111B-AEDD-4A07-89A6-520B1086B80B}"/>
          </ac:spMkLst>
        </pc:spChg>
        <pc:spChg chg="add mod">
          <ac:chgData name="Mitsuhashi Toshiharu" userId="d8f1e95312da3fa5" providerId="LiveId" clId="{6A8FA69F-63D9-40DF-92DE-34C886466592}" dt="2020-12-08T02:25:46.370" v="4764" actId="20577"/>
          <ac:spMkLst>
            <pc:docMk/>
            <pc:sldMk cId="3740312339" sldId="406"/>
            <ac:spMk id="9" creationId="{E6954DBE-5942-455D-9225-CCE57A9FDE73}"/>
          </ac:spMkLst>
        </pc:spChg>
        <pc:spChg chg="add mod">
          <ac:chgData name="Mitsuhashi Toshiharu" userId="d8f1e95312da3fa5" providerId="LiveId" clId="{6A8FA69F-63D9-40DF-92DE-34C886466592}" dt="2020-12-08T02:27:44.223" v="4945" actId="1076"/>
          <ac:spMkLst>
            <pc:docMk/>
            <pc:sldMk cId="3740312339" sldId="406"/>
            <ac:spMk id="10" creationId="{AFA0F800-EA21-4014-A384-94FB2909AE3B}"/>
          </ac:spMkLst>
        </pc:spChg>
        <pc:spChg chg="add mod">
          <ac:chgData name="Mitsuhashi Toshiharu" userId="d8f1e95312da3fa5" providerId="LiveId" clId="{6A8FA69F-63D9-40DF-92DE-34C886466592}" dt="2020-12-08T02:22:47.619" v="4645" actId="208"/>
          <ac:spMkLst>
            <pc:docMk/>
            <pc:sldMk cId="3740312339" sldId="406"/>
            <ac:spMk id="11" creationId="{B411F8CA-C0C1-4D9E-BF04-13128E98248E}"/>
          </ac:spMkLst>
        </pc:spChg>
        <pc:spChg chg="add mod">
          <ac:chgData name="Mitsuhashi Toshiharu" userId="d8f1e95312da3fa5" providerId="LiveId" clId="{6A8FA69F-63D9-40DF-92DE-34C886466592}" dt="2020-12-08T02:28:05.254" v="4969" actId="207"/>
          <ac:spMkLst>
            <pc:docMk/>
            <pc:sldMk cId="3740312339" sldId="406"/>
            <ac:spMk id="13" creationId="{5AE25880-968F-4DBD-9E7C-923643C4B709}"/>
          </ac:spMkLst>
        </pc:spChg>
        <pc:spChg chg="add mod">
          <ac:chgData name="Mitsuhashi Toshiharu" userId="d8f1e95312da3fa5" providerId="LiveId" clId="{6A8FA69F-63D9-40DF-92DE-34C886466592}" dt="2020-12-08T02:29:28.144" v="4992" actId="207"/>
          <ac:spMkLst>
            <pc:docMk/>
            <pc:sldMk cId="3740312339" sldId="406"/>
            <ac:spMk id="14" creationId="{7A34693F-1F0F-4D49-A0D2-8D0AD18D36E0}"/>
          </ac:spMkLst>
        </pc:spChg>
        <pc:spChg chg="add mod">
          <ac:chgData name="Mitsuhashi Toshiharu" userId="d8f1e95312da3fa5" providerId="LiveId" clId="{6A8FA69F-63D9-40DF-92DE-34C886466592}" dt="2020-12-08T02:30:05.294" v="5020"/>
          <ac:spMkLst>
            <pc:docMk/>
            <pc:sldMk cId="3740312339" sldId="406"/>
            <ac:spMk id="15" creationId="{C08F09D0-3FC6-442C-8E98-26ACAD5CDCF7}"/>
          </ac:spMkLst>
        </pc:spChg>
        <pc:spChg chg="add mod">
          <ac:chgData name="Mitsuhashi Toshiharu" userId="d8f1e95312da3fa5" providerId="LiveId" clId="{6A8FA69F-63D9-40DF-92DE-34C886466592}" dt="2020-12-08T02:30:15.405" v="5032"/>
          <ac:spMkLst>
            <pc:docMk/>
            <pc:sldMk cId="3740312339" sldId="406"/>
            <ac:spMk id="16" creationId="{EB2D0FD0-47D9-481F-8507-3551EA34BDCF}"/>
          </ac:spMkLst>
        </pc:spChg>
        <pc:picChg chg="add mod">
          <ac:chgData name="Mitsuhashi Toshiharu" userId="d8f1e95312da3fa5" providerId="LiveId" clId="{6A8FA69F-63D9-40DF-92DE-34C886466592}" dt="2020-12-08T02:19:27.359" v="4542" actId="1076"/>
          <ac:picMkLst>
            <pc:docMk/>
            <pc:sldMk cId="3740312339" sldId="406"/>
            <ac:picMk id="1026" creationId="{6F8C29C5-EBF1-488C-89CB-12D137AD86F4}"/>
          </ac:picMkLst>
        </pc:picChg>
      </pc:sldChg>
      <pc:sldChg chg="modSp new mod">
        <pc:chgData name="Mitsuhashi Toshiharu" userId="d8f1e95312da3fa5" providerId="LiveId" clId="{6A8FA69F-63D9-40DF-92DE-34C886466592}" dt="2020-12-08T02:17:52.986" v="4421" actId="403"/>
        <pc:sldMkLst>
          <pc:docMk/>
          <pc:sldMk cId="121926491" sldId="407"/>
        </pc:sldMkLst>
        <pc:spChg chg="mod">
          <ac:chgData name="Mitsuhashi Toshiharu" userId="d8f1e95312da3fa5" providerId="LiveId" clId="{6A8FA69F-63D9-40DF-92DE-34C886466592}" dt="2020-12-08T02:17:35.751" v="4413"/>
          <ac:spMkLst>
            <pc:docMk/>
            <pc:sldMk cId="121926491" sldId="407"/>
            <ac:spMk id="2" creationId="{C0C12367-C67E-4263-8177-2985369F28F7}"/>
          </ac:spMkLst>
        </pc:spChg>
        <pc:spChg chg="mod">
          <ac:chgData name="Mitsuhashi Toshiharu" userId="d8f1e95312da3fa5" providerId="LiveId" clId="{6A8FA69F-63D9-40DF-92DE-34C886466592}" dt="2020-12-08T02:17:52.986" v="4421" actId="403"/>
          <ac:spMkLst>
            <pc:docMk/>
            <pc:sldMk cId="121926491" sldId="407"/>
            <ac:spMk id="3" creationId="{829EC0C2-82E6-44DB-AE3B-4758FF5436A7}"/>
          </ac:spMkLst>
        </pc:spChg>
      </pc:sldChg>
      <pc:sldChg chg="addSp delSp modSp new mod">
        <pc:chgData name="Mitsuhashi Toshiharu" userId="d8f1e95312da3fa5" providerId="LiveId" clId="{6A8FA69F-63D9-40DF-92DE-34C886466592}" dt="2020-12-08T02:30:55.103" v="5040" actId="1076"/>
        <pc:sldMkLst>
          <pc:docMk/>
          <pc:sldMk cId="3654849903" sldId="408"/>
        </pc:sldMkLst>
        <pc:spChg chg="mod">
          <ac:chgData name="Mitsuhashi Toshiharu" userId="d8f1e95312da3fa5" providerId="LiveId" clId="{6A8FA69F-63D9-40DF-92DE-34C886466592}" dt="2020-12-08T02:21:16.868" v="4620"/>
          <ac:spMkLst>
            <pc:docMk/>
            <pc:sldMk cId="3654849903" sldId="408"/>
            <ac:spMk id="2" creationId="{C06CC53A-E9B3-4763-9302-8B2E08957A3C}"/>
          </ac:spMkLst>
        </pc:spChg>
        <pc:spChg chg="del">
          <ac:chgData name="Mitsuhashi Toshiharu" userId="d8f1e95312da3fa5" providerId="LiveId" clId="{6A8FA69F-63D9-40DF-92DE-34C886466592}" dt="2020-12-08T02:21:01.513" v="4596"/>
          <ac:spMkLst>
            <pc:docMk/>
            <pc:sldMk cId="3654849903" sldId="408"/>
            <ac:spMk id="3" creationId="{34C7309F-4649-46BA-B3D1-9515141FC396}"/>
          </ac:spMkLst>
        </pc:spChg>
        <pc:spChg chg="add mod">
          <ac:chgData name="Mitsuhashi Toshiharu" userId="d8f1e95312da3fa5" providerId="LiveId" clId="{6A8FA69F-63D9-40DF-92DE-34C886466592}" dt="2020-12-08T02:21:28.372" v="4621"/>
          <ac:spMkLst>
            <pc:docMk/>
            <pc:sldMk cId="3654849903" sldId="408"/>
            <ac:spMk id="6" creationId="{3328D4AC-7D52-4FAF-A55E-6E6533ABD643}"/>
          </ac:spMkLst>
        </pc:spChg>
        <pc:spChg chg="add mod">
          <ac:chgData name="Mitsuhashi Toshiharu" userId="d8f1e95312da3fa5" providerId="LiveId" clId="{6A8FA69F-63D9-40DF-92DE-34C886466592}" dt="2020-12-08T02:21:35.472" v="4634"/>
          <ac:spMkLst>
            <pc:docMk/>
            <pc:sldMk cId="3654849903" sldId="408"/>
            <ac:spMk id="7" creationId="{2434B592-4BEC-469D-962F-F89218FA7D4E}"/>
          </ac:spMkLst>
        </pc:spChg>
        <pc:spChg chg="add mod">
          <ac:chgData name="Mitsuhashi Toshiharu" userId="d8f1e95312da3fa5" providerId="LiveId" clId="{6A8FA69F-63D9-40DF-92DE-34C886466592}" dt="2020-12-08T02:21:49.506" v="4635" actId="1076"/>
          <ac:spMkLst>
            <pc:docMk/>
            <pc:sldMk cId="3654849903" sldId="408"/>
            <ac:spMk id="8" creationId="{C38417CC-7313-4B4F-9D99-97964DF38488}"/>
          </ac:spMkLst>
        </pc:spChg>
        <pc:spChg chg="add mod">
          <ac:chgData name="Mitsuhashi Toshiharu" userId="d8f1e95312da3fa5" providerId="LiveId" clId="{6A8FA69F-63D9-40DF-92DE-34C886466592}" dt="2020-12-08T02:22:23.493" v="4640" actId="1076"/>
          <ac:spMkLst>
            <pc:docMk/>
            <pc:sldMk cId="3654849903" sldId="408"/>
            <ac:spMk id="9" creationId="{C8F0E239-A67A-4867-9AFE-6523A52A8479}"/>
          </ac:spMkLst>
        </pc:spChg>
        <pc:spChg chg="add mod">
          <ac:chgData name="Mitsuhashi Toshiharu" userId="d8f1e95312da3fa5" providerId="LiveId" clId="{6A8FA69F-63D9-40DF-92DE-34C886466592}" dt="2020-12-08T02:22:55.095" v="4647" actId="1076"/>
          <ac:spMkLst>
            <pc:docMk/>
            <pc:sldMk cId="3654849903" sldId="408"/>
            <ac:spMk id="10" creationId="{E267C4CB-E6B6-46A0-A154-D0629180D0E2}"/>
          </ac:spMkLst>
        </pc:spChg>
        <pc:spChg chg="add mod">
          <ac:chgData name="Mitsuhashi Toshiharu" userId="d8f1e95312da3fa5" providerId="LiveId" clId="{6A8FA69F-63D9-40DF-92DE-34C886466592}" dt="2020-12-08T02:30:39.016" v="5034" actId="1076"/>
          <ac:spMkLst>
            <pc:docMk/>
            <pc:sldMk cId="3654849903" sldId="408"/>
            <ac:spMk id="11" creationId="{31B4F9B7-A5FD-46D7-9441-FC7FABCC148D}"/>
          </ac:spMkLst>
        </pc:spChg>
        <pc:spChg chg="add mod">
          <ac:chgData name="Mitsuhashi Toshiharu" userId="d8f1e95312da3fa5" providerId="LiveId" clId="{6A8FA69F-63D9-40DF-92DE-34C886466592}" dt="2020-12-08T02:30:45.440" v="5037" actId="1076"/>
          <ac:spMkLst>
            <pc:docMk/>
            <pc:sldMk cId="3654849903" sldId="408"/>
            <ac:spMk id="12" creationId="{2E6F48D5-0270-4E0D-AA83-A1BFD807E510}"/>
          </ac:spMkLst>
        </pc:spChg>
        <pc:spChg chg="add mod">
          <ac:chgData name="Mitsuhashi Toshiharu" userId="d8f1e95312da3fa5" providerId="LiveId" clId="{6A8FA69F-63D9-40DF-92DE-34C886466592}" dt="2020-12-08T02:30:52.268" v="5039" actId="1076"/>
          <ac:spMkLst>
            <pc:docMk/>
            <pc:sldMk cId="3654849903" sldId="408"/>
            <ac:spMk id="13" creationId="{6EAA9283-981A-4DBC-92BE-1BF96F3F6681}"/>
          </ac:spMkLst>
        </pc:spChg>
        <pc:spChg chg="add mod">
          <ac:chgData name="Mitsuhashi Toshiharu" userId="d8f1e95312da3fa5" providerId="LiveId" clId="{6A8FA69F-63D9-40DF-92DE-34C886466592}" dt="2020-12-08T02:30:48.897" v="5038" actId="1076"/>
          <ac:spMkLst>
            <pc:docMk/>
            <pc:sldMk cId="3654849903" sldId="408"/>
            <ac:spMk id="14" creationId="{6156E3E5-3F2A-4D05-8393-AE962878290D}"/>
          </ac:spMkLst>
        </pc:spChg>
        <pc:spChg chg="add mod">
          <ac:chgData name="Mitsuhashi Toshiharu" userId="d8f1e95312da3fa5" providerId="LiveId" clId="{6A8FA69F-63D9-40DF-92DE-34C886466592}" dt="2020-12-08T02:30:55.103" v="5040" actId="1076"/>
          <ac:spMkLst>
            <pc:docMk/>
            <pc:sldMk cId="3654849903" sldId="408"/>
            <ac:spMk id="15" creationId="{F65B54D6-4EAD-4494-A13C-1EFCA801CFE0}"/>
          </ac:spMkLst>
        </pc:spChg>
        <pc:picChg chg="add mod">
          <ac:chgData name="Mitsuhashi Toshiharu" userId="d8f1e95312da3fa5" providerId="LiveId" clId="{6A8FA69F-63D9-40DF-92DE-34C886466592}" dt="2020-12-08T02:30:41.613" v="5036" actId="1076"/>
          <ac:picMkLst>
            <pc:docMk/>
            <pc:sldMk cId="3654849903" sldId="408"/>
            <ac:picMk id="2050" creationId="{78F1708F-3418-4B2A-A446-F63586276A33}"/>
          </ac:picMkLst>
        </pc:picChg>
      </pc:sldChg>
      <pc:sldChg chg="modSp add mod">
        <pc:chgData name="Mitsuhashi Toshiharu" userId="d8f1e95312da3fa5" providerId="LiveId" clId="{6A8FA69F-63D9-40DF-92DE-34C886466592}" dt="2020-12-08T02:25:30.812" v="4760" actId="20577"/>
        <pc:sldMkLst>
          <pc:docMk/>
          <pc:sldMk cId="2384884592" sldId="409"/>
        </pc:sldMkLst>
        <pc:spChg chg="mod">
          <ac:chgData name="Mitsuhashi Toshiharu" userId="d8f1e95312da3fa5" providerId="LiveId" clId="{6A8FA69F-63D9-40DF-92DE-34C886466592}" dt="2020-12-08T02:25:30.812" v="4760" actId="20577"/>
          <ac:spMkLst>
            <pc:docMk/>
            <pc:sldMk cId="2384884592" sldId="409"/>
            <ac:spMk id="3" creationId="{B63B5F5E-3D0B-4B85-9E2E-9C1D1C8C7A8D}"/>
          </ac:spMkLst>
        </pc:spChg>
      </pc:sldChg>
      <pc:sldChg chg="addSp delSp modSp new mod">
        <pc:chgData name="Mitsuhashi Toshiharu" userId="d8f1e95312da3fa5" providerId="LiveId" clId="{6A8FA69F-63D9-40DF-92DE-34C886466592}" dt="2020-12-08T02:44:17.259" v="6005" actId="115"/>
        <pc:sldMkLst>
          <pc:docMk/>
          <pc:sldMk cId="1430967411" sldId="410"/>
        </pc:sldMkLst>
        <pc:spChg chg="mod">
          <ac:chgData name="Mitsuhashi Toshiharu" userId="d8f1e95312da3fa5" providerId="LiveId" clId="{6A8FA69F-63D9-40DF-92DE-34C886466592}" dt="2020-12-08T02:41:22.637" v="5757"/>
          <ac:spMkLst>
            <pc:docMk/>
            <pc:sldMk cId="1430967411" sldId="410"/>
            <ac:spMk id="2" creationId="{3E286553-0B7A-4889-8FBB-99999262148D}"/>
          </ac:spMkLst>
        </pc:spChg>
        <pc:spChg chg="mod">
          <ac:chgData name="Mitsuhashi Toshiharu" userId="d8f1e95312da3fa5" providerId="LiveId" clId="{6A8FA69F-63D9-40DF-92DE-34C886466592}" dt="2020-12-08T02:42:49.976" v="5898"/>
          <ac:spMkLst>
            <pc:docMk/>
            <pc:sldMk cId="1430967411" sldId="410"/>
            <ac:spMk id="3" creationId="{F5D090DB-561C-4853-9E7C-13B594454DDE}"/>
          </ac:spMkLst>
        </pc:spChg>
        <pc:spChg chg="add del">
          <ac:chgData name="Mitsuhashi Toshiharu" userId="d8f1e95312da3fa5" providerId="LiveId" clId="{6A8FA69F-63D9-40DF-92DE-34C886466592}" dt="2020-12-08T02:43:43.737" v="5901" actId="478"/>
          <ac:spMkLst>
            <pc:docMk/>
            <pc:sldMk cId="1430967411" sldId="410"/>
            <ac:spMk id="6" creationId="{9759EFF8-08EE-42E3-AD37-DC2FAB7ECA4A}"/>
          </ac:spMkLst>
        </pc:spChg>
        <pc:spChg chg="add mod">
          <ac:chgData name="Mitsuhashi Toshiharu" userId="d8f1e95312da3fa5" providerId="LiveId" clId="{6A8FA69F-63D9-40DF-92DE-34C886466592}" dt="2020-12-08T02:44:17.259" v="6005" actId="115"/>
          <ac:spMkLst>
            <pc:docMk/>
            <pc:sldMk cId="1430967411" sldId="410"/>
            <ac:spMk id="7" creationId="{7DA156C0-6C0B-4D19-A6A6-8700FB25E54C}"/>
          </ac:spMkLst>
        </pc:spChg>
        <pc:picChg chg="add mod">
          <ac:chgData name="Mitsuhashi Toshiharu" userId="d8f1e95312da3fa5" providerId="LiveId" clId="{6A8FA69F-63D9-40DF-92DE-34C886466592}" dt="2020-12-08T02:43:39.027" v="5900"/>
          <ac:picMkLst>
            <pc:docMk/>
            <pc:sldMk cId="1430967411" sldId="410"/>
            <ac:picMk id="8" creationId="{165734CE-F30F-4333-9FDC-469EBB957DC1}"/>
          </ac:picMkLst>
        </pc:picChg>
      </pc:sldChg>
      <pc:sldChg chg="modSp new mod">
        <pc:chgData name="Mitsuhashi Toshiharu" userId="d8f1e95312da3fa5" providerId="LiveId" clId="{6A8FA69F-63D9-40DF-92DE-34C886466592}" dt="2020-12-08T07:58:36.947" v="11509" actId="115"/>
        <pc:sldMkLst>
          <pc:docMk/>
          <pc:sldMk cId="3507768658" sldId="411"/>
        </pc:sldMkLst>
        <pc:spChg chg="mod">
          <ac:chgData name="Mitsuhashi Toshiharu" userId="d8f1e95312da3fa5" providerId="LiveId" clId="{6A8FA69F-63D9-40DF-92DE-34C886466592}" dt="2020-12-08T02:38:45.953" v="5517"/>
          <ac:spMkLst>
            <pc:docMk/>
            <pc:sldMk cId="3507768658" sldId="411"/>
            <ac:spMk id="2" creationId="{D3443D0D-F35C-40EC-8C1F-C5F0CCE34E09}"/>
          </ac:spMkLst>
        </pc:spChg>
        <pc:spChg chg="mod">
          <ac:chgData name="Mitsuhashi Toshiharu" userId="d8f1e95312da3fa5" providerId="LiveId" clId="{6A8FA69F-63D9-40DF-92DE-34C886466592}" dt="2020-12-08T07:58:36.947" v="11509" actId="115"/>
          <ac:spMkLst>
            <pc:docMk/>
            <pc:sldMk cId="3507768658" sldId="411"/>
            <ac:spMk id="3" creationId="{D412BEF0-DC93-44CC-8136-40F04F500683}"/>
          </ac:spMkLst>
        </pc:spChg>
      </pc:sldChg>
      <pc:sldChg chg="addSp delSp modSp new mod">
        <pc:chgData name="Mitsuhashi Toshiharu" userId="d8f1e95312da3fa5" providerId="LiveId" clId="{6A8FA69F-63D9-40DF-92DE-34C886466592}" dt="2020-12-09T07:51:46.422" v="11652" actId="1036"/>
        <pc:sldMkLst>
          <pc:docMk/>
          <pc:sldMk cId="1650540854" sldId="412"/>
        </pc:sldMkLst>
        <pc:spChg chg="mod">
          <ac:chgData name="Mitsuhashi Toshiharu" userId="d8f1e95312da3fa5" providerId="LiveId" clId="{6A8FA69F-63D9-40DF-92DE-34C886466592}" dt="2020-12-08T06:13:46.834" v="7537" actId="20577"/>
          <ac:spMkLst>
            <pc:docMk/>
            <pc:sldMk cId="1650540854" sldId="412"/>
            <ac:spMk id="2" creationId="{99DCF538-1C63-4530-98FF-6FD8FC403313}"/>
          </ac:spMkLst>
        </pc:spChg>
        <pc:spChg chg="del">
          <ac:chgData name="Mitsuhashi Toshiharu" userId="d8f1e95312da3fa5" providerId="LiveId" clId="{6A8FA69F-63D9-40DF-92DE-34C886466592}" dt="2020-12-08T02:57:32.786" v="6429" actId="22"/>
          <ac:spMkLst>
            <pc:docMk/>
            <pc:sldMk cId="1650540854" sldId="412"/>
            <ac:spMk id="3" creationId="{9580C666-04C7-4284-8B63-C175AE17D90B}"/>
          </ac:spMkLst>
        </pc:spChg>
        <pc:spChg chg="add del mod">
          <ac:chgData name="Mitsuhashi Toshiharu" userId="d8f1e95312da3fa5" providerId="LiveId" clId="{6A8FA69F-63D9-40DF-92DE-34C886466592}" dt="2020-12-09T07:51:42.696" v="11646" actId="478"/>
          <ac:spMkLst>
            <pc:docMk/>
            <pc:sldMk cId="1650540854" sldId="412"/>
            <ac:spMk id="5" creationId="{53006228-ABBA-432F-AF20-0355E0268457}"/>
          </ac:spMkLst>
        </pc:spChg>
        <pc:spChg chg="add mod">
          <ac:chgData name="Mitsuhashi Toshiharu" userId="d8f1e95312da3fa5" providerId="LiveId" clId="{6A8FA69F-63D9-40DF-92DE-34C886466592}" dt="2020-12-08T02:59:59.372" v="6666"/>
          <ac:spMkLst>
            <pc:docMk/>
            <pc:sldMk cId="1650540854" sldId="412"/>
            <ac:spMk id="7" creationId="{87F8F655-9148-4174-B054-92EC494AE0FB}"/>
          </ac:spMkLst>
        </pc:spChg>
        <pc:spChg chg="add mod">
          <ac:chgData name="Mitsuhashi Toshiharu" userId="d8f1e95312da3fa5" providerId="LiveId" clId="{6A8FA69F-63D9-40DF-92DE-34C886466592}" dt="2020-12-08T03:00:16.215" v="6710" actId="403"/>
          <ac:spMkLst>
            <pc:docMk/>
            <pc:sldMk cId="1650540854" sldId="412"/>
            <ac:spMk id="8" creationId="{201A85E9-2018-4D6C-8611-843EEACEEBD6}"/>
          </ac:spMkLst>
        </pc:spChg>
        <pc:picChg chg="add del mod ord">
          <ac:chgData name="Mitsuhashi Toshiharu" userId="d8f1e95312da3fa5" providerId="LiveId" clId="{6A8FA69F-63D9-40DF-92DE-34C886466592}" dt="2020-12-09T07:51:39.038" v="11644" actId="478"/>
          <ac:picMkLst>
            <pc:docMk/>
            <pc:sldMk cId="1650540854" sldId="412"/>
            <ac:picMk id="6" creationId="{47E19EDC-0FA6-46AE-BA2E-05E29410F588}"/>
          </ac:picMkLst>
        </pc:picChg>
        <pc:picChg chg="add mod">
          <ac:chgData name="Mitsuhashi Toshiharu" userId="d8f1e95312da3fa5" providerId="LiveId" clId="{6A8FA69F-63D9-40DF-92DE-34C886466592}" dt="2020-12-08T03:00:04.931" v="6667"/>
          <ac:picMkLst>
            <pc:docMk/>
            <pc:sldMk cId="1650540854" sldId="412"/>
            <ac:picMk id="9" creationId="{C7E94E64-1953-4CF4-9249-BC679F404260}"/>
          </ac:picMkLst>
        </pc:picChg>
        <pc:picChg chg="add mod">
          <ac:chgData name="Mitsuhashi Toshiharu" userId="d8f1e95312da3fa5" providerId="LiveId" clId="{6A8FA69F-63D9-40DF-92DE-34C886466592}" dt="2020-12-09T07:51:46.422" v="11652" actId="1036"/>
          <ac:picMkLst>
            <pc:docMk/>
            <pc:sldMk cId="1650540854" sldId="412"/>
            <ac:picMk id="11" creationId="{E1A4A014-9772-4FE7-B1D6-FB334872E790}"/>
          </ac:picMkLst>
        </pc:picChg>
      </pc:sldChg>
      <pc:sldChg chg="addSp delSp modSp new mod">
        <pc:chgData name="Mitsuhashi Toshiharu" userId="d8f1e95312da3fa5" providerId="LiveId" clId="{6A8FA69F-63D9-40DF-92DE-34C886466592}" dt="2020-12-09T07:42:42.205" v="11580"/>
        <pc:sldMkLst>
          <pc:docMk/>
          <pc:sldMk cId="1439952574" sldId="413"/>
        </pc:sldMkLst>
        <pc:spChg chg="mod">
          <ac:chgData name="Mitsuhashi Toshiharu" userId="d8f1e95312da3fa5" providerId="LiveId" clId="{6A8FA69F-63D9-40DF-92DE-34C886466592}" dt="2020-12-09T07:42:24.392" v="11519" actId="20577"/>
          <ac:spMkLst>
            <pc:docMk/>
            <pc:sldMk cId="1439952574" sldId="413"/>
            <ac:spMk id="2" creationId="{ADB613D8-1A3A-4AC7-84A5-D94FF64CEF56}"/>
          </ac:spMkLst>
        </pc:spChg>
        <pc:spChg chg="add del">
          <ac:chgData name="Mitsuhashi Toshiharu" userId="d8f1e95312da3fa5" providerId="LiveId" clId="{6A8FA69F-63D9-40DF-92DE-34C886466592}" dt="2020-12-08T06:45:08.753" v="7942"/>
          <ac:spMkLst>
            <pc:docMk/>
            <pc:sldMk cId="1439952574" sldId="413"/>
            <ac:spMk id="3" creationId="{67690F25-1DD3-409F-9499-533C2BA5D27D}"/>
          </ac:spMkLst>
        </pc:spChg>
        <pc:graphicFrameChg chg="add del mod modGraphic">
          <ac:chgData name="Mitsuhashi Toshiharu" userId="d8f1e95312da3fa5" providerId="LiveId" clId="{6A8FA69F-63D9-40DF-92DE-34C886466592}" dt="2020-12-08T05:52:47.565" v="7085"/>
          <ac:graphicFrameMkLst>
            <pc:docMk/>
            <pc:sldMk cId="1439952574" sldId="413"/>
            <ac:graphicFrameMk id="5" creationId="{0EDB9710-6C31-4BDF-96C7-30202A022350}"/>
          </ac:graphicFrameMkLst>
        </pc:graphicFrameChg>
        <pc:graphicFrameChg chg="add mod modGraphic">
          <ac:chgData name="Mitsuhashi Toshiharu" userId="d8f1e95312da3fa5" providerId="LiveId" clId="{6A8FA69F-63D9-40DF-92DE-34C886466592}" dt="2020-12-09T07:42:42.205" v="11580"/>
          <ac:graphicFrameMkLst>
            <pc:docMk/>
            <pc:sldMk cId="1439952574" sldId="413"/>
            <ac:graphicFrameMk id="6" creationId="{80F5EF99-D494-4396-A36C-E702426F6FBC}"/>
          </ac:graphicFrameMkLst>
        </pc:graphicFrameChg>
      </pc:sldChg>
      <pc:sldChg chg="addSp delSp modSp add mod ord">
        <pc:chgData name="Mitsuhashi Toshiharu" userId="d8f1e95312da3fa5" providerId="LiveId" clId="{6A8FA69F-63D9-40DF-92DE-34C886466592}" dt="2020-12-08T07:07:31.344" v="8636" actId="115"/>
        <pc:sldMkLst>
          <pc:docMk/>
          <pc:sldMk cId="880184933" sldId="414"/>
        </pc:sldMkLst>
        <pc:spChg chg="mod">
          <ac:chgData name="Mitsuhashi Toshiharu" userId="d8f1e95312da3fa5" providerId="LiveId" clId="{6A8FA69F-63D9-40DF-92DE-34C886466592}" dt="2020-12-08T07:07:31.344" v="8636" actId="115"/>
          <ac:spMkLst>
            <pc:docMk/>
            <pc:sldMk cId="880184933" sldId="414"/>
            <ac:spMk id="3" creationId="{374B27B6-0B62-4FAD-B0EB-A90EE5E7AEDD}"/>
          </ac:spMkLst>
        </pc:spChg>
        <pc:spChg chg="add del">
          <ac:chgData name="Mitsuhashi Toshiharu" userId="d8f1e95312da3fa5" providerId="LiveId" clId="{6A8FA69F-63D9-40DF-92DE-34C886466592}" dt="2020-12-08T06:40:50.086" v="7899" actId="478"/>
          <ac:spMkLst>
            <pc:docMk/>
            <pc:sldMk cId="880184933" sldId="414"/>
            <ac:spMk id="6" creationId="{0C183FB7-986D-45D5-AB4C-A26756D30549}"/>
          </ac:spMkLst>
        </pc:spChg>
        <pc:spChg chg="add mod">
          <ac:chgData name="Mitsuhashi Toshiharu" userId="d8f1e95312da3fa5" providerId="LiveId" clId="{6A8FA69F-63D9-40DF-92DE-34C886466592}" dt="2020-12-08T06:41:24.766" v="7913" actId="6549"/>
          <ac:spMkLst>
            <pc:docMk/>
            <pc:sldMk cId="880184933" sldId="414"/>
            <ac:spMk id="7" creationId="{D96978B7-10EF-4B1C-8669-2C6B4B47D8F9}"/>
          </ac:spMkLst>
        </pc:spChg>
        <pc:picChg chg="add mod">
          <ac:chgData name="Mitsuhashi Toshiharu" userId="d8f1e95312da3fa5" providerId="LiveId" clId="{6A8FA69F-63D9-40DF-92DE-34C886466592}" dt="2020-12-08T06:40:43.359" v="7898"/>
          <ac:picMkLst>
            <pc:docMk/>
            <pc:sldMk cId="880184933" sldId="414"/>
            <ac:picMk id="8" creationId="{34328BE3-8E30-4E67-92B8-D0418E3264BB}"/>
          </ac:picMkLst>
        </pc:picChg>
      </pc:sldChg>
      <pc:sldChg chg="addSp delSp modSp new mod">
        <pc:chgData name="Mitsuhashi Toshiharu" userId="d8f1e95312da3fa5" providerId="LiveId" clId="{6A8FA69F-63D9-40DF-92DE-34C886466592}" dt="2020-12-08T06:39:53.013" v="7896" actId="13926"/>
        <pc:sldMkLst>
          <pc:docMk/>
          <pc:sldMk cId="2694266213" sldId="415"/>
        </pc:sldMkLst>
        <pc:spChg chg="mod">
          <ac:chgData name="Mitsuhashi Toshiharu" userId="d8f1e95312da3fa5" providerId="LiveId" clId="{6A8FA69F-63D9-40DF-92DE-34C886466592}" dt="2020-12-08T06:13:41.269" v="7528" actId="20577"/>
          <ac:spMkLst>
            <pc:docMk/>
            <pc:sldMk cId="2694266213" sldId="415"/>
            <ac:spMk id="2" creationId="{95FE4B6D-EBCE-4F30-82DC-B739B9E67C0A}"/>
          </ac:spMkLst>
        </pc:spChg>
        <pc:spChg chg="mod">
          <ac:chgData name="Mitsuhashi Toshiharu" userId="d8f1e95312da3fa5" providerId="LiveId" clId="{6A8FA69F-63D9-40DF-92DE-34C886466592}" dt="2020-12-08T06:39:53.013" v="7896" actId="13926"/>
          <ac:spMkLst>
            <pc:docMk/>
            <pc:sldMk cId="2694266213" sldId="415"/>
            <ac:spMk id="3" creationId="{379F57B0-125C-4D2F-8667-293B4CCDF907}"/>
          </ac:spMkLst>
        </pc:spChg>
        <pc:spChg chg="add del mod">
          <ac:chgData name="Mitsuhashi Toshiharu" userId="d8f1e95312da3fa5" providerId="LiveId" clId="{6A8FA69F-63D9-40DF-92DE-34C886466592}" dt="2020-12-08T06:39:42.175" v="7894" actId="478"/>
          <ac:spMkLst>
            <pc:docMk/>
            <pc:sldMk cId="2694266213" sldId="415"/>
            <ac:spMk id="5" creationId="{4E10A681-9933-4213-9EAA-E3A0340FDE12}"/>
          </ac:spMkLst>
        </pc:spChg>
        <pc:picChg chg="add del mod">
          <ac:chgData name="Mitsuhashi Toshiharu" userId="d8f1e95312da3fa5" providerId="LiveId" clId="{6A8FA69F-63D9-40DF-92DE-34C886466592}" dt="2020-12-08T06:39:42.175" v="7894" actId="478"/>
          <ac:picMkLst>
            <pc:docMk/>
            <pc:sldMk cId="2694266213" sldId="415"/>
            <ac:picMk id="6" creationId="{1BC17A03-B1B0-47B3-A7C6-AC20AF3C926F}"/>
          </ac:picMkLst>
        </pc:picChg>
      </pc:sldChg>
      <pc:sldChg chg="modSp new mod">
        <pc:chgData name="Mitsuhashi Toshiharu" userId="d8f1e95312da3fa5" providerId="LiveId" clId="{6A8FA69F-63D9-40DF-92DE-34C886466592}" dt="2020-12-08T07:59:17.155" v="11517" actId="20577"/>
        <pc:sldMkLst>
          <pc:docMk/>
          <pc:sldMk cId="3646601257" sldId="416"/>
        </pc:sldMkLst>
        <pc:spChg chg="mod">
          <ac:chgData name="Mitsuhashi Toshiharu" userId="d8f1e95312da3fa5" providerId="LiveId" clId="{6A8FA69F-63D9-40DF-92DE-34C886466592}" dt="2020-12-08T05:53:03.149" v="7117"/>
          <ac:spMkLst>
            <pc:docMk/>
            <pc:sldMk cId="3646601257" sldId="416"/>
            <ac:spMk id="2" creationId="{C95E1F86-5D95-4687-ABB6-67B6FEC2C4AA}"/>
          </ac:spMkLst>
        </pc:spChg>
        <pc:spChg chg="mod">
          <ac:chgData name="Mitsuhashi Toshiharu" userId="d8f1e95312da3fa5" providerId="LiveId" clId="{6A8FA69F-63D9-40DF-92DE-34C886466592}" dt="2020-12-08T07:59:17.155" v="11517" actId="20577"/>
          <ac:spMkLst>
            <pc:docMk/>
            <pc:sldMk cId="3646601257" sldId="416"/>
            <ac:spMk id="3" creationId="{831BD3AB-1F76-454D-8048-C62BB8BE88B3}"/>
          </ac:spMkLst>
        </pc:spChg>
      </pc:sldChg>
      <pc:sldChg chg="modSp add mod">
        <pc:chgData name="Mitsuhashi Toshiharu" userId="d8f1e95312da3fa5" providerId="LiveId" clId="{6A8FA69F-63D9-40DF-92DE-34C886466592}" dt="2020-12-09T07:42:18.789" v="11518" actId="20577"/>
        <pc:sldMkLst>
          <pc:docMk/>
          <pc:sldMk cId="453720825" sldId="417"/>
        </pc:sldMkLst>
        <pc:spChg chg="mod">
          <ac:chgData name="Mitsuhashi Toshiharu" userId="d8f1e95312da3fa5" providerId="LiveId" clId="{6A8FA69F-63D9-40DF-92DE-34C886466592}" dt="2020-12-09T07:42:18.789" v="11518" actId="20577"/>
          <ac:spMkLst>
            <pc:docMk/>
            <pc:sldMk cId="453720825" sldId="417"/>
            <ac:spMk id="2" creationId="{ADB613D8-1A3A-4AC7-84A5-D94FF64CEF56}"/>
          </ac:spMkLst>
        </pc:spChg>
        <pc:graphicFrameChg chg="mod modGraphic">
          <ac:chgData name="Mitsuhashi Toshiharu" userId="d8f1e95312da3fa5" providerId="LiveId" clId="{6A8FA69F-63D9-40DF-92DE-34C886466592}" dt="2020-12-08T07:00:12.988" v="8379" actId="255"/>
          <ac:graphicFrameMkLst>
            <pc:docMk/>
            <pc:sldMk cId="453720825" sldId="417"/>
            <ac:graphicFrameMk id="6" creationId="{80F5EF99-D494-4396-A36C-E702426F6FBC}"/>
          </ac:graphicFrameMkLst>
        </pc:graphicFrameChg>
      </pc:sldChg>
      <pc:sldChg chg="addSp delSp modSp new mod">
        <pc:chgData name="Mitsuhashi Toshiharu" userId="d8f1e95312da3fa5" providerId="LiveId" clId="{6A8FA69F-63D9-40DF-92DE-34C886466592}" dt="2020-12-09T07:44:38.337" v="11619"/>
        <pc:sldMkLst>
          <pc:docMk/>
          <pc:sldMk cId="1594914450" sldId="418"/>
        </pc:sldMkLst>
        <pc:spChg chg="mod">
          <ac:chgData name="Mitsuhashi Toshiharu" userId="d8f1e95312da3fa5" providerId="LiveId" clId="{6A8FA69F-63D9-40DF-92DE-34C886466592}" dt="2020-12-09T07:44:38.337" v="11619"/>
          <ac:spMkLst>
            <pc:docMk/>
            <pc:sldMk cId="1594914450" sldId="418"/>
            <ac:spMk id="2" creationId="{4121B945-B5A1-4AD1-A887-68BBE1D74B42}"/>
          </ac:spMkLst>
        </pc:spChg>
        <pc:spChg chg="del">
          <ac:chgData name="Mitsuhashi Toshiharu" userId="d8f1e95312da3fa5" providerId="LiveId" clId="{6A8FA69F-63D9-40DF-92DE-34C886466592}" dt="2020-12-08T07:07:55.652" v="8637"/>
          <ac:spMkLst>
            <pc:docMk/>
            <pc:sldMk cId="1594914450" sldId="418"/>
            <ac:spMk id="3" creationId="{B4A27A9A-8C0C-46F5-8F35-C2B7FA6265E2}"/>
          </ac:spMkLst>
        </pc:spChg>
        <pc:graphicFrameChg chg="add mod modGraphic">
          <ac:chgData name="Mitsuhashi Toshiharu" userId="d8f1e95312da3fa5" providerId="LiveId" clId="{6A8FA69F-63D9-40DF-92DE-34C886466592}" dt="2020-12-08T07:41:41.295" v="10523" actId="113"/>
          <ac:graphicFrameMkLst>
            <pc:docMk/>
            <pc:sldMk cId="1594914450" sldId="418"/>
            <ac:graphicFrameMk id="5" creationId="{2DD3E227-A278-41D7-AC3A-89D0DA542D6B}"/>
          </ac:graphicFrameMkLst>
        </pc:graphicFrameChg>
      </pc:sldChg>
      <pc:sldChg chg="addSp delSp modSp new mod ord">
        <pc:chgData name="Mitsuhashi Toshiharu" userId="d8f1e95312da3fa5" providerId="LiveId" clId="{6A8FA69F-63D9-40DF-92DE-34C886466592}" dt="2020-12-09T07:54:12.341" v="11695" actId="20577"/>
        <pc:sldMkLst>
          <pc:docMk/>
          <pc:sldMk cId="3694779729" sldId="419"/>
        </pc:sldMkLst>
        <pc:spChg chg="mod">
          <ac:chgData name="Mitsuhashi Toshiharu" userId="d8f1e95312da3fa5" providerId="LiveId" clId="{6A8FA69F-63D9-40DF-92DE-34C886466592}" dt="2020-12-08T07:23:30.802" v="8813"/>
          <ac:spMkLst>
            <pc:docMk/>
            <pc:sldMk cId="3694779729" sldId="419"/>
            <ac:spMk id="2" creationId="{64401EF3-AF28-4344-88C2-12742EC48B6F}"/>
          </ac:spMkLst>
        </pc:spChg>
        <pc:spChg chg="del">
          <ac:chgData name="Mitsuhashi Toshiharu" userId="d8f1e95312da3fa5" providerId="LiveId" clId="{6A8FA69F-63D9-40DF-92DE-34C886466592}" dt="2020-12-08T07:23:43.740" v="8814"/>
          <ac:spMkLst>
            <pc:docMk/>
            <pc:sldMk cId="3694779729" sldId="419"/>
            <ac:spMk id="3" creationId="{98FC8504-03B0-4F9A-8780-5BFB99154E84}"/>
          </ac:spMkLst>
        </pc:spChg>
        <pc:graphicFrameChg chg="add mod modGraphic">
          <ac:chgData name="Mitsuhashi Toshiharu" userId="d8f1e95312da3fa5" providerId="LiveId" clId="{6A8FA69F-63D9-40DF-92DE-34C886466592}" dt="2020-12-09T07:54:12.341" v="11695" actId="20577"/>
          <ac:graphicFrameMkLst>
            <pc:docMk/>
            <pc:sldMk cId="3694779729" sldId="419"/>
            <ac:graphicFrameMk id="5" creationId="{21B69E19-DB53-4F52-9D36-5A88A6AECE08}"/>
          </ac:graphicFrameMkLst>
        </pc:graphicFrameChg>
      </pc:sldChg>
      <pc:sldChg chg="modSp new mod">
        <pc:chgData name="Mitsuhashi Toshiharu" userId="d8f1e95312da3fa5" providerId="LiveId" clId="{6A8FA69F-63D9-40DF-92DE-34C886466592}" dt="2020-12-09T07:56:13.519" v="11863"/>
        <pc:sldMkLst>
          <pc:docMk/>
          <pc:sldMk cId="981391326" sldId="420"/>
        </pc:sldMkLst>
        <pc:spChg chg="mod">
          <ac:chgData name="Mitsuhashi Toshiharu" userId="d8f1e95312da3fa5" providerId="LiveId" clId="{6A8FA69F-63D9-40DF-92DE-34C886466592}" dt="2020-12-08T07:28:59.951" v="8880"/>
          <ac:spMkLst>
            <pc:docMk/>
            <pc:sldMk cId="981391326" sldId="420"/>
            <ac:spMk id="2" creationId="{80634665-7633-49D6-B32D-4521D3DC6E00}"/>
          </ac:spMkLst>
        </pc:spChg>
        <pc:spChg chg="mod">
          <ac:chgData name="Mitsuhashi Toshiharu" userId="d8f1e95312da3fa5" providerId="LiveId" clId="{6A8FA69F-63D9-40DF-92DE-34C886466592}" dt="2020-12-09T07:56:13.519" v="11863"/>
          <ac:spMkLst>
            <pc:docMk/>
            <pc:sldMk cId="981391326" sldId="420"/>
            <ac:spMk id="3" creationId="{FC1C043E-641E-4131-B5D8-0BEF8D21B107}"/>
          </ac:spMkLst>
        </pc:spChg>
      </pc:sldChg>
      <pc:sldChg chg="modSp new mod">
        <pc:chgData name="Mitsuhashi Toshiharu" userId="d8f1e95312da3fa5" providerId="LiveId" clId="{6A8FA69F-63D9-40DF-92DE-34C886466592}" dt="2020-12-09T07:56:36.718" v="11940"/>
        <pc:sldMkLst>
          <pc:docMk/>
          <pc:sldMk cId="3634870302" sldId="421"/>
        </pc:sldMkLst>
        <pc:spChg chg="mod">
          <ac:chgData name="Mitsuhashi Toshiharu" userId="d8f1e95312da3fa5" providerId="LiveId" clId="{6A8FA69F-63D9-40DF-92DE-34C886466592}" dt="2020-12-09T07:56:36.718" v="11940"/>
          <ac:spMkLst>
            <pc:docMk/>
            <pc:sldMk cId="3634870302" sldId="421"/>
            <ac:spMk id="2" creationId="{62FBDF7A-980A-4E80-99E2-99181ACFB162}"/>
          </ac:spMkLst>
        </pc:spChg>
        <pc:spChg chg="mod">
          <ac:chgData name="Mitsuhashi Toshiharu" userId="d8f1e95312da3fa5" providerId="LiveId" clId="{6A8FA69F-63D9-40DF-92DE-34C886466592}" dt="2020-12-08T07:49:36.333" v="10983" actId="20577"/>
          <ac:spMkLst>
            <pc:docMk/>
            <pc:sldMk cId="3634870302" sldId="421"/>
            <ac:spMk id="3" creationId="{6710F376-2CCA-49A1-8C8C-8796DAB4C9F6}"/>
          </ac:spMkLst>
        </pc:spChg>
      </pc:sldChg>
      <pc:sldChg chg="modSp add mod">
        <pc:chgData name="Mitsuhashi Toshiharu" userId="d8f1e95312da3fa5" providerId="LiveId" clId="{6A8FA69F-63D9-40DF-92DE-34C886466592}" dt="2020-12-09T07:56:42.630" v="11941"/>
        <pc:sldMkLst>
          <pc:docMk/>
          <pc:sldMk cId="3108583507" sldId="422"/>
        </pc:sldMkLst>
        <pc:spChg chg="mod">
          <ac:chgData name="Mitsuhashi Toshiharu" userId="d8f1e95312da3fa5" providerId="LiveId" clId="{6A8FA69F-63D9-40DF-92DE-34C886466592}" dt="2020-12-09T07:56:42.630" v="11941"/>
          <ac:spMkLst>
            <pc:docMk/>
            <pc:sldMk cId="3108583507" sldId="422"/>
            <ac:spMk id="2" creationId="{62FBDF7A-980A-4E80-99E2-99181ACFB162}"/>
          </ac:spMkLst>
        </pc:spChg>
        <pc:spChg chg="mod">
          <ac:chgData name="Mitsuhashi Toshiharu" userId="d8f1e95312da3fa5" providerId="LiveId" clId="{6A8FA69F-63D9-40DF-92DE-34C886466592}" dt="2020-12-08T07:33:34.213" v="9693" actId="115"/>
          <ac:spMkLst>
            <pc:docMk/>
            <pc:sldMk cId="3108583507" sldId="422"/>
            <ac:spMk id="3" creationId="{6710F376-2CCA-49A1-8C8C-8796DAB4C9F6}"/>
          </ac:spMkLst>
        </pc:spChg>
      </pc:sldChg>
      <pc:sldChg chg="new del">
        <pc:chgData name="Mitsuhashi Toshiharu" userId="d8f1e95312da3fa5" providerId="LiveId" clId="{6A8FA69F-63D9-40DF-92DE-34C886466592}" dt="2020-12-08T07:33:53.369" v="9745" actId="47"/>
        <pc:sldMkLst>
          <pc:docMk/>
          <pc:sldMk cId="910030115" sldId="423"/>
        </pc:sldMkLst>
      </pc:sldChg>
      <pc:sldChg chg="modSp add mod">
        <pc:chgData name="Mitsuhashi Toshiharu" userId="d8f1e95312da3fa5" providerId="LiveId" clId="{6A8FA69F-63D9-40DF-92DE-34C886466592}" dt="2020-12-09T07:56:47.268" v="11942"/>
        <pc:sldMkLst>
          <pc:docMk/>
          <pc:sldMk cId="2332008270" sldId="424"/>
        </pc:sldMkLst>
        <pc:spChg chg="mod">
          <ac:chgData name="Mitsuhashi Toshiharu" userId="d8f1e95312da3fa5" providerId="LiveId" clId="{6A8FA69F-63D9-40DF-92DE-34C886466592}" dt="2020-12-09T07:56:47.268" v="11942"/>
          <ac:spMkLst>
            <pc:docMk/>
            <pc:sldMk cId="2332008270" sldId="424"/>
            <ac:spMk id="2" creationId="{62FBDF7A-980A-4E80-99E2-99181ACFB162}"/>
          </ac:spMkLst>
        </pc:spChg>
        <pc:spChg chg="mod">
          <ac:chgData name="Mitsuhashi Toshiharu" userId="d8f1e95312da3fa5" providerId="LiveId" clId="{6A8FA69F-63D9-40DF-92DE-34C886466592}" dt="2020-12-08T07:39:02.958" v="10227" actId="27636"/>
          <ac:spMkLst>
            <pc:docMk/>
            <pc:sldMk cId="2332008270" sldId="424"/>
            <ac:spMk id="3" creationId="{6710F376-2CCA-49A1-8C8C-8796DAB4C9F6}"/>
          </ac:spMkLst>
        </pc:spChg>
      </pc:sldChg>
      <pc:sldChg chg="modSp new mod">
        <pc:chgData name="Mitsuhashi Toshiharu" userId="d8f1e95312da3fa5" providerId="LiveId" clId="{6A8FA69F-63D9-40DF-92DE-34C886466592}" dt="2020-12-09T07:56:55.602" v="11954"/>
        <pc:sldMkLst>
          <pc:docMk/>
          <pc:sldMk cId="735897319" sldId="425"/>
        </pc:sldMkLst>
        <pc:spChg chg="mod">
          <ac:chgData name="Mitsuhashi Toshiharu" userId="d8f1e95312da3fa5" providerId="LiveId" clId="{6A8FA69F-63D9-40DF-92DE-34C886466592}" dt="2020-12-08T07:50:33.940" v="11118"/>
          <ac:spMkLst>
            <pc:docMk/>
            <pc:sldMk cId="735897319" sldId="425"/>
            <ac:spMk id="2" creationId="{9FCE8749-ACD3-404C-90C4-2A325E84FA93}"/>
          </ac:spMkLst>
        </pc:spChg>
        <pc:spChg chg="mod">
          <ac:chgData name="Mitsuhashi Toshiharu" userId="d8f1e95312da3fa5" providerId="LiveId" clId="{6A8FA69F-63D9-40DF-92DE-34C886466592}" dt="2020-12-09T07:56:55.602" v="11954"/>
          <ac:spMkLst>
            <pc:docMk/>
            <pc:sldMk cId="735897319" sldId="425"/>
            <ac:spMk id="3" creationId="{83135AD5-49A3-4686-8492-49DF128A4984}"/>
          </ac:spMkLst>
        </pc:spChg>
      </pc:sldChg>
      <pc:sldChg chg="modSp add mod">
        <pc:chgData name="Mitsuhashi Toshiharu" userId="d8f1e95312da3fa5" providerId="LiveId" clId="{6A8FA69F-63D9-40DF-92DE-34C886466592}" dt="2020-12-09T07:49:20.104" v="11643" actId="207"/>
        <pc:sldMkLst>
          <pc:docMk/>
          <pc:sldMk cId="646808823" sldId="426"/>
        </pc:sldMkLst>
        <pc:spChg chg="mod">
          <ac:chgData name="Mitsuhashi Toshiharu" userId="d8f1e95312da3fa5" providerId="LiveId" clId="{6A8FA69F-63D9-40DF-92DE-34C886466592}" dt="2020-12-09T07:44:06.276" v="11591" actId="20577"/>
          <ac:spMkLst>
            <pc:docMk/>
            <pc:sldMk cId="646808823" sldId="426"/>
            <ac:spMk id="2" creationId="{ADB613D8-1A3A-4AC7-84A5-D94FF64CEF56}"/>
          </ac:spMkLst>
        </pc:spChg>
        <pc:graphicFrameChg chg="mod modGraphic">
          <ac:chgData name="Mitsuhashi Toshiharu" userId="d8f1e95312da3fa5" providerId="LiveId" clId="{6A8FA69F-63D9-40DF-92DE-34C886466592}" dt="2020-12-09T07:49:20.104" v="11643" actId="207"/>
          <ac:graphicFrameMkLst>
            <pc:docMk/>
            <pc:sldMk cId="646808823" sldId="426"/>
            <ac:graphicFrameMk id="6" creationId="{80F5EF99-D494-4396-A36C-E702426F6FBC}"/>
          </ac:graphicFrameMkLst>
        </pc:graphicFrameChg>
      </pc:sldChg>
      <pc:sldMasterChg chg="modSldLayout">
        <pc:chgData name="Mitsuhashi Toshiharu" userId="d8f1e95312da3fa5" providerId="LiveId" clId="{6A8FA69F-63D9-40DF-92DE-34C886466592}" dt="2020-11-30T11:22:29.981" v="387" actId="242"/>
        <pc:sldMasterMkLst>
          <pc:docMk/>
          <pc:sldMasterMk cId="3237343916" sldId="2147483648"/>
        </pc:sldMasterMkLst>
        <pc:sldLayoutChg chg="modSp mod">
          <pc:chgData name="Mitsuhashi Toshiharu" userId="d8f1e95312da3fa5" providerId="LiveId" clId="{6A8FA69F-63D9-40DF-92DE-34C886466592}" dt="2020-11-30T11:22:29.981" v="387" actId="242"/>
          <pc:sldLayoutMkLst>
            <pc:docMk/>
            <pc:sldMasterMk cId="3237343916" sldId="2147483648"/>
            <pc:sldLayoutMk cId="3055141838" sldId="2147483650"/>
          </pc:sldLayoutMkLst>
          <pc:spChg chg="mod">
            <ac:chgData name="Mitsuhashi Toshiharu" userId="d8f1e95312da3fa5" providerId="LiveId" clId="{6A8FA69F-63D9-40DF-92DE-34C886466592}" dt="2020-11-30T11:22:29.981" v="387" actId="242"/>
            <ac:spMkLst>
              <pc:docMk/>
              <pc:sldMasterMk cId="3237343916" sldId="2147483648"/>
              <pc:sldLayoutMk cId="3055141838" sldId="2147483650"/>
              <ac:spMk id="3" creationId="{00000000-0000-0000-0000-000000000000}"/>
            </ac:spMkLst>
          </pc:spChg>
        </pc:sldLayoutChg>
      </pc:sldMasterChg>
    </pc:docChg>
  </pc:docChgLst>
  <pc:docChgLst>
    <pc:chgData name="Mitsuhashi Toshiharu" userId="d8f1e95312da3fa5" providerId="LiveId" clId="{C8D755C7-4B1F-4E76-9F7E-4E5E5CD91301}"/>
    <pc:docChg chg="undo custSel addSld delSld modSld">
      <pc:chgData name="Mitsuhashi Toshiharu" userId="d8f1e95312da3fa5" providerId="LiveId" clId="{C8D755C7-4B1F-4E76-9F7E-4E5E5CD91301}" dt="2020-12-16T04:56:57.366" v="1913" actId="20577"/>
      <pc:docMkLst>
        <pc:docMk/>
      </pc:docMkLst>
      <pc:sldChg chg="modSp mod">
        <pc:chgData name="Mitsuhashi Toshiharu" userId="d8f1e95312da3fa5" providerId="LiveId" clId="{C8D755C7-4B1F-4E76-9F7E-4E5E5CD91301}" dt="2020-12-16T04:22:08.781" v="1793" actId="20577"/>
        <pc:sldMkLst>
          <pc:docMk/>
          <pc:sldMk cId="3927562461" sldId="256"/>
        </pc:sldMkLst>
        <pc:spChg chg="mod">
          <ac:chgData name="Mitsuhashi Toshiharu" userId="d8f1e95312da3fa5" providerId="LiveId" clId="{C8D755C7-4B1F-4E76-9F7E-4E5E5CD91301}" dt="2020-12-16T04:22:08.781" v="1793" actId="20577"/>
          <ac:spMkLst>
            <pc:docMk/>
            <pc:sldMk cId="3927562461" sldId="256"/>
            <ac:spMk id="30" creationId="{00000000-0000-0000-0000-000000000000}"/>
          </ac:spMkLst>
        </pc:spChg>
      </pc:sldChg>
      <pc:sldChg chg="modSp">
        <pc:chgData name="Mitsuhashi Toshiharu" userId="d8f1e95312da3fa5" providerId="LiveId" clId="{C8D755C7-4B1F-4E76-9F7E-4E5E5CD91301}" dt="2020-02-02T08:33:11.751" v="3" actId="27636"/>
        <pc:sldMkLst>
          <pc:docMk/>
          <pc:sldMk cId="4042610141" sldId="379"/>
        </pc:sldMkLst>
        <pc:spChg chg="mod">
          <ac:chgData name="Mitsuhashi Toshiharu" userId="d8f1e95312da3fa5" providerId="LiveId" clId="{C8D755C7-4B1F-4E76-9F7E-4E5E5CD91301}" dt="2020-02-02T08:33:11.750" v="2" actId="27636"/>
          <ac:spMkLst>
            <pc:docMk/>
            <pc:sldMk cId="4042610141" sldId="379"/>
            <ac:spMk id="5" creationId="{00000000-0000-0000-0000-000000000000}"/>
          </ac:spMkLst>
        </pc:spChg>
        <pc:spChg chg="mod">
          <ac:chgData name="Mitsuhashi Toshiharu" userId="d8f1e95312da3fa5" providerId="LiveId" clId="{C8D755C7-4B1F-4E76-9F7E-4E5E5CD91301}" dt="2020-02-02T08:33:11.751" v="3" actId="27636"/>
          <ac:spMkLst>
            <pc:docMk/>
            <pc:sldMk cId="4042610141" sldId="379"/>
            <ac:spMk id="7" creationId="{00000000-0000-0000-0000-000000000000}"/>
          </ac:spMkLst>
        </pc:spChg>
      </pc:sldChg>
      <pc:sldChg chg="add">
        <pc:chgData name="Mitsuhashi Toshiharu" userId="d8f1e95312da3fa5" providerId="LiveId" clId="{C8D755C7-4B1F-4E76-9F7E-4E5E5CD91301}" dt="2020-02-02T08:33:11.587" v="1"/>
        <pc:sldMkLst>
          <pc:docMk/>
          <pc:sldMk cId="1838933446" sldId="385"/>
        </pc:sldMkLst>
      </pc:sldChg>
      <pc:sldChg chg="del">
        <pc:chgData name="Mitsuhashi Toshiharu" userId="d8f1e95312da3fa5" providerId="LiveId" clId="{C8D755C7-4B1F-4E76-9F7E-4E5E5CD91301}" dt="2020-02-02T08:33:07.700" v="0" actId="47"/>
        <pc:sldMkLst>
          <pc:docMk/>
          <pc:sldMk cId="1918716719" sldId="385"/>
        </pc:sldMkLst>
      </pc:sldChg>
      <pc:sldChg chg="modSp mod">
        <pc:chgData name="Mitsuhashi Toshiharu" userId="d8f1e95312da3fa5" providerId="LiveId" clId="{C8D755C7-4B1F-4E76-9F7E-4E5E5CD91301}" dt="2020-12-16T04:02:28.606" v="292"/>
        <pc:sldMkLst>
          <pc:docMk/>
          <pc:sldMk cId="3465556593" sldId="387"/>
        </pc:sldMkLst>
        <pc:spChg chg="mod">
          <ac:chgData name="Mitsuhashi Toshiharu" userId="d8f1e95312da3fa5" providerId="LiveId" clId="{C8D755C7-4B1F-4E76-9F7E-4E5E5CD91301}" dt="2020-12-16T04:02:28.606" v="292"/>
          <ac:spMkLst>
            <pc:docMk/>
            <pc:sldMk cId="3465556593" sldId="387"/>
            <ac:spMk id="3" creationId="{79D80F46-1211-4F28-8EA1-5DD7D6127206}"/>
          </ac:spMkLst>
        </pc:spChg>
      </pc:sldChg>
      <pc:sldChg chg="modSp mod">
        <pc:chgData name="Mitsuhashi Toshiharu" userId="d8f1e95312da3fa5" providerId="LiveId" clId="{C8D755C7-4B1F-4E76-9F7E-4E5E5CD91301}" dt="2020-12-16T04:01:58.462" v="282" actId="27636"/>
        <pc:sldMkLst>
          <pc:docMk/>
          <pc:sldMk cId="2136222250" sldId="398"/>
        </pc:sldMkLst>
        <pc:spChg chg="mod">
          <ac:chgData name="Mitsuhashi Toshiharu" userId="d8f1e95312da3fa5" providerId="LiveId" clId="{C8D755C7-4B1F-4E76-9F7E-4E5E5CD91301}" dt="2020-12-16T04:01:58.462" v="282" actId="27636"/>
          <ac:spMkLst>
            <pc:docMk/>
            <pc:sldMk cId="2136222250" sldId="398"/>
            <ac:spMk id="3" creationId="{B63B5F5E-3D0B-4B85-9E2E-9C1D1C8C7A8D}"/>
          </ac:spMkLst>
        </pc:spChg>
      </pc:sldChg>
      <pc:sldChg chg="modSp mod">
        <pc:chgData name="Mitsuhashi Toshiharu" userId="d8f1e95312da3fa5" providerId="LiveId" clId="{C8D755C7-4B1F-4E76-9F7E-4E5E5CD91301}" dt="2020-12-16T04:22:02.325" v="1792"/>
        <pc:sldMkLst>
          <pc:docMk/>
          <pc:sldMk cId="1596437833" sldId="399"/>
        </pc:sldMkLst>
        <pc:spChg chg="mod">
          <ac:chgData name="Mitsuhashi Toshiharu" userId="d8f1e95312da3fa5" providerId="LiveId" clId="{C8D755C7-4B1F-4E76-9F7E-4E5E5CD91301}" dt="2020-12-16T04:22:02.325" v="1792"/>
          <ac:spMkLst>
            <pc:docMk/>
            <pc:sldMk cId="1596437833" sldId="399"/>
            <ac:spMk id="3" creationId="{37F76338-A9DF-47D9-8551-3B0407DEC8D5}"/>
          </ac:spMkLst>
        </pc:spChg>
      </pc:sldChg>
      <pc:sldChg chg="modSp mod">
        <pc:chgData name="Mitsuhashi Toshiharu" userId="d8f1e95312da3fa5" providerId="LiveId" clId="{C8D755C7-4B1F-4E76-9F7E-4E5E5CD91301}" dt="2020-12-16T04:49:30.810" v="1895"/>
        <pc:sldMkLst>
          <pc:docMk/>
          <pc:sldMk cId="406036844" sldId="401"/>
        </pc:sldMkLst>
        <pc:spChg chg="mod">
          <ac:chgData name="Mitsuhashi Toshiharu" userId="d8f1e95312da3fa5" providerId="LiveId" clId="{C8D755C7-4B1F-4E76-9F7E-4E5E5CD91301}" dt="2020-12-16T04:49:30.810" v="1895"/>
          <ac:spMkLst>
            <pc:docMk/>
            <pc:sldMk cId="406036844" sldId="401"/>
            <ac:spMk id="6" creationId="{A90D1E45-91D1-4084-88AC-C97A446C25D3}"/>
          </ac:spMkLst>
        </pc:spChg>
      </pc:sldChg>
      <pc:sldChg chg="modSp mod">
        <pc:chgData name="Mitsuhashi Toshiharu" userId="d8f1e95312da3fa5" providerId="LiveId" clId="{C8D755C7-4B1F-4E76-9F7E-4E5E5CD91301}" dt="2020-12-16T03:59:19.338" v="9" actId="20577"/>
        <pc:sldMkLst>
          <pc:docMk/>
          <pc:sldMk cId="1569731518" sldId="403"/>
        </pc:sldMkLst>
        <pc:spChg chg="mod">
          <ac:chgData name="Mitsuhashi Toshiharu" userId="d8f1e95312da3fa5" providerId="LiveId" clId="{C8D755C7-4B1F-4E76-9F7E-4E5E5CD91301}" dt="2020-12-16T03:59:19.338" v="9" actId="20577"/>
          <ac:spMkLst>
            <pc:docMk/>
            <pc:sldMk cId="1569731518" sldId="403"/>
            <ac:spMk id="6" creationId="{A90D1E45-91D1-4084-88AC-C97A446C25D3}"/>
          </ac:spMkLst>
        </pc:spChg>
      </pc:sldChg>
      <pc:sldChg chg="modSp mod">
        <pc:chgData name="Mitsuhashi Toshiharu" userId="d8f1e95312da3fa5" providerId="LiveId" clId="{C8D755C7-4B1F-4E76-9F7E-4E5E5CD91301}" dt="2020-12-16T03:59:59.415" v="116"/>
        <pc:sldMkLst>
          <pc:docMk/>
          <pc:sldMk cId="4210190952" sldId="404"/>
        </pc:sldMkLst>
        <pc:spChg chg="mod">
          <ac:chgData name="Mitsuhashi Toshiharu" userId="d8f1e95312da3fa5" providerId="LiveId" clId="{C8D755C7-4B1F-4E76-9F7E-4E5E5CD91301}" dt="2020-12-16T03:59:59.415" v="116"/>
          <ac:spMkLst>
            <pc:docMk/>
            <pc:sldMk cId="4210190952" sldId="404"/>
            <ac:spMk id="3" creationId="{0EA47D9A-76F8-45DD-AA31-EF5B5E80444F}"/>
          </ac:spMkLst>
        </pc:spChg>
      </pc:sldChg>
      <pc:sldChg chg="modSp mod">
        <pc:chgData name="Mitsuhashi Toshiharu" userId="d8f1e95312da3fa5" providerId="LiveId" clId="{C8D755C7-4B1F-4E76-9F7E-4E5E5CD91301}" dt="2020-12-16T04:00:34.542" v="218"/>
        <pc:sldMkLst>
          <pc:docMk/>
          <pc:sldMk cId="476433734" sldId="405"/>
        </pc:sldMkLst>
        <pc:spChg chg="mod">
          <ac:chgData name="Mitsuhashi Toshiharu" userId="d8f1e95312da3fa5" providerId="LiveId" clId="{C8D755C7-4B1F-4E76-9F7E-4E5E5CD91301}" dt="2020-12-16T04:00:34.542" v="218"/>
          <ac:spMkLst>
            <pc:docMk/>
            <pc:sldMk cId="476433734" sldId="405"/>
            <ac:spMk id="5" creationId="{3A24C861-AEC4-4613-B0F7-30A94AC1C2D0}"/>
          </ac:spMkLst>
        </pc:spChg>
      </pc:sldChg>
      <pc:sldChg chg="modSp mod">
        <pc:chgData name="Mitsuhashi Toshiharu" userId="d8f1e95312da3fa5" providerId="LiveId" clId="{C8D755C7-4B1F-4E76-9F7E-4E5E5CD91301}" dt="2020-12-16T04:55:18.059" v="1908"/>
        <pc:sldMkLst>
          <pc:docMk/>
          <pc:sldMk cId="3646601257" sldId="416"/>
        </pc:sldMkLst>
        <pc:spChg chg="mod">
          <ac:chgData name="Mitsuhashi Toshiharu" userId="d8f1e95312da3fa5" providerId="LiveId" clId="{C8D755C7-4B1F-4E76-9F7E-4E5E5CD91301}" dt="2020-12-16T04:55:18.059" v="1908"/>
          <ac:spMkLst>
            <pc:docMk/>
            <pc:sldMk cId="3646601257" sldId="416"/>
            <ac:spMk id="3" creationId="{831BD3AB-1F76-454D-8048-C62BB8BE88B3}"/>
          </ac:spMkLst>
        </pc:spChg>
      </pc:sldChg>
      <pc:sldChg chg="modSp mod">
        <pc:chgData name="Mitsuhashi Toshiharu" userId="d8f1e95312da3fa5" providerId="LiveId" clId="{C8D755C7-4B1F-4E76-9F7E-4E5E5CD91301}" dt="2020-12-16T04:19:33.960" v="1484" actId="20577"/>
        <pc:sldMkLst>
          <pc:docMk/>
          <pc:sldMk cId="3634870302" sldId="421"/>
        </pc:sldMkLst>
        <pc:spChg chg="mod">
          <ac:chgData name="Mitsuhashi Toshiharu" userId="d8f1e95312da3fa5" providerId="LiveId" clId="{C8D755C7-4B1F-4E76-9F7E-4E5E5CD91301}" dt="2020-12-16T04:19:33.960" v="1484" actId="20577"/>
          <ac:spMkLst>
            <pc:docMk/>
            <pc:sldMk cId="3634870302" sldId="421"/>
            <ac:spMk id="3" creationId="{6710F376-2CCA-49A1-8C8C-8796DAB4C9F6}"/>
          </ac:spMkLst>
        </pc:spChg>
      </pc:sldChg>
      <pc:sldChg chg="modSp mod">
        <pc:chgData name="Mitsuhashi Toshiharu" userId="d8f1e95312da3fa5" providerId="LiveId" clId="{C8D755C7-4B1F-4E76-9F7E-4E5E5CD91301}" dt="2020-12-16T04:21:04.870" v="1783" actId="27636"/>
        <pc:sldMkLst>
          <pc:docMk/>
          <pc:sldMk cId="2332008270" sldId="424"/>
        </pc:sldMkLst>
        <pc:spChg chg="mod">
          <ac:chgData name="Mitsuhashi Toshiharu" userId="d8f1e95312da3fa5" providerId="LiveId" clId="{C8D755C7-4B1F-4E76-9F7E-4E5E5CD91301}" dt="2020-12-16T04:21:04.870" v="1783" actId="27636"/>
          <ac:spMkLst>
            <pc:docMk/>
            <pc:sldMk cId="2332008270" sldId="424"/>
            <ac:spMk id="3" creationId="{6710F376-2CCA-49A1-8C8C-8796DAB4C9F6}"/>
          </ac:spMkLst>
        </pc:spChg>
      </pc:sldChg>
      <pc:sldChg chg="addSp delSp modSp new mod">
        <pc:chgData name="Mitsuhashi Toshiharu" userId="d8f1e95312da3fa5" providerId="LiveId" clId="{C8D755C7-4B1F-4E76-9F7E-4E5E5CD91301}" dt="2020-12-16T04:56:57.366" v="1913" actId="20577"/>
        <pc:sldMkLst>
          <pc:docMk/>
          <pc:sldMk cId="3652442998" sldId="427"/>
        </pc:sldMkLst>
        <pc:spChg chg="mod">
          <ac:chgData name="Mitsuhashi Toshiharu" userId="d8f1e95312da3fa5" providerId="LiveId" clId="{C8D755C7-4B1F-4E76-9F7E-4E5E5CD91301}" dt="2020-12-16T04:03:15.399" v="358"/>
          <ac:spMkLst>
            <pc:docMk/>
            <pc:sldMk cId="3652442998" sldId="427"/>
            <ac:spMk id="2" creationId="{54877DD6-36DF-4336-87A8-9B77DD8534A6}"/>
          </ac:spMkLst>
        </pc:spChg>
        <pc:spChg chg="del">
          <ac:chgData name="Mitsuhashi Toshiharu" userId="d8f1e95312da3fa5" providerId="LiveId" clId="{C8D755C7-4B1F-4E76-9F7E-4E5E5CD91301}" dt="2020-12-16T04:03:41.184" v="359" actId="3680"/>
          <ac:spMkLst>
            <pc:docMk/>
            <pc:sldMk cId="3652442998" sldId="427"/>
            <ac:spMk id="3" creationId="{293B5078-C4F4-42DA-92AF-60D14714C92D}"/>
          </ac:spMkLst>
        </pc:spChg>
        <pc:graphicFrameChg chg="add mod ord modGraphic">
          <ac:chgData name="Mitsuhashi Toshiharu" userId="d8f1e95312da3fa5" providerId="LiveId" clId="{C8D755C7-4B1F-4E76-9F7E-4E5E5CD91301}" dt="2020-12-16T04:56:57.366" v="1913" actId="20577"/>
          <ac:graphicFrameMkLst>
            <pc:docMk/>
            <pc:sldMk cId="3652442998" sldId="427"/>
            <ac:graphicFrameMk id="5" creationId="{49054BD2-5987-4640-8CD3-2C6DCC4B7919}"/>
          </ac:graphicFrameMkLst>
        </pc:graphicFrameChg>
      </pc:sldChg>
    </pc:docChg>
  </pc:docChgLst>
  <pc:docChgLst>
    <pc:chgData name="三橋利晴" userId="d8f1e95312da3fa5" providerId="LiveId" clId="{17124451-ED5B-41AF-B7DC-B97C875C2D69}"/>
    <pc:docChg chg="custSel addSld modSld sldOrd modMainMaster">
      <pc:chgData name="三橋利晴" userId="d8f1e95312da3fa5" providerId="LiveId" clId="{17124451-ED5B-41AF-B7DC-B97C875C2D69}" dt="2017-12-08T06:57:42.350" v="5" actId="478"/>
      <pc:docMkLst>
        <pc:docMk/>
      </pc:docMkLst>
      <pc:sldChg chg="addSp delSp modSp add ord modTransition">
        <pc:chgData name="三橋利晴" userId="d8f1e95312da3fa5" providerId="LiveId" clId="{17124451-ED5B-41AF-B7DC-B97C875C2D69}" dt="2017-12-08T06:57:42.350" v="5" actId="478"/>
        <pc:sldMkLst>
          <pc:docMk/>
          <pc:sldMk cId="1918716719" sldId="385"/>
        </pc:sldMkLst>
        <pc:spChg chg="del">
          <ac:chgData name="三橋利晴" userId="d8f1e95312da3fa5" providerId="LiveId" clId="{17124451-ED5B-41AF-B7DC-B97C875C2D69}" dt="2017-12-08T06:57:26.690" v="3"/>
          <ac:spMkLst>
            <pc:docMk/>
            <pc:sldMk cId="1918716719" sldId="385"/>
            <ac:spMk id="2" creationId="{B45F3F95-197B-4BDF-9BEF-32F5265B685B}"/>
          </ac:spMkLst>
        </pc:spChg>
        <pc:spChg chg="del">
          <ac:chgData name="三橋利晴" userId="d8f1e95312da3fa5" providerId="LiveId" clId="{17124451-ED5B-41AF-B7DC-B97C875C2D69}" dt="2017-12-08T06:57:26.690" v="3"/>
          <ac:spMkLst>
            <pc:docMk/>
            <pc:sldMk cId="1918716719" sldId="385"/>
            <ac:spMk id="3" creationId="{6AEF57CF-E282-422E-9954-15010510C8FE}"/>
          </ac:spMkLst>
        </pc:spChg>
        <pc:spChg chg="del">
          <ac:chgData name="三橋利晴" userId="d8f1e95312da3fa5" providerId="LiveId" clId="{17124451-ED5B-41AF-B7DC-B97C875C2D69}" dt="2017-12-08T06:57:42.350" v="5" actId="478"/>
          <ac:spMkLst>
            <pc:docMk/>
            <pc:sldMk cId="1918716719" sldId="385"/>
            <ac:spMk id="4" creationId="{B87F071F-1CA8-42CB-91C6-81AA97949012}"/>
          </ac:spMkLst>
        </pc:spChg>
        <pc:spChg chg="add mod">
          <ac:chgData name="三橋利晴" userId="d8f1e95312da3fa5" providerId="LiveId" clId="{17124451-ED5B-41AF-B7DC-B97C875C2D69}" dt="2017-12-08T06:57:26.690" v="3"/>
          <ac:spMkLst>
            <pc:docMk/>
            <pc:sldMk cId="1918716719" sldId="385"/>
            <ac:spMk id="5" creationId="{BD08D5EA-EF71-4A60-8DB2-FFBAF22F7CFB}"/>
          </ac:spMkLst>
        </pc:spChg>
        <pc:spChg chg="add mod">
          <ac:chgData name="三橋利晴" userId="d8f1e95312da3fa5" providerId="LiveId" clId="{17124451-ED5B-41AF-B7DC-B97C875C2D69}" dt="2017-12-08T06:57:26.690" v="3"/>
          <ac:spMkLst>
            <pc:docMk/>
            <pc:sldMk cId="1918716719" sldId="385"/>
            <ac:spMk id="6" creationId="{7C07CA8B-E7F7-4A03-B16E-CFF6ED1727D0}"/>
          </ac:spMkLst>
        </pc:spChg>
      </pc:sldChg>
      <pc:sldMasterChg chg="delSldLayout modSldLayout">
        <pc:chgData name="三橋利晴" userId="d8f1e95312da3fa5" providerId="LiveId" clId="{17124451-ED5B-41AF-B7DC-B97C875C2D69}" dt="2017-12-08T06:56:50.250" v="1" actId="2696"/>
        <pc:sldMasterMkLst>
          <pc:docMk/>
          <pc:sldMasterMk cId="3237343916" sldId="2147483648"/>
        </pc:sldMasterMkLst>
        <pc:sldLayoutChg chg="del modTransition">
          <pc:chgData name="三橋利晴" userId="d8f1e95312da3fa5" providerId="LiveId" clId="{17124451-ED5B-41AF-B7DC-B97C875C2D69}" dt="2017-12-08T06:56:50.250" v="1" actId="2696"/>
          <pc:sldLayoutMkLst>
            <pc:docMk/>
            <pc:sldMasterMk cId="3237343916" sldId="2147483648"/>
            <pc:sldLayoutMk cId="3257724837" sldId="2147483660"/>
          </pc:sldLayoutMkLst>
        </pc:sldLayoutChg>
      </pc:sldMasterChg>
    </pc:docChg>
  </pc:docChgLst>
  <pc:docChgLst>
    <pc:chgData name="Mitsuhashi Toshiharu" userId="d8f1e95312da3fa5" providerId="LiveId" clId="{27AC33BE-B16C-421C-B4C6-2844717B78A3}"/>
    <pc:docChg chg="undo custSel addSld delSld modSld">
      <pc:chgData name="Mitsuhashi Toshiharu" userId="d8f1e95312da3fa5" providerId="LiveId" clId="{27AC33BE-B16C-421C-B4C6-2844717B78A3}" dt="2022-05-05T03:28:00.136" v="2645" actId="14100"/>
      <pc:docMkLst>
        <pc:docMk/>
      </pc:docMkLst>
      <pc:sldChg chg="modSp mod">
        <pc:chgData name="Mitsuhashi Toshiharu" userId="d8f1e95312da3fa5" providerId="LiveId" clId="{27AC33BE-B16C-421C-B4C6-2844717B78A3}" dt="2022-04-27T04:02:49.867" v="9" actId="20577"/>
        <pc:sldMkLst>
          <pc:docMk/>
          <pc:sldMk cId="3927562461" sldId="256"/>
        </pc:sldMkLst>
        <pc:spChg chg="mod">
          <ac:chgData name="Mitsuhashi Toshiharu" userId="d8f1e95312da3fa5" providerId="LiveId" clId="{27AC33BE-B16C-421C-B4C6-2844717B78A3}" dt="2022-04-27T04:02:43.532" v="7" actId="404"/>
          <ac:spMkLst>
            <pc:docMk/>
            <pc:sldMk cId="3927562461" sldId="256"/>
            <ac:spMk id="17" creationId="{00000000-0000-0000-0000-000000000000}"/>
          </ac:spMkLst>
        </pc:spChg>
        <pc:spChg chg="mod">
          <ac:chgData name="Mitsuhashi Toshiharu" userId="d8f1e95312da3fa5" providerId="LiveId" clId="{27AC33BE-B16C-421C-B4C6-2844717B78A3}" dt="2022-04-27T04:02:49.867" v="9" actId="20577"/>
          <ac:spMkLst>
            <pc:docMk/>
            <pc:sldMk cId="3927562461" sldId="256"/>
            <ac:spMk id="30" creationId="{00000000-0000-0000-0000-000000000000}"/>
          </ac:spMkLst>
        </pc:spChg>
      </pc:sldChg>
      <pc:sldChg chg="modSp mod">
        <pc:chgData name="Mitsuhashi Toshiharu" userId="d8f1e95312da3fa5" providerId="LiveId" clId="{27AC33BE-B16C-421C-B4C6-2844717B78A3}" dt="2022-04-27T04:20:53.474" v="135" actId="113"/>
        <pc:sldMkLst>
          <pc:docMk/>
          <pc:sldMk cId="1596437833" sldId="399"/>
        </pc:sldMkLst>
        <pc:spChg chg="mod">
          <ac:chgData name="Mitsuhashi Toshiharu" userId="d8f1e95312da3fa5" providerId="LiveId" clId="{27AC33BE-B16C-421C-B4C6-2844717B78A3}" dt="2022-04-27T04:20:53.474" v="135" actId="113"/>
          <ac:spMkLst>
            <pc:docMk/>
            <pc:sldMk cId="1596437833" sldId="399"/>
            <ac:spMk id="3" creationId="{37F76338-A9DF-47D9-8551-3B0407DEC8D5}"/>
          </ac:spMkLst>
        </pc:spChg>
      </pc:sldChg>
      <pc:sldChg chg="modSp add mod">
        <pc:chgData name="Mitsuhashi Toshiharu" userId="d8f1e95312da3fa5" providerId="LiveId" clId="{27AC33BE-B16C-421C-B4C6-2844717B78A3}" dt="2022-04-27T04:24:39.612" v="391"/>
        <pc:sldMkLst>
          <pc:docMk/>
          <pc:sldMk cId="1206491799" sldId="428"/>
        </pc:sldMkLst>
        <pc:spChg chg="mod">
          <ac:chgData name="Mitsuhashi Toshiharu" userId="d8f1e95312da3fa5" providerId="LiveId" clId="{27AC33BE-B16C-421C-B4C6-2844717B78A3}" dt="2022-04-27T04:24:39.612" v="391"/>
          <ac:spMkLst>
            <pc:docMk/>
            <pc:sldMk cId="1206491799" sldId="428"/>
            <ac:spMk id="3" creationId="{37F76338-A9DF-47D9-8551-3B0407DEC8D5}"/>
          </ac:spMkLst>
        </pc:spChg>
      </pc:sldChg>
      <pc:sldChg chg="addSp delSp modSp add mod">
        <pc:chgData name="Mitsuhashi Toshiharu" userId="d8f1e95312da3fa5" providerId="LiveId" clId="{27AC33BE-B16C-421C-B4C6-2844717B78A3}" dt="2022-04-27T04:24:25.798" v="375"/>
        <pc:sldMkLst>
          <pc:docMk/>
          <pc:sldMk cId="1697480164" sldId="429"/>
        </pc:sldMkLst>
        <pc:spChg chg="mod">
          <ac:chgData name="Mitsuhashi Toshiharu" userId="d8f1e95312da3fa5" providerId="LiveId" clId="{27AC33BE-B16C-421C-B4C6-2844717B78A3}" dt="2022-04-27T04:24:04.475" v="353"/>
          <ac:spMkLst>
            <pc:docMk/>
            <pc:sldMk cId="1697480164" sldId="429"/>
            <ac:spMk id="2" creationId="{65B6070C-141A-4FCC-8902-592DD234B81D}"/>
          </ac:spMkLst>
        </pc:spChg>
        <pc:spChg chg="mod">
          <ac:chgData name="Mitsuhashi Toshiharu" userId="d8f1e95312da3fa5" providerId="LiveId" clId="{27AC33BE-B16C-421C-B4C6-2844717B78A3}" dt="2022-04-27T04:24:25.798" v="375"/>
          <ac:spMkLst>
            <pc:docMk/>
            <pc:sldMk cId="1697480164" sldId="429"/>
            <ac:spMk id="3" creationId="{37F76338-A9DF-47D9-8551-3B0407DEC8D5}"/>
          </ac:spMkLst>
        </pc:spChg>
        <pc:spChg chg="add del mod">
          <ac:chgData name="Mitsuhashi Toshiharu" userId="d8f1e95312da3fa5" providerId="LiveId" clId="{27AC33BE-B16C-421C-B4C6-2844717B78A3}" dt="2022-04-27T04:21:58.032" v="252"/>
          <ac:spMkLst>
            <pc:docMk/>
            <pc:sldMk cId="1697480164" sldId="429"/>
            <ac:spMk id="5" creationId="{72284172-8AE2-4991-8281-B1E3C59B8DC7}"/>
          </ac:spMkLst>
        </pc:spChg>
      </pc:sldChg>
      <pc:sldChg chg="add del">
        <pc:chgData name="Mitsuhashi Toshiharu" userId="d8f1e95312da3fa5" providerId="LiveId" clId="{27AC33BE-B16C-421C-B4C6-2844717B78A3}" dt="2022-04-27T04:06:16.795" v="20" actId="47"/>
        <pc:sldMkLst>
          <pc:docMk/>
          <pc:sldMk cId="2235465946" sldId="429"/>
        </pc:sldMkLst>
      </pc:sldChg>
      <pc:sldChg chg="modSp new mod">
        <pc:chgData name="Mitsuhashi Toshiharu" userId="d8f1e95312da3fa5" providerId="LiveId" clId="{27AC33BE-B16C-421C-B4C6-2844717B78A3}" dt="2022-04-27T04:55:28.022" v="868" actId="20577"/>
        <pc:sldMkLst>
          <pc:docMk/>
          <pc:sldMk cId="2514520410" sldId="430"/>
        </pc:sldMkLst>
        <pc:spChg chg="mod">
          <ac:chgData name="Mitsuhashi Toshiharu" userId="d8f1e95312da3fa5" providerId="LiveId" clId="{27AC33BE-B16C-421C-B4C6-2844717B78A3}" dt="2022-04-27T04:55:28.022" v="868" actId="20577"/>
          <ac:spMkLst>
            <pc:docMk/>
            <pc:sldMk cId="2514520410" sldId="430"/>
            <ac:spMk id="2" creationId="{A197C914-C471-4CFC-B826-071A6C884FE9}"/>
          </ac:spMkLst>
        </pc:spChg>
        <pc:spChg chg="mod">
          <ac:chgData name="Mitsuhashi Toshiharu" userId="d8f1e95312da3fa5" providerId="LiveId" clId="{27AC33BE-B16C-421C-B4C6-2844717B78A3}" dt="2022-04-27T04:55:02.123" v="864" actId="20577"/>
          <ac:spMkLst>
            <pc:docMk/>
            <pc:sldMk cId="2514520410" sldId="430"/>
            <ac:spMk id="3" creationId="{9D4DA518-09D9-44AB-B001-84EF828282A4}"/>
          </ac:spMkLst>
        </pc:spChg>
      </pc:sldChg>
      <pc:sldChg chg="modSp add del mod">
        <pc:chgData name="Mitsuhashi Toshiharu" userId="d8f1e95312da3fa5" providerId="LiveId" clId="{27AC33BE-B16C-421C-B4C6-2844717B78A3}" dt="2022-04-27T04:24:13.203" v="357" actId="47"/>
        <pc:sldMkLst>
          <pc:docMk/>
          <pc:sldMk cId="3746225606" sldId="430"/>
        </pc:sldMkLst>
        <pc:spChg chg="mod">
          <ac:chgData name="Mitsuhashi Toshiharu" userId="d8f1e95312da3fa5" providerId="LiveId" clId="{27AC33BE-B16C-421C-B4C6-2844717B78A3}" dt="2022-04-27T04:24:09.314" v="354" actId="21"/>
          <ac:spMkLst>
            <pc:docMk/>
            <pc:sldMk cId="3746225606" sldId="430"/>
            <ac:spMk id="3" creationId="{37F76338-A9DF-47D9-8551-3B0407DEC8D5}"/>
          </ac:spMkLst>
        </pc:spChg>
      </pc:sldChg>
      <pc:sldChg chg="modSp new mod">
        <pc:chgData name="Mitsuhashi Toshiharu" userId="d8f1e95312da3fa5" providerId="LiveId" clId="{27AC33BE-B16C-421C-B4C6-2844717B78A3}" dt="2022-04-27T04:55:40.862" v="898"/>
        <pc:sldMkLst>
          <pc:docMk/>
          <pc:sldMk cId="707037676" sldId="431"/>
        </pc:sldMkLst>
        <pc:spChg chg="mod">
          <ac:chgData name="Mitsuhashi Toshiharu" userId="d8f1e95312da3fa5" providerId="LiveId" clId="{27AC33BE-B16C-421C-B4C6-2844717B78A3}" dt="2022-04-27T04:55:40.862" v="898"/>
          <ac:spMkLst>
            <pc:docMk/>
            <pc:sldMk cId="707037676" sldId="431"/>
            <ac:spMk id="2" creationId="{E94B7278-FA80-4372-8EB6-D1768FA0B7EF}"/>
          </ac:spMkLst>
        </pc:spChg>
        <pc:spChg chg="mod">
          <ac:chgData name="Mitsuhashi Toshiharu" userId="d8f1e95312da3fa5" providerId="LiveId" clId="{27AC33BE-B16C-421C-B4C6-2844717B78A3}" dt="2022-04-27T04:55:12.680" v="866" actId="20577"/>
          <ac:spMkLst>
            <pc:docMk/>
            <pc:sldMk cId="707037676" sldId="431"/>
            <ac:spMk id="3" creationId="{AF804EBB-1CB0-4332-B9A9-B2AF3C5EB4EA}"/>
          </ac:spMkLst>
        </pc:spChg>
      </pc:sldChg>
      <pc:sldChg chg="modSp add del mod">
        <pc:chgData name="Mitsuhashi Toshiharu" userId="d8f1e95312da3fa5" providerId="LiveId" clId="{27AC33BE-B16C-421C-B4C6-2844717B78A3}" dt="2022-04-27T04:24:16.402" v="358" actId="47"/>
        <pc:sldMkLst>
          <pc:docMk/>
          <pc:sldMk cId="2613053522" sldId="431"/>
        </pc:sldMkLst>
        <pc:spChg chg="mod">
          <ac:chgData name="Mitsuhashi Toshiharu" userId="d8f1e95312da3fa5" providerId="LiveId" clId="{27AC33BE-B16C-421C-B4C6-2844717B78A3}" dt="2022-04-27T04:06:51.905" v="50"/>
          <ac:spMkLst>
            <pc:docMk/>
            <pc:sldMk cId="2613053522" sldId="431"/>
            <ac:spMk id="2" creationId="{65B6070C-141A-4FCC-8902-592DD234B81D}"/>
          </ac:spMkLst>
        </pc:spChg>
        <pc:spChg chg="mod">
          <ac:chgData name="Mitsuhashi Toshiharu" userId="d8f1e95312da3fa5" providerId="LiveId" clId="{27AC33BE-B16C-421C-B4C6-2844717B78A3}" dt="2022-04-27T04:06:46.051" v="30" actId="20577"/>
          <ac:spMkLst>
            <pc:docMk/>
            <pc:sldMk cId="2613053522" sldId="431"/>
            <ac:spMk id="3" creationId="{37F76338-A9DF-47D9-8551-3B0407DEC8D5}"/>
          </ac:spMkLst>
        </pc:spChg>
      </pc:sldChg>
      <pc:sldChg chg="modSp new mod">
        <pc:chgData name="Mitsuhashi Toshiharu" userId="d8f1e95312da3fa5" providerId="LiveId" clId="{27AC33BE-B16C-421C-B4C6-2844717B78A3}" dt="2022-04-27T04:57:12.480" v="1054"/>
        <pc:sldMkLst>
          <pc:docMk/>
          <pc:sldMk cId="3990386549" sldId="432"/>
        </pc:sldMkLst>
        <pc:spChg chg="mod">
          <ac:chgData name="Mitsuhashi Toshiharu" userId="d8f1e95312da3fa5" providerId="LiveId" clId="{27AC33BE-B16C-421C-B4C6-2844717B78A3}" dt="2022-04-27T04:55:53.068" v="942"/>
          <ac:spMkLst>
            <pc:docMk/>
            <pc:sldMk cId="3990386549" sldId="432"/>
            <ac:spMk id="2" creationId="{1A593B37-CDD6-4BE6-84E0-AFE31632A055}"/>
          </ac:spMkLst>
        </pc:spChg>
        <pc:spChg chg="mod">
          <ac:chgData name="Mitsuhashi Toshiharu" userId="d8f1e95312da3fa5" providerId="LiveId" clId="{27AC33BE-B16C-421C-B4C6-2844717B78A3}" dt="2022-04-27T04:57:12.480" v="1054"/>
          <ac:spMkLst>
            <pc:docMk/>
            <pc:sldMk cId="3990386549" sldId="432"/>
            <ac:spMk id="3" creationId="{31622B09-4B7C-4205-ADC9-87BC143CA508}"/>
          </ac:spMkLst>
        </pc:spChg>
      </pc:sldChg>
      <pc:sldChg chg="addSp delSp modSp new mod">
        <pc:chgData name="Mitsuhashi Toshiharu" userId="d8f1e95312da3fa5" providerId="LiveId" clId="{27AC33BE-B16C-421C-B4C6-2844717B78A3}" dt="2022-04-27T05:07:45.618" v="1929" actId="14100"/>
        <pc:sldMkLst>
          <pc:docMk/>
          <pc:sldMk cId="700450673" sldId="433"/>
        </pc:sldMkLst>
        <pc:spChg chg="mod">
          <ac:chgData name="Mitsuhashi Toshiharu" userId="d8f1e95312da3fa5" providerId="LiveId" clId="{27AC33BE-B16C-421C-B4C6-2844717B78A3}" dt="2022-04-27T05:03:54.905" v="1699"/>
          <ac:spMkLst>
            <pc:docMk/>
            <pc:sldMk cId="700450673" sldId="433"/>
            <ac:spMk id="2" creationId="{C54DC4F5-8AF5-45C4-9116-9FEC1E9B7D0B}"/>
          </ac:spMkLst>
        </pc:spChg>
        <pc:spChg chg="del">
          <ac:chgData name="Mitsuhashi Toshiharu" userId="d8f1e95312da3fa5" providerId="LiveId" clId="{27AC33BE-B16C-421C-B4C6-2844717B78A3}" dt="2022-04-27T04:58:16.737" v="1077" actId="3680"/>
          <ac:spMkLst>
            <pc:docMk/>
            <pc:sldMk cId="700450673" sldId="433"/>
            <ac:spMk id="3" creationId="{D4A2627E-C0FD-49BE-826F-3ED2CBB6393A}"/>
          </ac:spMkLst>
        </pc:spChg>
        <pc:spChg chg="add del mod">
          <ac:chgData name="Mitsuhashi Toshiharu" userId="d8f1e95312da3fa5" providerId="LiveId" clId="{27AC33BE-B16C-421C-B4C6-2844717B78A3}" dt="2022-04-27T04:59:39.882" v="1089" actId="478"/>
          <ac:spMkLst>
            <pc:docMk/>
            <pc:sldMk cId="700450673" sldId="433"/>
            <ac:spMk id="9" creationId="{7B77868E-0B25-48CA-B176-F73741DA3BA3}"/>
          </ac:spMkLst>
        </pc:spChg>
        <pc:spChg chg="add mod">
          <ac:chgData name="Mitsuhashi Toshiharu" userId="d8f1e95312da3fa5" providerId="LiveId" clId="{27AC33BE-B16C-421C-B4C6-2844717B78A3}" dt="2022-04-27T05:05:12.090" v="1787" actId="1076"/>
          <ac:spMkLst>
            <pc:docMk/>
            <pc:sldMk cId="700450673" sldId="433"/>
            <ac:spMk id="10" creationId="{0380228A-633C-4784-AB2C-125159F00B8C}"/>
          </ac:spMkLst>
        </pc:spChg>
        <pc:spChg chg="add mod">
          <ac:chgData name="Mitsuhashi Toshiharu" userId="d8f1e95312da3fa5" providerId="LiveId" clId="{27AC33BE-B16C-421C-B4C6-2844717B78A3}" dt="2022-04-27T05:05:08.946" v="1786" actId="1076"/>
          <ac:spMkLst>
            <pc:docMk/>
            <pc:sldMk cId="700450673" sldId="433"/>
            <ac:spMk id="11" creationId="{228B370A-7230-4DEA-BF02-4467836020A0}"/>
          </ac:spMkLst>
        </pc:spChg>
        <pc:spChg chg="add mod">
          <ac:chgData name="Mitsuhashi Toshiharu" userId="d8f1e95312da3fa5" providerId="LiveId" clId="{27AC33BE-B16C-421C-B4C6-2844717B78A3}" dt="2022-04-27T05:07:45.618" v="1929" actId="14100"/>
          <ac:spMkLst>
            <pc:docMk/>
            <pc:sldMk cId="700450673" sldId="433"/>
            <ac:spMk id="12" creationId="{60ABCEB1-45DE-48CD-8FCE-3D251A14552A}"/>
          </ac:spMkLst>
        </pc:spChg>
        <pc:spChg chg="add mod">
          <ac:chgData name="Mitsuhashi Toshiharu" userId="d8f1e95312da3fa5" providerId="LiveId" clId="{27AC33BE-B16C-421C-B4C6-2844717B78A3}" dt="2022-04-27T05:07:36.863" v="1927" actId="14100"/>
          <ac:spMkLst>
            <pc:docMk/>
            <pc:sldMk cId="700450673" sldId="433"/>
            <ac:spMk id="15" creationId="{32AFC70C-407B-4C45-84C6-1AE9837FF722}"/>
          </ac:spMkLst>
        </pc:spChg>
        <pc:graphicFrameChg chg="add del mod ord modGraphic">
          <ac:chgData name="Mitsuhashi Toshiharu" userId="d8f1e95312da3fa5" providerId="LiveId" clId="{27AC33BE-B16C-421C-B4C6-2844717B78A3}" dt="2022-04-27T04:59:36.819" v="1088" actId="478"/>
          <ac:graphicFrameMkLst>
            <pc:docMk/>
            <pc:sldMk cId="700450673" sldId="433"/>
            <ac:graphicFrameMk id="5" creationId="{3EA5A345-B259-4CBE-8E88-85432A0AAAFB}"/>
          </ac:graphicFrameMkLst>
        </pc:graphicFrameChg>
        <pc:picChg chg="add mod">
          <ac:chgData name="Mitsuhashi Toshiharu" userId="d8f1e95312da3fa5" providerId="LiveId" clId="{27AC33BE-B16C-421C-B4C6-2844717B78A3}" dt="2022-04-27T05:06:21.926" v="1813" actId="1076"/>
          <ac:picMkLst>
            <pc:docMk/>
            <pc:sldMk cId="700450673" sldId="433"/>
            <ac:picMk id="7" creationId="{6B88B52C-C7AB-48C7-BF55-907F3C6B0F0A}"/>
          </ac:picMkLst>
        </pc:picChg>
        <pc:cxnChg chg="add mod">
          <ac:chgData name="Mitsuhashi Toshiharu" userId="d8f1e95312da3fa5" providerId="LiveId" clId="{27AC33BE-B16C-421C-B4C6-2844717B78A3}" dt="2022-04-27T05:05:50.392" v="1807" actId="1076"/>
          <ac:cxnSpMkLst>
            <pc:docMk/>
            <pc:sldMk cId="700450673" sldId="433"/>
            <ac:cxnSpMk id="14" creationId="{0F7B7CAC-D8A2-47CA-B4B8-0C7EBC77D3FF}"/>
          </ac:cxnSpMkLst>
        </pc:cxnChg>
        <pc:cxnChg chg="add mod">
          <ac:chgData name="Mitsuhashi Toshiharu" userId="d8f1e95312da3fa5" providerId="LiveId" clId="{27AC33BE-B16C-421C-B4C6-2844717B78A3}" dt="2022-04-27T05:07:19.460" v="1898" actId="14100"/>
          <ac:cxnSpMkLst>
            <pc:docMk/>
            <pc:sldMk cId="700450673" sldId="433"/>
            <ac:cxnSpMk id="16" creationId="{2AF6B304-4699-47F5-B9CE-99396A636964}"/>
          </ac:cxnSpMkLst>
        </pc:cxnChg>
      </pc:sldChg>
      <pc:sldChg chg="modSp new mod">
        <pc:chgData name="Mitsuhashi Toshiharu" userId="d8f1e95312da3fa5" providerId="LiveId" clId="{27AC33BE-B16C-421C-B4C6-2844717B78A3}" dt="2022-04-27T05:03:01.018" v="1662" actId="20577"/>
        <pc:sldMkLst>
          <pc:docMk/>
          <pc:sldMk cId="2359398958" sldId="434"/>
        </pc:sldMkLst>
        <pc:spChg chg="mod">
          <ac:chgData name="Mitsuhashi Toshiharu" userId="d8f1e95312da3fa5" providerId="LiveId" clId="{27AC33BE-B16C-421C-B4C6-2844717B78A3}" dt="2022-04-27T05:00:38.090" v="1139"/>
          <ac:spMkLst>
            <pc:docMk/>
            <pc:sldMk cId="2359398958" sldId="434"/>
            <ac:spMk id="2" creationId="{A4375623-74AA-425F-9F52-7C3145926371}"/>
          </ac:spMkLst>
        </pc:spChg>
        <pc:spChg chg="mod">
          <ac:chgData name="Mitsuhashi Toshiharu" userId="d8f1e95312da3fa5" providerId="LiveId" clId="{27AC33BE-B16C-421C-B4C6-2844717B78A3}" dt="2022-04-27T05:03:01.018" v="1662" actId="20577"/>
          <ac:spMkLst>
            <pc:docMk/>
            <pc:sldMk cId="2359398958" sldId="434"/>
            <ac:spMk id="3" creationId="{398E40FD-2BA4-486A-8219-8A09AD4EDFB1}"/>
          </ac:spMkLst>
        </pc:spChg>
      </pc:sldChg>
      <pc:sldChg chg="addSp delSp modSp add mod">
        <pc:chgData name="Mitsuhashi Toshiharu" userId="d8f1e95312da3fa5" providerId="LiveId" clId="{27AC33BE-B16C-421C-B4C6-2844717B78A3}" dt="2022-05-05T03:18:33.308" v="2400" actId="14100"/>
        <pc:sldMkLst>
          <pc:docMk/>
          <pc:sldMk cId="574236235" sldId="435"/>
        </pc:sldMkLst>
        <pc:spChg chg="mod">
          <ac:chgData name="Mitsuhashi Toshiharu" userId="d8f1e95312da3fa5" providerId="LiveId" clId="{27AC33BE-B16C-421C-B4C6-2844717B78A3}" dt="2022-05-05T03:18:26.085" v="2398" actId="1076"/>
          <ac:spMkLst>
            <pc:docMk/>
            <pc:sldMk cId="574236235" sldId="435"/>
            <ac:spMk id="12" creationId="{60ABCEB1-45DE-48CD-8FCE-3D251A14552A}"/>
          </ac:spMkLst>
        </pc:spChg>
        <pc:spChg chg="add mod">
          <ac:chgData name="Mitsuhashi Toshiharu" userId="d8f1e95312da3fa5" providerId="LiveId" clId="{27AC33BE-B16C-421C-B4C6-2844717B78A3}" dt="2022-05-05T03:18:09.968" v="2393"/>
          <ac:spMkLst>
            <pc:docMk/>
            <pc:sldMk cId="574236235" sldId="435"/>
            <ac:spMk id="13" creationId="{421E4413-5EA0-8944-9876-54C4405D727F}"/>
          </ac:spMkLst>
        </pc:spChg>
        <pc:spChg chg="del mod">
          <ac:chgData name="Mitsuhashi Toshiharu" userId="d8f1e95312da3fa5" providerId="LiveId" clId="{27AC33BE-B16C-421C-B4C6-2844717B78A3}" dt="2022-05-05T03:18:16.728" v="2395" actId="478"/>
          <ac:spMkLst>
            <pc:docMk/>
            <pc:sldMk cId="574236235" sldId="435"/>
            <ac:spMk id="15" creationId="{32AFC70C-407B-4C45-84C6-1AE9837FF722}"/>
          </ac:spMkLst>
        </pc:spChg>
        <pc:picChg chg="mod">
          <ac:chgData name="Mitsuhashi Toshiharu" userId="d8f1e95312da3fa5" providerId="LiveId" clId="{27AC33BE-B16C-421C-B4C6-2844717B78A3}" dt="2022-04-27T05:09:53.796" v="1932" actId="1076"/>
          <ac:picMkLst>
            <pc:docMk/>
            <pc:sldMk cId="574236235" sldId="435"/>
            <ac:picMk id="7" creationId="{6B88B52C-C7AB-48C7-BF55-907F3C6B0F0A}"/>
          </ac:picMkLst>
        </pc:picChg>
        <pc:cxnChg chg="mod">
          <ac:chgData name="Mitsuhashi Toshiharu" userId="d8f1e95312da3fa5" providerId="LiveId" clId="{27AC33BE-B16C-421C-B4C6-2844717B78A3}" dt="2022-05-05T03:18:33.308" v="2400" actId="14100"/>
          <ac:cxnSpMkLst>
            <pc:docMk/>
            <pc:sldMk cId="574236235" sldId="435"/>
            <ac:cxnSpMk id="14" creationId="{0F7B7CAC-D8A2-47CA-B4B8-0C7EBC77D3FF}"/>
          </ac:cxnSpMkLst>
        </pc:cxnChg>
        <pc:cxnChg chg="del mod">
          <ac:chgData name="Mitsuhashi Toshiharu" userId="d8f1e95312da3fa5" providerId="LiveId" clId="{27AC33BE-B16C-421C-B4C6-2844717B78A3}" dt="2022-05-05T03:18:19.611" v="2396" actId="478"/>
          <ac:cxnSpMkLst>
            <pc:docMk/>
            <pc:sldMk cId="574236235" sldId="435"/>
            <ac:cxnSpMk id="16" creationId="{2AF6B304-4699-47F5-B9CE-99396A636964}"/>
          </ac:cxnSpMkLst>
        </pc:cxnChg>
      </pc:sldChg>
      <pc:sldChg chg="modSp new mod">
        <pc:chgData name="Mitsuhashi Toshiharu" userId="d8f1e95312da3fa5" providerId="LiveId" clId="{27AC33BE-B16C-421C-B4C6-2844717B78A3}" dt="2022-05-05T03:17:23.092" v="2391"/>
        <pc:sldMkLst>
          <pc:docMk/>
          <pc:sldMk cId="569148148" sldId="436"/>
        </pc:sldMkLst>
        <pc:spChg chg="mod">
          <ac:chgData name="Mitsuhashi Toshiharu" userId="d8f1e95312da3fa5" providerId="LiveId" clId="{27AC33BE-B16C-421C-B4C6-2844717B78A3}" dt="2022-05-05T03:16:43.720" v="2248"/>
          <ac:spMkLst>
            <pc:docMk/>
            <pc:sldMk cId="569148148" sldId="436"/>
            <ac:spMk id="2" creationId="{210BF4AC-15B3-4A7F-535D-3F4FF77ED31B}"/>
          </ac:spMkLst>
        </pc:spChg>
        <pc:spChg chg="mod">
          <ac:chgData name="Mitsuhashi Toshiharu" userId="d8f1e95312da3fa5" providerId="LiveId" clId="{27AC33BE-B16C-421C-B4C6-2844717B78A3}" dt="2022-05-05T03:17:23.092" v="2391"/>
          <ac:spMkLst>
            <pc:docMk/>
            <pc:sldMk cId="569148148" sldId="436"/>
            <ac:spMk id="3" creationId="{A066F155-3B9A-8DDD-FE54-E3BBA1798F0B}"/>
          </ac:spMkLst>
        </pc:spChg>
      </pc:sldChg>
      <pc:sldChg chg="delSp modSp add mod">
        <pc:chgData name="Mitsuhashi Toshiharu" userId="d8f1e95312da3fa5" providerId="LiveId" clId="{27AC33BE-B16C-421C-B4C6-2844717B78A3}" dt="2022-05-05T03:19:10.988" v="2415"/>
        <pc:sldMkLst>
          <pc:docMk/>
          <pc:sldMk cId="3901348465" sldId="437"/>
        </pc:sldMkLst>
        <pc:spChg chg="del">
          <ac:chgData name="Mitsuhashi Toshiharu" userId="d8f1e95312da3fa5" providerId="LiveId" clId="{27AC33BE-B16C-421C-B4C6-2844717B78A3}" dt="2022-05-05T03:18:48.409" v="2401" actId="478"/>
          <ac:spMkLst>
            <pc:docMk/>
            <pc:sldMk cId="3901348465" sldId="437"/>
            <ac:spMk id="12" creationId="{60ABCEB1-45DE-48CD-8FCE-3D251A14552A}"/>
          </ac:spMkLst>
        </pc:spChg>
        <pc:spChg chg="mod">
          <ac:chgData name="Mitsuhashi Toshiharu" userId="d8f1e95312da3fa5" providerId="LiveId" clId="{27AC33BE-B16C-421C-B4C6-2844717B78A3}" dt="2022-05-05T03:19:10.988" v="2415"/>
          <ac:spMkLst>
            <pc:docMk/>
            <pc:sldMk cId="3901348465" sldId="437"/>
            <ac:spMk id="15" creationId="{32AFC70C-407B-4C45-84C6-1AE9837FF722}"/>
          </ac:spMkLst>
        </pc:spChg>
        <pc:cxnChg chg="del">
          <ac:chgData name="Mitsuhashi Toshiharu" userId="d8f1e95312da3fa5" providerId="LiveId" clId="{27AC33BE-B16C-421C-B4C6-2844717B78A3}" dt="2022-05-05T03:18:51.116" v="2402" actId="478"/>
          <ac:cxnSpMkLst>
            <pc:docMk/>
            <pc:sldMk cId="3901348465" sldId="437"/>
            <ac:cxnSpMk id="14" creationId="{0F7B7CAC-D8A2-47CA-B4B8-0C7EBC77D3FF}"/>
          </ac:cxnSpMkLst>
        </pc:cxnChg>
      </pc:sldChg>
      <pc:sldChg chg="new del">
        <pc:chgData name="Mitsuhashi Toshiharu" userId="d8f1e95312da3fa5" providerId="LiveId" clId="{27AC33BE-B16C-421C-B4C6-2844717B78A3}" dt="2022-05-05T03:19:58.269" v="2417" actId="47"/>
        <pc:sldMkLst>
          <pc:docMk/>
          <pc:sldMk cId="24999149" sldId="438"/>
        </pc:sldMkLst>
      </pc:sldChg>
      <pc:sldChg chg="addSp delSp modSp add mod">
        <pc:chgData name="Mitsuhashi Toshiharu" userId="d8f1e95312da3fa5" providerId="LiveId" clId="{27AC33BE-B16C-421C-B4C6-2844717B78A3}" dt="2022-05-05T03:26:54.444" v="2615" actId="1076"/>
        <pc:sldMkLst>
          <pc:docMk/>
          <pc:sldMk cId="1877706683" sldId="438"/>
        </pc:sldMkLst>
        <pc:spChg chg="add mod">
          <ac:chgData name="Mitsuhashi Toshiharu" userId="d8f1e95312da3fa5" providerId="LiveId" clId="{27AC33BE-B16C-421C-B4C6-2844717B78A3}" dt="2022-05-05T03:23:07.674" v="2435" actId="1076"/>
          <ac:spMkLst>
            <pc:docMk/>
            <pc:sldMk cId="1877706683" sldId="438"/>
            <ac:spMk id="6" creationId="{A9B69B87-C83E-3C14-59EE-3F4DAC811241}"/>
          </ac:spMkLst>
        </pc:spChg>
        <pc:spChg chg="add mod">
          <ac:chgData name="Mitsuhashi Toshiharu" userId="d8f1e95312da3fa5" providerId="LiveId" clId="{27AC33BE-B16C-421C-B4C6-2844717B78A3}" dt="2022-05-05T03:23:50.866" v="2448" actId="207"/>
          <ac:spMkLst>
            <pc:docMk/>
            <pc:sldMk cId="1877706683" sldId="438"/>
            <ac:spMk id="8" creationId="{A2044250-BA6C-D7C9-C1AB-8A24A565DFD3}"/>
          </ac:spMkLst>
        </pc:spChg>
        <pc:spChg chg="add mod">
          <ac:chgData name="Mitsuhashi Toshiharu" userId="d8f1e95312da3fa5" providerId="LiveId" clId="{27AC33BE-B16C-421C-B4C6-2844717B78A3}" dt="2022-05-05T03:25:32.386" v="2459" actId="1076"/>
          <ac:spMkLst>
            <pc:docMk/>
            <pc:sldMk cId="1877706683" sldId="438"/>
            <ac:spMk id="9" creationId="{51C9059E-A0E2-0903-6C9B-EA61536A997C}"/>
          </ac:spMkLst>
        </pc:spChg>
        <pc:spChg chg="del">
          <ac:chgData name="Mitsuhashi Toshiharu" userId="d8f1e95312da3fa5" providerId="LiveId" clId="{27AC33BE-B16C-421C-B4C6-2844717B78A3}" dt="2022-05-05T03:22:17.303" v="2425" actId="478"/>
          <ac:spMkLst>
            <pc:docMk/>
            <pc:sldMk cId="1877706683" sldId="438"/>
            <ac:spMk id="10" creationId="{0380228A-633C-4784-AB2C-125159F00B8C}"/>
          </ac:spMkLst>
        </pc:spChg>
        <pc:spChg chg="del">
          <ac:chgData name="Mitsuhashi Toshiharu" userId="d8f1e95312da3fa5" providerId="LiveId" clId="{27AC33BE-B16C-421C-B4C6-2844717B78A3}" dt="2022-05-05T03:22:18.810" v="2426" actId="478"/>
          <ac:spMkLst>
            <pc:docMk/>
            <pc:sldMk cId="1877706683" sldId="438"/>
            <ac:spMk id="11" creationId="{228B370A-7230-4DEA-BF02-4467836020A0}"/>
          </ac:spMkLst>
        </pc:spChg>
        <pc:spChg chg="add mod">
          <ac:chgData name="Mitsuhashi Toshiharu" userId="d8f1e95312da3fa5" providerId="LiveId" clId="{27AC33BE-B16C-421C-B4C6-2844717B78A3}" dt="2022-05-05T03:26:54.444" v="2615" actId="1076"/>
          <ac:spMkLst>
            <pc:docMk/>
            <pc:sldMk cId="1877706683" sldId="438"/>
            <ac:spMk id="12" creationId="{990C55E8-CF2B-835F-734A-69D18642D450}"/>
          </ac:spMkLst>
        </pc:spChg>
        <pc:spChg chg="add mod">
          <ac:chgData name="Mitsuhashi Toshiharu" userId="d8f1e95312da3fa5" providerId="LiveId" clId="{27AC33BE-B16C-421C-B4C6-2844717B78A3}" dt="2022-05-05T03:26:11.371" v="2485" actId="1076"/>
          <ac:spMkLst>
            <pc:docMk/>
            <pc:sldMk cId="1877706683" sldId="438"/>
            <ac:spMk id="14" creationId="{3D6D3F64-75CC-3C17-9C28-77ECD6707304}"/>
          </ac:spMkLst>
        </pc:spChg>
        <pc:spChg chg="del">
          <ac:chgData name="Mitsuhashi Toshiharu" userId="d8f1e95312da3fa5" providerId="LiveId" clId="{27AC33BE-B16C-421C-B4C6-2844717B78A3}" dt="2022-05-05T03:20:03.285" v="2419" actId="478"/>
          <ac:spMkLst>
            <pc:docMk/>
            <pc:sldMk cId="1877706683" sldId="438"/>
            <ac:spMk id="15" creationId="{32AFC70C-407B-4C45-84C6-1AE9837FF722}"/>
          </ac:spMkLst>
        </pc:spChg>
        <pc:picChg chg="add mod">
          <ac:chgData name="Mitsuhashi Toshiharu" userId="d8f1e95312da3fa5" providerId="LiveId" clId="{27AC33BE-B16C-421C-B4C6-2844717B78A3}" dt="2022-05-05T03:22:21.112" v="2427" actId="1076"/>
          <ac:picMkLst>
            <pc:docMk/>
            <pc:sldMk cId="1877706683" sldId="438"/>
            <ac:picMk id="5" creationId="{260A6B1A-81DD-A48B-5F84-AC552C3A859F}"/>
          </ac:picMkLst>
        </pc:picChg>
        <pc:picChg chg="mod">
          <ac:chgData name="Mitsuhashi Toshiharu" userId="d8f1e95312da3fa5" providerId="LiveId" clId="{27AC33BE-B16C-421C-B4C6-2844717B78A3}" dt="2022-05-05T03:26:08.633" v="2484" actId="1076"/>
          <ac:picMkLst>
            <pc:docMk/>
            <pc:sldMk cId="1877706683" sldId="438"/>
            <ac:picMk id="7" creationId="{6B88B52C-C7AB-48C7-BF55-907F3C6B0F0A}"/>
          </ac:picMkLst>
        </pc:picChg>
        <pc:cxnChg chg="del">
          <ac:chgData name="Mitsuhashi Toshiharu" userId="d8f1e95312da3fa5" providerId="LiveId" clId="{27AC33BE-B16C-421C-B4C6-2844717B78A3}" dt="2022-05-05T03:20:04.840" v="2420" actId="478"/>
          <ac:cxnSpMkLst>
            <pc:docMk/>
            <pc:sldMk cId="1877706683" sldId="438"/>
            <ac:cxnSpMk id="16" creationId="{2AF6B304-4699-47F5-B9CE-99396A636964}"/>
          </ac:cxnSpMkLst>
        </pc:cxnChg>
      </pc:sldChg>
      <pc:sldChg chg="new">
        <pc:chgData name="Mitsuhashi Toshiharu" userId="d8f1e95312da3fa5" providerId="LiveId" clId="{27AC33BE-B16C-421C-B4C6-2844717B78A3}" dt="2022-05-05T03:26:58.235" v="2616" actId="680"/>
        <pc:sldMkLst>
          <pc:docMk/>
          <pc:sldMk cId="2389216335" sldId="439"/>
        </pc:sldMkLst>
      </pc:sldChg>
      <pc:sldChg chg="addSp delSp modSp add mod">
        <pc:chgData name="Mitsuhashi Toshiharu" userId="d8f1e95312da3fa5" providerId="LiveId" clId="{27AC33BE-B16C-421C-B4C6-2844717B78A3}" dt="2022-05-05T03:28:00.136" v="2645" actId="14100"/>
        <pc:sldMkLst>
          <pc:docMk/>
          <pc:sldMk cId="3965649932" sldId="440"/>
        </pc:sldMkLst>
        <pc:spChg chg="mod">
          <ac:chgData name="Mitsuhashi Toshiharu" userId="d8f1e95312da3fa5" providerId="LiveId" clId="{27AC33BE-B16C-421C-B4C6-2844717B78A3}" dt="2022-05-05T03:27:18.688" v="2635"/>
          <ac:spMkLst>
            <pc:docMk/>
            <pc:sldMk cId="3965649932" sldId="440"/>
            <ac:spMk id="2" creationId="{C54DC4F5-8AF5-45C4-9116-9FEC1E9B7D0B}"/>
          </ac:spMkLst>
        </pc:spChg>
        <pc:picChg chg="add del mod">
          <ac:chgData name="Mitsuhashi Toshiharu" userId="d8f1e95312da3fa5" providerId="LiveId" clId="{27AC33BE-B16C-421C-B4C6-2844717B78A3}" dt="2022-05-05T03:27:50.132" v="2643" actId="478"/>
          <ac:picMkLst>
            <pc:docMk/>
            <pc:sldMk cId="3965649932" sldId="440"/>
            <ac:picMk id="7" creationId="{6B88B52C-C7AB-48C7-BF55-907F3C6B0F0A}"/>
          </ac:picMkLst>
        </pc:picChg>
        <pc:picChg chg="add mod ord">
          <ac:chgData name="Mitsuhashi Toshiharu" userId="d8f1e95312da3fa5" providerId="LiveId" clId="{27AC33BE-B16C-421C-B4C6-2844717B78A3}" dt="2022-05-05T03:28:00.136" v="2645" actId="14100"/>
          <ac:picMkLst>
            <pc:docMk/>
            <pc:sldMk cId="3965649932" sldId="440"/>
            <ac:picMk id="10" creationId="{679965CD-7684-AEFE-D984-996A4985BA1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7739" cy="511651"/>
          </a:xfrm>
          <a:prstGeom prst="rect">
            <a:avLst/>
          </a:prstGeom>
        </p:spPr>
        <p:txBody>
          <a:bodyPr vert="horz" lIns="99057" tIns="49528" rIns="99057" bIns="49528"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3092" y="0"/>
            <a:ext cx="3077739" cy="511651"/>
          </a:xfrm>
          <a:prstGeom prst="rect">
            <a:avLst/>
          </a:prstGeom>
        </p:spPr>
        <p:txBody>
          <a:bodyPr vert="horz" lIns="99057" tIns="49528" rIns="99057" bIns="49528" rtlCol="0"/>
          <a:lstStyle>
            <a:lvl1pPr algn="r">
              <a:defRPr sz="1300"/>
            </a:lvl1pPr>
          </a:lstStyle>
          <a:p>
            <a:fld id="{2C31F5C4-6B49-4C86-A2DE-32A66D840886}" type="datetimeFigureOut">
              <a:rPr kumimoji="1" lang="ja-JP" altLang="en-US" smtClean="0"/>
              <a:pPr/>
              <a:t>2022/5/6</a:t>
            </a:fld>
            <a:endParaRPr kumimoji="1" lang="ja-JP" altLang="en-US"/>
          </a:p>
        </p:txBody>
      </p:sp>
      <p:sp>
        <p:nvSpPr>
          <p:cNvPr id="4" name="フッター プレースホルダー 3"/>
          <p:cNvSpPr>
            <a:spLocks noGrp="1"/>
          </p:cNvSpPr>
          <p:nvPr>
            <p:ph type="ftr" sz="quarter" idx="2"/>
          </p:nvPr>
        </p:nvSpPr>
        <p:spPr>
          <a:xfrm>
            <a:off x="0" y="9719598"/>
            <a:ext cx="3077739" cy="511651"/>
          </a:xfrm>
          <a:prstGeom prst="rect">
            <a:avLst/>
          </a:prstGeom>
        </p:spPr>
        <p:txBody>
          <a:bodyPr vert="horz" lIns="99057" tIns="49528" rIns="99057" bIns="49528"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3092" y="9719598"/>
            <a:ext cx="3077739" cy="511651"/>
          </a:xfrm>
          <a:prstGeom prst="rect">
            <a:avLst/>
          </a:prstGeom>
        </p:spPr>
        <p:txBody>
          <a:bodyPr vert="horz" lIns="99057" tIns="49528" rIns="99057" bIns="49528" rtlCol="0" anchor="b"/>
          <a:lstStyle>
            <a:lvl1pPr algn="r">
              <a:defRPr sz="13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7739" cy="511651"/>
          </a:xfrm>
          <a:prstGeom prst="rect">
            <a:avLst/>
          </a:prstGeom>
        </p:spPr>
        <p:txBody>
          <a:bodyPr vert="horz" lIns="99057" tIns="49528" rIns="99057" bIns="49528"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3092" y="0"/>
            <a:ext cx="3077739" cy="511651"/>
          </a:xfrm>
          <a:prstGeom prst="rect">
            <a:avLst/>
          </a:prstGeom>
        </p:spPr>
        <p:txBody>
          <a:bodyPr vert="horz" lIns="99057" tIns="49528" rIns="99057" bIns="49528" rtlCol="0"/>
          <a:lstStyle>
            <a:lvl1pPr algn="r">
              <a:defRPr sz="1300"/>
            </a:lvl1pPr>
          </a:lstStyle>
          <a:p>
            <a:fld id="{7EA31E89-D484-4C32-AED5-D0DBDAB35374}" type="datetimeFigureOut">
              <a:rPr kumimoji="1" lang="ja-JP" altLang="en-US" smtClean="0"/>
              <a:pPr/>
              <a:t>2022/5/6</a:t>
            </a:fld>
            <a:endParaRPr kumimoji="1" lang="ja-JP" altLang="en-US"/>
          </a:p>
        </p:txBody>
      </p:sp>
      <p:sp>
        <p:nvSpPr>
          <p:cNvPr id="4" name="スライド イメージ プレースホルダー 3"/>
          <p:cNvSpPr>
            <a:spLocks noGrp="1" noRot="1" noChangeAspect="1"/>
          </p:cNvSpPr>
          <p:nvPr>
            <p:ph type="sldImg" idx="2"/>
          </p:nvPr>
        </p:nvSpPr>
        <p:spPr>
          <a:xfrm>
            <a:off x="992188" y="766763"/>
            <a:ext cx="5118100" cy="3838575"/>
          </a:xfrm>
          <a:prstGeom prst="rect">
            <a:avLst/>
          </a:prstGeom>
          <a:noFill/>
          <a:ln w="12700">
            <a:solidFill>
              <a:prstClr val="black"/>
            </a:solidFill>
          </a:ln>
        </p:spPr>
        <p:txBody>
          <a:bodyPr vert="horz" lIns="99057" tIns="49528" rIns="99057" bIns="49528" rtlCol="0" anchor="ctr"/>
          <a:lstStyle/>
          <a:p>
            <a:endParaRPr lang="ja-JP" altLang="en-US"/>
          </a:p>
        </p:txBody>
      </p:sp>
      <p:sp>
        <p:nvSpPr>
          <p:cNvPr id="5" name="ノート プレースホルダー 4"/>
          <p:cNvSpPr>
            <a:spLocks noGrp="1"/>
          </p:cNvSpPr>
          <p:nvPr>
            <p:ph type="body" sz="quarter" idx="3"/>
          </p:nvPr>
        </p:nvSpPr>
        <p:spPr>
          <a:xfrm>
            <a:off x="710248" y="4860687"/>
            <a:ext cx="5681980" cy="4604861"/>
          </a:xfrm>
          <a:prstGeom prst="rect">
            <a:avLst/>
          </a:prstGeom>
        </p:spPr>
        <p:txBody>
          <a:bodyPr vert="horz" lIns="99057" tIns="49528" rIns="99057" bIns="4952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19598"/>
            <a:ext cx="3077739" cy="511651"/>
          </a:xfrm>
          <a:prstGeom prst="rect">
            <a:avLst/>
          </a:prstGeom>
        </p:spPr>
        <p:txBody>
          <a:bodyPr vert="horz" lIns="99057" tIns="49528" rIns="99057" bIns="4952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3092" y="9719598"/>
            <a:ext cx="3077739" cy="511651"/>
          </a:xfrm>
          <a:prstGeom prst="rect">
            <a:avLst/>
          </a:prstGeom>
        </p:spPr>
        <p:txBody>
          <a:bodyPr vert="horz" lIns="99057" tIns="49528" rIns="99057" bIns="49528" rtlCol="0" anchor="b"/>
          <a:lstStyle>
            <a:lvl1pPr algn="r">
              <a:defRPr sz="13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a:t>
            </a:fld>
            <a:endParaRPr kumimoji="1" lang="ja-JP" altLang="en-US"/>
          </a:p>
        </p:txBody>
      </p:sp>
    </p:spTree>
    <p:extLst>
      <p:ext uri="{BB962C8B-B14F-4D97-AF65-F5344CB8AC3E}">
        <p14:creationId xmlns:p14="http://schemas.microsoft.com/office/powerpoint/2010/main" val="289450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6</a:t>
            </a:fld>
            <a:endParaRPr kumimoji="1" lang="ja-JP" altLang="en-US"/>
          </a:p>
        </p:txBody>
      </p:sp>
    </p:spTree>
    <p:extLst>
      <p:ext uri="{BB962C8B-B14F-4D97-AF65-F5344CB8AC3E}">
        <p14:creationId xmlns:p14="http://schemas.microsoft.com/office/powerpoint/2010/main" val="3624174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13</a:t>
            </a:fld>
            <a:endParaRPr kumimoji="1" lang="ja-JP" altLang="en-US"/>
          </a:p>
        </p:txBody>
      </p:sp>
    </p:spTree>
    <p:extLst>
      <p:ext uri="{BB962C8B-B14F-4D97-AF65-F5344CB8AC3E}">
        <p14:creationId xmlns:p14="http://schemas.microsoft.com/office/powerpoint/2010/main" val="1632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15</a:t>
            </a:fld>
            <a:endParaRPr kumimoji="1" lang="ja-JP" altLang="en-US"/>
          </a:p>
        </p:txBody>
      </p:sp>
    </p:spTree>
    <p:extLst>
      <p:ext uri="{BB962C8B-B14F-4D97-AF65-F5344CB8AC3E}">
        <p14:creationId xmlns:p14="http://schemas.microsoft.com/office/powerpoint/2010/main" val="234633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30399"/>
            <a:ext cx="7772400" cy="1579563"/>
          </a:xfrm>
          <a:prstGeom prst="rect">
            <a:avLst/>
          </a:prstGeom>
        </p:spPr>
        <p:txBody>
          <a:bodyPr anchor="ctr"/>
          <a:lstStyle>
            <a:lvl1pPr algn="ctr">
              <a:defRPr sz="6000">
                <a:latin typeface="めい"/>
              </a:defRPr>
            </a:lvl1pPr>
          </a:lstStyle>
          <a:p>
            <a:endParaRPr lang="en-US" altLang="ja-JP" dirty="0"/>
          </a:p>
        </p:txBody>
      </p:sp>
      <p:sp>
        <p:nvSpPr>
          <p:cNvPr id="3" name="Subtitle 2"/>
          <p:cNvSpPr>
            <a:spLocks noGrp="1"/>
          </p:cNvSpPr>
          <p:nvPr>
            <p:ph type="subTitle" idx="1"/>
          </p:nvPr>
        </p:nvSpPr>
        <p:spPr>
          <a:xfrm>
            <a:off x="2541411" y="4516879"/>
            <a:ext cx="4061178" cy="832556"/>
          </a:xfrm>
          <a:prstGeom prst="rect">
            <a:avLst/>
          </a:prstGeo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425260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9052036-62B7-44AA-B804-4EBC50AFB6CB}" type="datetime1">
              <a:rPr kumimoji="1" lang="ja-JP" altLang="en-US" smtClean="0"/>
              <a:t>2022/5/6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D2C3CE1-2B3F-40ED-BA44-316F7B7E6A8E}" type="datetime1">
              <a:rPr kumimoji="1" lang="ja-JP" altLang="en-US" smtClean="0"/>
              <a:t>2022/5/6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AB0511-3BAE-4C0D-9846-FED8829076A0}" type="datetime1">
              <a:rPr kumimoji="1" lang="ja-JP" altLang="en-US" smtClean="0"/>
              <a:t>2022/5/6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1601" y="1306482"/>
            <a:ext cx="7200800" cy="2482821"/>
          </a:xfrm>
          <a:noFill/>
          <a:ln>
            <a:noFill/>
          </a:ln>
        </p:spPr>
        <p:txBody>
          <a:bodyPr anchor="b">
            <a:noAutofit/>
          </a:bodyPr>
          <a:lstStyle>
            <a:lvl1pPr marL="0" indent="0" algn="l">
              <a:defRPr sz="6000">
                <a:solidFill>
                  <a:schemeClr val="accent1"/>
                </a:solidFill>
                <a:latin typeface="MigMix 1P" panose="020B0502020203020207" pitchFamily="50" charset="-128"/>
                <a:ea typeface="MigMix 1P" panose="020B0502020203020207" pitchFamily="50" charset="-128"/>
                <a:cs typeface="MigMix 1P" panose="020B0502020203020207"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971601" y="4869160"/>
            <a:ext cx="6480719" cy="720080"/>
          </a:xfrm>
        </p:spPr>
        <p:txBody>
          <a:bodyPr anchor="ctr"/>
          <a:lstStyle>
            <a:lvl1pPr marL="0" indent="0" algn="ctr">
              <a:lnSpc>
                <a:spcPct val="100000"/>
              </a:lnSpc>
              <a:buNone/>
              <a:defRPr>
                <a:solidFill>
                  <a:schemeClr val="tx1"/>
                </a:solidFill>
                <a:latin typeface="+mj-lt"/>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7" name="日付プレースホルダー 6"/>
          <p:cNvSpPr>
            <a:spLocks noGrp="1"/>
          </p:cNvSpPr>
          <p:nvPr>
            <p:ph type="dt" sz="half" idx="10"/>
          </p:nvPr>
        </p:nvSpPr>
        <p:spPr/>
        <p:txBody>
          <a:bodyPr/>
          <a:lstStyle/>
          <a:p>
            <a:fld id="{5ACB0D18-F9B8-491E-87F1-CE5B48199682}" type="datetime1">
              <a:rPr kumimoji="1" lang="ja-JP" altLang="en-US" smtClean="0"/>
              <a:t>2022/5/6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lvl1pPr>
              <a:defRPr>
                <a:solidFill>
                  <a:schemeClr val="accent1"/>
                </a:solidFill>
              </a:defRPr>
            </a:lvl1pPr>
          </a:lstStyle>
          <a:p>
            <a:r>
              <a:rPr lang="en-US" altLang="ja-JP"/>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3522859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2">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00000"/>
          </a:xfrm>
          <a:solidFill>
            <a:schemeClr val="accent1"/>
          </a:solidFill>
          <a:ln w="19050">
            <a:solidFill>
              <a:schemeClr val="accent1"/>
            </a:solidFill>
          </a:ln>
        </p:spPr>
        <p:txBody>
          <a:bodyPr>
            <a:normAutofit/>
          </a:bodyPr>
          <a:lstStyle>
            <a:lvl1pPr marL="352425" indent="0" algn="l">
              <a:defRPr sz="3600">
                <a:solidFill>
                  <a:schemeClr val="bg1">
                    <a:lumMod val="95000"/>
                  </a:schemeClr>
                </a:solidFill>
                <a:latin typeface="MigMix 1P" panose="020B0502020203020207" pitchFamily="50" charset="-128"/>
                <a:ea typeface="MigMix 1P" panose="020B0502020203020207" pitchFamily="50" charset="-128"/>
                <a:cs typeface="MigMix 1P" panose="020B0502020203020207"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457200" y="1124744"/>
            <a:ext cx="8229600" cy="5001420"/>
          </a:xfrm>
        </p:spPr>
        <p:txBody>
          <a:bodyPr anchor="ctr"/>
          <a:lstStyle>
            <a:lvl1pPr marL="342900" indent="-342900">
              <a:spcBef>
                <a:spcPts val="0"/>
              </a:spcBef>
              <a:buClr>
                <a:schemeClr val="accent1"/>
              </a:buClr>
              <a:buFont typeface="Wingdings" panose="05000000000000000000" pitchFamily="2" charset="2"/>
              <a:buChar char="l"/>
              <a:defRPr/>
            </a:lvl1pPr>
            <a:lvl2pPr>
              <a:spcBef>
                <a:spcPts val="0"/>
              </a:spcBef>
              <a:defRPr/>
            </a:lvl2pPr>
            <a:lvl3pPr>
              <a:spcBef>
                <a:spcPts val="0"/>
              </a:spcBef>
              <a:defRPr/>
            </a:lvl3pPr>
            <a:lvl4pPr>
              <a:spcBef>
                <a:spcPts val="0"/>
              </a:spcBef>
              <a:defRPr/>
            </a:lvl4pPr>
            <a:lvl5pPr>
              <a:spcBef>
                <a:spcPts val="0"/>
              </a:spcBef>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35415627-CD82-4B27-8666-2328DE0D859F}" type="datetime1">
              <a:rPr kumimoji="1" lang="ja-JP" altLang="en-US" smtClean="0"/>
              <a:t>2022/5/6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a:xfrm>
            <a:off x="7092280" y="170963"/>
            <a:ext cx="1763688" cy="558074"/>
          </a:xfrm>
        </p:spPr>
        <p:txBody>
          <a:bodyPr/>
          <a:lstStyle/>
          <a:p>
            <a:r>
              <a:rPr lang="en-US" altLang="ja-JP" dirty="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0551418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0" y="2528338"/>
            <a:ext cx="9143999" cy="1689148"/>
          </a:xfrm>
        </p:spPr>
        <p:txBody>
          <a:bodyPr anchor="ctr">
            <a:normAutofit/>
          </a:bodyPr>
          <a:lstStyle>
            <a:lvl1pPr marL="0" indent="0" algn="ctr">
              <a:defRPr sz="4000" b="1" cap="all"/>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1405" y="4394620"/>
            <a:ext cx="9165403" cy="8929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a:t>マスター テキストの書式設定</a:t>
            </a:r>
          </a:p>
        </p:txBody>
      </p:sp>
      <p:sp>
        <p:nvSpPr>
          <p:cNvPr id="4" name="日付プレースホルダー 3"/>
          <p:cNvSpPr>
            <a:spLocks noGrp="1"/>
          </p:cNvSpPr>
          <p:nvPr>
            <p:ph type="dt" sz="half" idx="10"/>
          </p:nvPr>
        </p:nvSpPr>
        <p:spPr/>
        <p:txBody>
          <a:bodyPr/>
          <a:lstStyle/>
          <a:p>
            <a:fld id="{920D8ACB-AB4D-4C39-9F78-0816F17C8709}" type="datetime1">
              <a:rPr kumimoji="1" lang="ja-JP" altLang="en-US" smtClean="0"/>
              <a:t>2022/5/6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2635498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8C81659-6F60-4026-B1B8-B20FBEEE2829}" type="datetime1">
              <a:rPr kumimoji="1" lang="ja-JP" altLang="en-US" smtClean="0"/>
              <a:t>2022/5/6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a:solidFill>
            <a:schemeClr val="accent2"/>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buClr>
                <a:schemeClr val="accent2"/>
              </a:buCl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645025" y="1535113"/>
            <a:ext cx="4041775" cy="639762"/>
          </a:xfrm>
          <a:solidFill>
            <a:schemeClr val="accent5"/>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buClr>
                <a:schemeClr val="accent5"/>
              </a:buCl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p>
            <a:fld id="{9E87CF63-CDD7-4CF5-92A0-1894E1FFF265}" type="datetime1">
              <a:rPr kumimoji="1" lang="ja-JP" altLang="en-US" smtClean="0"/>
              <a:t>2022/5/6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a:xfrm>
            <a:off x="7092280" y="188640"/>
            <a:ext cx="1763688" cy="558074"/>
          </a:xfrm>
          <a:prstGeom prst="rect">
            <a:avLst/>
          </a:prstGeom>
        </p:spPr>
        <p:txBody>
          <a:bodyPr/>
          <a:lstStyle/>
          <a:p>
            <a:fld id="{8B45D110-FD8E-48BD-8825-CDFBF9D22CA3}" type="slidenum">
              <a:rPr kumimoji="1" lang="ja-JP" altLang="en-US" smtClean="0"/>
              <a:pPr/>
              <a:t>‹#›</a:t>
            </a:fld>
            <a:endParaRPr kumimoji="1" lang="ja-JP" altLang="en-US" dirty="0"/>
          </a:p>
        </p:txBody>
      </p:sp>
    </p:spTree>
    <p:extLst>
      <p:ext uri="{BB962C8B-B14F-4D97-AF65-F5344CB8AC3E}">
        <p14:creationId xmlns:p14="http://schemas.microsoft.com/office/powerpoint/2010/main" val="32972145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00000"/>
          </a:xfrm>
        </p:spPr>
        <p:txBody>
          <a:bodyPr>
            <a:normAutofit/>
          </a:bodyPr>
          <a:lstStyle>
            <a:lvl1pPr algn="l">
              <a:defRPr sz="3600"/>
            </a:lvl1pPr>
          </a:lstStyle>
          <a:p>
            <a:r>
              <a:rPr kumimoji="1" lang="ja-JP" altLang="en-US" dirty="0"/>
              <a:t>マスター タイトルの書式設定</a:t>
            </a:r>
          </a:p>
        </p:txBody>
      </p:sp>
      <p:sp>
        <p:nvSpPr>
          <p:cNvPr id="9" name="日付プレースホルダー 8"/>
          <p:cNvSpPr>
            <a:spLocks noGrp="1"/>
          </p:cNvSpPr>
          <p:nvPr>
            <p:ph type="dt" sz="half" idx="10"/>
          </p:nvPr>
        </p:nvSpPr>
        <p:spPr/>
        <p:txBody>
          <a:bodyPr/>
          <a:lstStyle/>
          <a:p>
            <a:fld id="{EA0CEDE9-A572-415E-9CD4-C908CC9EE3CA}" type="datetime1">
              <a:rPr kumimoji="1" lang="ja-JP" altLang="en-US" smtClean="0"/>
              <a:t>2022/5/6</a:t>
            </a:fld>
            <a:endParaRPr kumimoji="1" lang="ja-JP" altLang="en-US"/>
          </a:p>
        </p:txBody>
      </p:sp>
      <p:sp>
        <p:nvSpPr>
          <p:cNvPr id="10" name="フッター プレースホルダー 9"/>
          <p:cNvSpPr>
            <a:spLocks noGrp="1"/>
          </p:cNvSpPr>
          <p:nvPr>
            <p:ph type="ftr" sz="quarter" idx="11"/>
          </p:nvPr>
        </p:nvSpPr>
        <p:spPr/>
        <p:txBody>
          <a:bodyPr/>
          <a:lstStyle/>
          <a:p>
            <a:endParaRPr kumimoji="1" lang="ja-JP" altLang="en-US" dirty="0"/>
          </a:p>
        </p:txBody>
      </p:sp>
      <p:sp>
        <p:nvSpPr>
          <p:cNvPr id="12" name="スライド番号プレースホルダー 11"/>
          <p:cNvSpPr>
            <a:spLocks noGrp="1"/>
          </p:cNvSpPr>
          <p:nvPr>
            <p:ph type="sldNum" sz="quarter" idx="12"/>
          </p:nvPr>
        </p:nvSpPr>
        <p:spPr>
          <a:xfrm>
            <a:off x="7092280" y="170963"/>
            <a:ext cx="1763688" cy="558074"/>
          </a:xfrm>
        </p:spPr>
        <p:txBody>
          <a:bodyPr/>
          <a:lstStyle/>
          <a:p>
            <a:r>
              <a:rPr lang="en-US" altLang="ja-JP" dirty="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28243764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382EAA-E99D-4483-8B7F-5B89CAD29522}" type="datetime1">
              <a:rPr kumimoji="1" lang="ja-JP" altLang="en-US" smtClean="0"/>
              <a:t>2022/5/6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47BDF5E-5570-4F76-9183-A7D0DF2B735C}" type="datetime1">
              <a:rPr kumimoji="1" lang="ja-JP" altLang="en-US" smtClean="0"/>
              <a:t>2022/5/6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図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92477" y="257091"/>
            <a:ext cx="754673" cy="11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80577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rtl="0" eaLnBrk="0" fontAlgn="base" hangingPunct="0">
        <a:lnSpc>
          <a:spcPct val="90000"/>
        </a:lnSpc>
        <a:spcBef>
          <a:spcPct val="0"/>
        </a:spcBef>
        <a:spcAft>
          <a:spcPct val="0"/>
        </a:spcAft>
        <a:defRPr kumimoji="1"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2pPr>
      <a:lvl3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3pPr>
      <a:lvl4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4pPr>
      <a:lvl5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5pPr>
      <a:lvl6pPr marL="4572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6pPr>
      <a:lvl7pPr marL="9144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7pPr>
      <a:lvl8pPr marL="13716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8pPr>
      <a:lvl9pPr marL="18288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1"/>
            <a:ext cx="9144000" cy="901338"/>
          </a:xfrm>
          <a:prstGeom prst="rect">
            <a:avLst/>
          </a:prstGeom>
          <a:solidFill>
            <a:schemeClr val="accent1"/>
          </a:solidFill>
          <a:ln w="19050">
            <a:solidFill>
              <a:schemeClr val="accent1"/>
            </a:solidFill>
          </a:ln>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124744"/>
            <a:ext cx="8229600" cy="523160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B0D18-F9B8-491E-87F1-CE5B48199682}" type="datetime1">
              <a:rPr kumimoji="1" lang="ja-JP" altLang="en-US" smtClean="0"/>
              <a:t>2022/5/6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12" name="スライド番号プレースホルダー 5"/>
          <p:cNvSpPr>
            <a:spLocks noGrp="1"/>
          </p:cNvSpPr>
          <p:nvPr>
            <p:ph type="sldNum" sz="quarter" idx="4"/>
          </p:nvPr>
        </p:nvSpPr>
        <p:spPr>
          <a:xfrm>
            <a:off x="7092280" y="175930"/>
            <a:ext cx="1763688" cy="558074"/>
          </a:xfrm>
          <a:prstGeom prst="rect">
            <a:avLst/>
          </a:prstGeom>
          <a:noFill/>
          <a:ln w="19050">
            <a:noFill/>
          </a:ln>
        </p:spPr>
        <p:txBody>
          <a:bodyPr anchor="ctr"/>
          <a:lstStyle>
            <a:lvl1pPr algn="r">
              <a:defRPr sz="4000">
                <a:solidFill>
                  <a:schemeClr val="bg1">
                    <a:lumMod val="95000"/>
                  </a:schemeClr>
                </a:solidFill>
                <a:latin typeface="Impact" panose="020B0806030902050204" pitchFamily="34" charset="0"/>
              </a:defRPr>
            </a:lvl1pPr>
          </a:lstStyle>
          <a:p>
            <a:r>
              <a:rPr lang="en-US" altLang="ja-JP" dirty="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55600" indent="0" algn="l" defTabSz="914400" rtl="0" eaLnBrk="1" latinLnBrk="0" hangingPunct="1">
        <a:spcBef>
          <a:spcPct val="0"/>
        </a:spcBef>
        <a:buNone/>
        <a:defRPr kumimoji="1" sz="3600" b="1" kern="1200">
          <a:solidFill>
            <a:schemeClr val="bg1">
              <a:lumMod val="95000"/>
            </a:schemeClr>
          </a:solidFill>
          <a:latin typeface="+mj-lt"/>
          <a:ea typeface="+mj-ea"/>
          <a:cs typeface="+mj-cs"/>
        </a:defRPr>
      </a:lvl1pPr>
    </p:titleStyle>
    <p:bodyStyle>
      <a:lvl1pPr marL="355600" indent="-355600" algn="l" defTabSz="914400" rtl="0" eaLnBrk="1" latinLnBrk="0" hangingPunct="1">
        <a:lnSpc>
          <a:spcPct val="150000"/>
        </a:lnSpc>
        <a:spcBef>
          <a:spcPts val="0"/>
        </a:spcBef>
        <a:spcAft>
          <a:spcPts val="0"/>
        </a:spcAft>
        <a:buClr>
          <a:schemeClr val="accent1"/>
        </a:buClr>
        <a:buFont typeface="Wingdings" panose="05000000000000000000" pitchFamily="2" charset="2"/>
        <a:buChar char="l"/>
        <a:defRPr kumimoji="1" sz="3200" kern="1200">
          <a:solidFill>
            <a:schemeClr val="tx1"/>
          </a:solidFill>
          <a:latin typeface="+mn-lt"/>
          <a:ea typeface="+mn-ea"/>
          <a:cs typeface="+mn-cs"/>
        </a:defRPr>
      </a:lvl1pPr>
      <a:lvl2pPr marL="723900" indent="-368300" algn="l" defTabSz="914400" rtl="0" eaLnBrk="1" latinLnBrk="0" hangingPunct="1">
        <a:lnSpc>
          <a:spcPct val="150000"/>
        </a:lnSpc>
        <a:spcBef>
          <a:spcPts val="0"/>
        </a:spcBef>
        <a:spcAft>
          <a:spcPts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spcAft>
          <a:spcPts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ctrTitle"/>
          </p:nvPr>
        </p:nvSpPr>
        <p:spPr>
          <a:xfrm>
            <a:off x="251520" y="1291149"/>
            <a:ext cx="8640960" cy="2498154"/>
          </a:xfrm>
        </p:spPr>
        <p:txBody>
          <a:bodyPr/>
          <a:lstStyle/>
          <a:p>
            <a:pPr algn="ctr"/>
            <a:r>
              <a:rPr lang="ja-JP" altLang="en-US" sz="4000" dirty="0">
                <a:latin typeface="メイリオ" panose="020B0604030504040204" pitchFamily="50" charset="-128"/>
                <a:ea typeface="メイリオ" panose="020B0604030504040204" pitchFamily="50" charset="-128"/>
              </a:rPr>
              <a:t>コロナ禍と労働災害発生数との関連</a:t>
            </a:r>
            <a:br>
              <a:rPr lang="en-US" altLang="ja-JP" sz="4000" dirty="0">
                <a:latin typeface="メイリオ" panose="020B0604030504040204" pitchFamily="50" charset="-128"/>
                <a:ea typeface="メイリオ" panose="020B0604030504040204" pitchFamily="50" charset="-128"/>
              </a:rPr>
            </a:br>
            <a:r>
              <a:rPr lang="ja-JP" altLang="en-US" sz="3600" dirty="0">
                <a:latin typeface="メイリオ" panose="020B0604030504040204" pitchFamily="50" charset="-128"/>
                <a:ea typeface="メイリオ" panose="020B0604030504040204" pitchFamily="50" charset="-128"/>
              </a:rPr>
              <a:t>分割時系列デザインによる検討</a:t>
            </a:r>
            <a:endParaRPr lang="ja-JP" altLang="en-US" sz="1800" b="0" spc="-300" dirty="0">
              <a:latin typeface="メイリオ" panose="020B0604030504040204" pitchFamily="50" charset="-128"/>
              <a:ea typeface="メイリオ" panose="020B0604030504040204" pitchFamily="50" charset="-128"/>
            </a:endParaRPr>
          </a:p>
        </p:txBody>
      </p:sp>
      <p:sp>
        <p:nvSpPr>
          <p:cNvPr id="25" name="サブタイトル 22"/>
          <p:cNvSpPr txBox="1">
            <a:spLocks/>
          </p:cNvSpPr>
          <p:nvPr/>
        </p:nvSpPr>
        <p:spPr>
          <a:xfrm>
            <a:off x="457200" y="6190478"/>
            <a:ext cx="8291264"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lumMod val="85000"/>
                    <a:lumOff val="15000"/>
                  </a:schemeClr>
                </a:solidFill>
                <a:latin typeface="+mn-ea"/>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endParaRPr lang="ja-JP" altLang="en-US" dirty="0"/>
          </a:p>
        </p:txBody>
      </p:sp>
      <p:grpSp>
        <p:nvGrpSpPr>
          <p:cNvPr id="5" name="グループ化 4"/>
          <p:cNvGrpSpPr/>
          <p:nvPr/>
        </p:nvGrpSpPr>
        <p:grpSpPr>
          <a:xfrm>
            <a:off x="6284836" y="3973223"/>
            <a:ext cx="1958900" cy="717237"/>
            <a:chOff x="3884283" y="3754713"/>
            <a:chExt cx="1958900" cy="717237"/>
          </a:xfrm>
        </p:grpSpPr>
        <p:sp>
          <p:nvSpPr>
            <p:cNvPr id="26" name="円/楕円 25"/>
            <p:cNvSpPr/>
            <p:nvPr/>
          </p:nvSpPr>
          <p:spPr>
            <a:xfrm>
              <a:off x="3884283" y="3754713"/>
              <a:ext cx="717237" cy="717237"/>
            </a:xfrm>
            <a:prstGeom prst="ellipse">
              <a:avLst/>
            </a:prstGeom>
            <a:solidFill>
              <a:schemeClr val="accent3"/>
            </a:solidFill>
            <a:ln w="19050" cap="sq">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bg1">
                    <a:lumMod val="95000"/>
                  </a:schemeClr>
                </a:solidFill>
                <a:latin typeface="MigMix 1P" panose="020B0502020203020207" pitchFamily="50" charset="-128"/>
                <a:ea typeface="MigMix 1P" panose="020B0502020203020207" pitchFamily="50" charset="-128"/>
                <a:cs typeface="MigMix 1P" panose="020B0502020203020207" pitchFamily="50" charset="-128"/>
              </a:endParaRPr>
            </a:p>
          </p:txBody>
        </p:sp>
        <p:sp>
          <p:nvSpPr>
            <p:cNvPr id="30" name="テキスト ボックス 29"/>
            <p:cNvSpPr txBox="1"/>
            <p:nvPr/>
          </p:nvSpPr>
          <p:spPr>
            <a:xfrm>
              <a:off x="3950573" y="3851721"/>
              <a:ext cx="598242" cy="523220"/>
            </a:xfrm>
            <a:prstGeom prst="rect">
              <a:avLst/>
            </a:prstGeom>
            <a:noFill/>
          </p:spPr>
          <p:txBody>
            <a:bodyPr wrap="none" rtlCol="0">
              <a:spAutoFit/>
            </a:bodyPr>
            <a:lstStyle/>
            <a:p>
              <a:pPr algn="ctr"/>
              <a:r>
                <a:rPr lang="en-US" altLang="ja-JP" sz="2800" b="1" dirty="0"/>
                <a:t>19</a:t>
              </a:r>
              <a:endParaRPr kumimoji="1" lang="ja-JP" altLang="en-US" sz="2800" b="1" dirty="0"/>
            </a:p>
          </p:txBody>
        </p:sp>
        <p:sp>
          <p:nvSpPr>
            <p:cNvPr id="34" name="テキスト ボックス 33"/>
            <p:cNvSpPr txBox="1"/>
            <p:nvPr/>
          </p:nvSpPr>
          <p:spPr>
            <a:xfrm>
              <a:off x="4640994" y="3851721"/>
              <a:ext cx="1202189" cy="523220"/>
            </a:xfrm>
            <a:prstGeom prst="rect">
              <a:avLst/>
            </a:prstGeom>
            <a:noFill/>
          </p:spPr>
          <p:txBody>
            <a:bodyPr wrap="none" rtlCol="0">
              <a:spAutoFit/>
            </a:bodyPr>
            <a:lstStyle/>
            <a:p>
              <a:r>
                <a:rPr lang="en-US" altLang="ja-JP" sz="2800" dirty="0"/>
                <a:t>PAGES</a:t>
              </a:r>
              <a:endParaRPr kumimoji="1" lang="ja-JP" altLang="en-US" sz="2800" dirty="0"/>
            </a:p>
          </p:txBody>
        </p:sp>
      </p:grpSp>
      <p:grpSp>
        <p:nvGrpSpPr>
          <p:cNvPr id="49" name="グループ化 48"/>
          <p:cNvGrpSpPr/>
          <p:nvPr/>
        </p:nvGrpSpPr>
        <p:grpSpPr>
          <a:xfrm>
            <a:off x="7264287" y="4874381"/>
            <a:ext cx="1879713" cy="714859"/>
            <a:chOff x="7264286" y="4874381"/>
            <a:chExt cx="1879713" cy="714859"/>
          </a:xfrm>
        </p:grpSpPr>
        <p:sp>
          <p:nvSpPr>
            <p:cNvPr id="44" name="正方形/長方形 43"/>
            <p:cNvSpPr/>
            <p:nvPr/>
          </p:nvSpPr>
          <p:spPr>
            <a:xfrm>
              <a:off x="7633180" y="4874381"/>
              <a:ext cx="1510819" cy="714859"/>
            </a:xfrm>
            <a:prstGeom prst="rect">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3600" spc="300" dirty="0">
                <a:solidFill>
                  <a:schemeClr val="bg1">
                    <a:lumMod val="95000"/>
                  </a:schemeClr>
                </a:solidFill>
                <a:latin typeface="Impact" panose="020B0806030902050204" pitchFamily="34" charset="0"/>
              </a:endParaRPr>
            </a:p>
          </p:txBody>
        </p:sp>
        <p:sp>
          <p:nvSpPr>
            <p:cNvPr id="45" name="直角三角形 44"/>
            <p:cNvSpPr/>
            <p:nvPr/>
          </p:nvSpPr>
          <p:spPr>
            <a:xfrm rot="16200000">
              <a:off x="7259081" y="5215139"/>
              <a:ext cx="379306" cy="368895"/>
            </a:xfrm>
            <a:prstGeom prst="rtTriangle">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48" name="直角三角形 47"/>
            <p:cNvSpPr/>
            <p:nvPr/>
          </p:nvSpPr>
          <p:spPr>
            <a:xfrm rot="10800000">
              <a:off x="7264286" y="4878469"/>
              <a:ext cx="374634" cy="367381"/>
            </a:xfrm>
            <a:prstGeom prst="rtTriangle">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grpSp>
      <p:sp>
        <p:nvSpPr>
          <p:cNvPr id="54" name="サブタイトル 53"/>
          <p:cNvSpPr>
            <a:spLocks noGrp="1"/>
          </p:cNvSpPr>
          <p:nvPr>
            <p:ph type="subTitle" idx="1"/>
          </p:nvPr>
        </p:nvSpPr>
        <p:spPr>
          <a:xfrm>
            <a:off x="971600" y="4874381"/>
            <a:ext cx="5710929" cy="730459"/>
          </a:xfrm>
        </p:spPr>
        <p:txBody>
          <a:bodyPr anchor="ctr">
            <a:normAutofit fontScale="92500"/>
          </a:bodyPr>
          <a:lstStyle/>
          <a:p>
            <a:pPr algn="l"/>
            <a:r>
              <a:rPr kumimoji="1" lang="ja-JP" altLang="en-US" sz="2400" b="1" dirty="0">
                <a:solidFill>
                  <a:schemeClr val="accent1"/>
                </a:solidFill>
                <a:latin typeface="+mj-lt"/>
              </a:rPr>
              <a:t>三橋利晴｜</a:t>
            </a:r>
            <a:r>
              <a:rPr kumimoji="1" lang="en-US" altLang="ja-JP" sz="2400" b="1" dirty="0">
                <a:solidFill>
                  <a:schemeClr val="accent1"/>
                </a:solidFill>
                <a:latin typeface="+mj-lt"/>
              </a:rPr>
              <a:t>mitsuh-t@cc.okayama-u.ac.jp</a:t>
            </a:r>
            <a:endParaRPr kumimoji="1" lang="ja-JP" altLang="en-US" sz="2400" b="1" dirty="0">
              <a:solidFill>
                <a:schemeClr val="accent1"/>
              </a:solidFill>
              <a:latin typeface="+mj-lt"/>
            </a:endParaRPr>
          </a:p>
        </p:txBody>
      </p:sp>
      <p:sp>
        <p:nvSpPr>
          <p:cNvPr id="4" name="テキスト ボックス 3"/>
          <p:cNvSpPr txBox="1"/>
          <p:nvPr/>
        </p:nvSpPr>
        <p:spPr>
          <a:xfrm>
            <a:off x="971600" y="5825822"/>
            <a:ext cx="5724644" cy="461665"/>
          </a:xfrm>
          <a:prstGeom prst="rect">
            <a:avLst/>
          </a:prstGeom>
          <a:noFill/>
        </p:spPr>
        <p:txBody>
          <a:bodyPr wrap="none" rtlCol="0">
            <a:spAutoFit/>
          </a:bodyPr>
          <a:lstStyle/>
          <a:p>
            <a:r>
              <a:rPr kumimoji="1" lang="ja-JP" altLang="en-US" sz="2400" dirty="0">
                <a:solidFill>
                  <a:srgbClr val="4D4D4D"/>
                </a:solidFill>
              </a:rPr>
              <a:t>岡山大学病院　新医療研究開発センター</a:t>
            </a:r>
          </a:p>
        </p:txBody>
      </p:sp>
    </p:spTree>
    <p:extLst>
      <p:ext uri="{BB962C8B-B14F-4D97-AF65-F5344CB8AC3E}">
        <p14:creationId xmlns:p14="http://schemas.microsoft.com/office/powerpoint/2010/main" val="39275624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DC4F5-8AF5-45C4-9116-9FEC1E9B7D0B}"/>
              </a:ext>
            </a:extLst>
          </p:cNvPr>
          <p:cNvSpPr>
            <a:spLocks noGrp="1"/>
          </p:cNvSpPr>
          <p:nvPr>
            <p:ph type="title"/>
          </p:nvPr>
        </p:nvSpPr>
        <p:spPr/>
        <p:txBody>
          <a:bodyPr/>
          <a:lstStyle/>
          <a:p>
            <a:r>
              <a:rPr kumimoji="1" lang="ja-JP" altLang="en-US" dirty="0"/>
              <a:t>結果／全業種</a:t>
            </a:r>
          </a:p>
        </p:txBody>
      </p:sp>
      <p:sp>
        <p:nvSpPr>
          <p:cNvPr id="4" name="スライド番号プレースホルダー 3">
            <a:extLst>
              <a:ext uri="{FF2B5EF4-FFF2-40B4-BE49-F238E27FC236}">
                <a16:creationId xmlns:a16="http://schemas.microsoft.com/office/drawing/2014/main" id="{AC2FBC21-2786-40AF-A09E-A5AAF7C8662E}"/>
              </a:ext>
            </a:extLst>
          </p:cNvPr>
          <p:cNvSpPr>
            <a:spLocks noGrp="1"/>
          </p:cNvSpPr>
          <p:nvPr>
            <p:ph type="sldNum" sz="quarter" idx="12"/>
          </p:nvPr>
        </p:nvSpPr>
        <p:spPr/>
        <p:txBody>
          <a:bodyPr/>
          <a:lstStyle/>
          <a:p>
            <a:r>
              <a:rPr lang="en-US" altLang="ja-JP"/>
              <a:t> </a:t>
            </a:r>
            <a:fld id="{8B45D110-FD8E-48BD-8825-CDFBF9D22CA3}" type="slidenum">
              <a:rPr lang="ja-JP" altLang="en-US" smtClean="0"/>
              <a:pPr/>
              <a:t>10</a:t>
            </a:fld>
            <a:endParaRPr lang="ja-JP" altLang="en-US" dirty="0"/>
          </a:p>
        </p:txBody>
      </p:sp>
      <p:pic>
        <p:nvPicPr>
          <p:cNvPr id="7" name="図 6" descr="グラフ, ヒストグラム&#10;&#10;自動的に生成された説明">
            <a:extLst>
              <a:ext uri="{FF2B5EF4-FFF2-40B4-BE49-F238E27FC236}">
                <a16:creationId xmlns:a16="http://schemas.microsoft.com/office/drawing/2014/main" id="{6B88B52C-C7AB-48C7-BF55-907F3C6B0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1119"/>
            <a:ext cx="9144000" cy="5648960"/>
          </a:xfrm>
          <a:prstGeom prst="rect">
            <a:avLst/>
          </a:prstGeom>
        </p:spPr>
      </p:pic>
      <p:sp>
        <p:nvSpPr>
          <p:cNvPr id="10" name="テキスト ボックス 9">
            <a:extLst>
              <a:ext uri="{FF2B5EF4-FFF2-40B4-BE49-F238E27FC236}">
                <a16:creationId xmlns:a16="http://schemas.microsoft.com/office/drawing/2014/main" id="{0380228A-633C-4784-AB2C-125159F00B8C}"/>
              </a:ext>
            </a:extLst>
          </p:cNvPr>
          <p:cNvSpPr txBox="1"/>
          <p:nvPr/>
        </p:nvSpPr>
        <p:spPr>
          <a:xfrm>
            <a:off x="4906353" y="5013176"/>
            <a:ext cx="2016224" cy="523220"/>
          </a:xfrm>
          <a:prstGeom prst="rect">
            <a:avLst/>
          </a:prstGeom>
          <a:noFill/>
        </p:spPr>
        <p:txBody>
          <a:bodyPr wrap="square" rtlCol="0">
            <a:spAutoFit/>
          </a:bodyPr>
          <a:lstStyle/>
          <a:p>
            <a:r>
              <a:rPr kumimoji="1" lang="ja-JP" altLang="en-US" sz="2800" dirty="0">
                <a:solidFill>
                  <a:srgbClr val="4D4D4D"/>
                </a:solidFill>
              </a:rPr>
              <a:t>コロナ禍前</a:t>
            </a:r>
          </a:p>
        </p:txBody>
      </p:sp>
      <p:sp>
        <p:nvSpPr>
          <p:cNvPr id="11" name="テキスト ボックス 10">
            <a:extLst>
              <a:ext uri="{FF2B5EF4-FFF2-40B4-BE49-F238E27FC236}">
                <a16:creationId xmlns:a16="http://schemas.microsoft.com/office/drawing/2014/main" id="{228B370A-7230-4DEA-BF02-4467836020A0}"/>
              </a:ext>
            </a:extLst>
          </p:cNvPr>
          <p:cNvSpPr txBox="1"/>
          <p:nvPr/>
        </p:nvSpPr>
        <p:spPr>
          <a:xfrm>
            <a:off x="6948264" y="5013176"/>
            <a:ext cx="2016224" cy="523220"/>
          </a:xfrm>
          <a:prstGeom prst="rect">
            <a:avLst/>
          </a:prstGeom>
          <a:noFill/>
        </p:spPr>
        <p:txBody>
          <a:bodyPr wrap="square" rtlCol="0">
            <a:spAutoFit/>
          </a:bodyPr>
          <a:lstStyle/>
          <a:p>
            <a:r>
              <a:rPr kumimoji="1" lang="ja-JP" altLang="en-US" sz="2800" dirty="0">
                <a:solidFill>
                  <a:srgbClr val="4D4D4D"/>
                </a:solidFill>
              </a:rPr>
              <a:t>コロナ禍後</a:t>
            </a:r>
          </a:p>
        </p:txBody>
      </p:sp>
      <p:sp>
        <p:nvSpPr>
          <p:cNvPr id="12" name="テキスト ボックス 11">
            <a:extLst>
              <a:ext uri="{FF2B5EF4-FFF2-40B4-BE49-F238E27FC236}">
                <a16:creationId xmlns:a16="http://schemas.microsoft.com/office/drawing/2014/main" id="{60ABCEB1-45DE-48CD-8FCE-3D251A14552A}"/>
              </a:ext>
            </a:extLst>
          </p:cNvPr>
          <p:cNvSpPr txBox="1"/>
          <p:nvPr/>
        </p:nvSpPr>
        <p:spPr>
          <a:xfrm>
            <a:off x="1115616" y="2996952"/>
            <a:ext cx="1872208" cy="523220"/>
          </a:xfrm>
          <a:prstGeom prst="rect">
            <a:avLst/>
          </a:prstGeom>
          <a:noFill/>
        </p:spPr>
        <p:txBody>
          <a:bodyPr wrap="square" rtlCol="0">
            <a:spAutoFit/>
          </a:bodyPr>
          <a:lstStyle/>
          <a:p>
            <a:r>
              <a:rPr kumimoji="1" lang="ja-JP" altLang="en-US" sz="2800" dirty="0">
                <a:solidFill>
                  <a:srgbClr val="4D4D4D"/>
                </a:solidFill>
              </a:rPr>
              <a:t>点</a:t>
            </a:r>
            <a:r>
              <a:rPr kumimoji="1" lang="en-US" altLang="ja-JP" sz="2800" dirty="0">
                <a:solidFill>
                  <a:srgbClr val="4D4D4D"/>
                </a:solidFill>
              </a:rPr>
              <a:t>=</a:t>
            </a:r>
            <a:r>
              <a:rPr kumimoji="1" lang="ja-JP" altLang="en-US" sz="2800" dirty="0">
                <a:solidFill>
                  <a:srgbClr val="4D4D4D"/>
                </a:solidFill>
              </a:rPr>
              <a:t>実測値</a:t>
            </a:r>
          </a:p>
        </p:txBody>
      </p:sp>
      <p:cxnSp>
        <p:nvCxnSpPr>
          <p:cNvPr id="14" name="直線矢印コネクタ 13">
            <a:extLst>
              <a:ext uri="{FF2B5EF4-FFF2-40B4-BE49-F238E27FC236}">
                <a16:creationId xmlns:a16="http://schemas.microsoft.com/office/drawing/2014/main" id="{0F7B7CAC-D8A2-47CA-B4B8-0C7EBC77D3FF}"/>
              </a:ext>
            </a:extLst>
          </p:cNvPr>
          <p:cNvCxnSpPr/>
          <p:nvPr/>
        </p:nvCxnSpPr>
        <p:spPr>
          <a:xfrm flipH="1" flipV="1">
            <a:off x="1876190" y="2526076"/>
            <a:ext cx="144016" cy="432048"/>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2AFC70C-407B-4C45-84C6-1AE9837FF722}"/>
              </a:ext>
            </a:extLst>
          </p:cNvPr>
          <p:cNvSpPr txBox="1"/>
          <p:nvPr/>
        </p:nvSpPr>
        <p:spPr>
          <a:xfrm>
            <a:off x="3275856" y="2938621"/>
            <a:ext cx="3168352" cy="954107"/>
          </a:xfrm>
          <a:prstGeom prst="rect">
            <a:avLst/>
          </a:prstGeom>
          <a:noFill/>
        </p:spPr>
        <p:txBody>
          <a:bodyPr wrap="square" rtlCol="0">
            <a:spAutoFit/>
          </a:bodyPr>
          <a:lstStyle/>
          <a:p>
            <a:r>
              <a:rPr kumimoji="1" lang="ja-JP" altLang="en-US" sz="2800" dirty="0">
                <a:solidFill>
                  <a:srgbClr val="4D4D4D"/>
                </a:solidFill>
              </a:rPr>
              <a:t>曲線＝線型回帰で</a:t>
            </a:r>
            <a:br>
              <a:rPr kumimoji="1" lang="en-US" altLang="ja-JP" sz="2800" dirty="0">
                <a:solidFill>
                  <a:srgbClr val="4D4D4D"/>
                </a:solidFill>
              </a:rPr>
            </a:br>
            <a:r>
              <a:rPr kumimoji="1" lang="ja-JP" altLang="en-US" sz="2800" dirty="0">
                <a:solidFill>
                  <a:srgbClr val="4D4D4D"/>
                </a:solidFill>
              </a:rPr>
              <a:t>モデル化した値</a:t>
            </a:r>
          </a:p>
        </p:txBody>
      </p:sp>
      <p:cxnSp>
        <p:nvCxnSpPr>
          <p:cNvPr id="16" name="直線矢印コネクタ 15">
            <a:extLst>
              <a:ext uri="{FF2B5EF4-FFF2-40B4-BE49-F238E27FC236}">
                <a16:creationId xmlns:a16="http://schemas.microsoft.com/office/drawing/2014/main" id="{2AF6B304-4699-47F5-B9CE-99396A636964}"/>
              </a:ext>
            </a:extLst>
          </p:cNvPr>
          <p:cNvCxnSpPr>
            <a:cxnSpLocks/>
          </p:cNvCxnSpPr>
          <p:nvPr/>
        </p:nvCxnSpPr>
        <p:spPr>
          <a:xfrm flipH="1" flipV="1">
            <a:off x="3824388" y="2249253"/>
            <a:ext cx="171548" cy="678249"/>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45067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DC4F5-8AF5-45C4-9116-9FEC1E9B7D0B}"/>
              </a:ext>
            </a:extLst>
          </p:cNvPr>
          <p:cNvSpPr>
            <a:spLocks noGrp="1"/>
          </p:cNvSpPr>
          <p:nvPr>
            <p:ph type="title"/>
          </p:nvPr>
        </p:nvSpPr>
        <p:spPr/>
        <p:txBody>
          <a:bodyPr/>
          <a:lstStyle/>
          <a:p>
            <a:r>
              <a:rPr kumimoji="1" lang="ja-JP" altLang="en-US" dirty="0"/>
              <a:t>結果／全業種</a:t>
            </a:r>
          </a:p>
        </p:txBody>
      </p:sp>
      <p:sp>
        <p:nvSpPr>
          <p:cNvPr id="4" name="スライド番号プレースホルダー 3">
            <a:extLst>
              <a:ext uri="{FF2B5EF4-FFF2-40B4-BE49-F238E27FC236}">
                <a16:creationId xmlns:a16="http://schemas.microsoft.com/office/drawing/2014/main" id="{AC2FBC21-2786-40AF-A09E-A5AAF7C8662E}"/>
              </a:ext>
            </a:extLst>
          </p:cNvPr>
          <p:cNvSpPr>
            <a:spLocks noGrp="1"/>
          </p:cNvSpPr>
          <p:nvPr>
            <p:ph type="sldNum" sz="quarter" idx="12"/>
          </p:nvPr>
        </p:nvSpPr>
        <p:spPr/>
        <p:txBody>
          <a:bodyPr/>
          <a:lstStyle/>
          <a:p>
            <a:r>
              <a:rPr lang="en-US" altLang="ja-JP"/>
              <a:t> </a:t>
            </a:r>
            <a:fld id="{8B45D110-FD8E-48BD-8825-CDFBF9D22CA3}" type="slidenum">
              <a:rPr lang="ja-JP" altLang="en-US" smtClean="0"/>
              <a:pPr/>
              <a:t>11</a:t>
            </a:fld>
            <a:endParaRPr lang="ja-JP" altLang="en-US" dirty="0"/>
          </a:p>
        </p:txBody>
      </p:sp>
      <p:pic>
        <p:nvPicPr>
          <p:cNvPr id="7" name="図 6" descr="グラフ, ヒストグラム&#10;&#10;自動的に生成された説明">
            <a:extLst>
              <a:ext uri="{FF2B5EF4-FFF2-40B4-BE49-F238E27FC236}">
                <a16:creationId xmlns:a16="http://schemas.microsoft.com/office/drawing/2014/main" id="{6B88B52C-C7AB-48C7-BF55-907F3C6B0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279"/>
            <a:ext cx="9144000" cy="5648960"/>
          </a:xfrm>
          <a:prstGeom prst="rect">
            <a:avLst/>
          </a:prstGeom>
        </p:spPr>
      </p:pic>
      <p:sp>
        <p:nvSpPr>
          <p:cNvPr id="10" name="テキスト ボックス 9">
            <a:extLst>
              <a:ext uri="{FF2B5EF4-FFF2-40B4-BE49-F238E27FC236}">
                <a16:creationId xmlns:a16="http://schemas.microsoft.com/office/drawing/2014/main" id="{0380228A-633C-4784-AB2C-125159F00B8C}"/>
              </a:ext>
            </a:extLst>
          </p:cNvPr>
          <p:cNvSpPr txBox="1"/>
          <p:nvPr/>
        </p:nvSpPr>
        <p:spPr>
          <a:xfrm>
            <a:off x="4906353" y="5013176"/>
            <a:ext cx="2016224" cy="523220"/>
          </a:xfrm>
          <a:prstGeom prst="rect">
            <a:avLst/>
          </a:prstGeom>
          <a:noFill/>
        </p:spPr>
        <p:txBody>
          <a:bodyPr wrap="square" rtlCol="0">
            <a:spAutoFit/>
          </a:bodyPr>
          <a:lstStyle/>
          <a:p>
            <a:r>
              <a:rPr kumimoji="1" lang="ja-JP" altLang="en-US" sz="2800" dirty="0">
                <a:solidFill>
                  <a:srgbClr val="4D4D4D"/>
                </a:solidFill>
              </a:rPr>
              <a:t>コロナ禍前</a:t>
            </a:r>
          </a:p>
        </p:txBody>
      </p:sp>
      <p:sp>
        <p:nvSpPr>
          <p:cNvPr id="11" name="テキスト ボックス 10">
            <a:extLst>
              <a:ext uri="{FF2B5EF4-FFF2-40B4-BE49-F238E27FC236}">
                <a16:creationId xmlns:a16="http://schemas.microsoft.com/office/drawing/2014/main" id="{228B370A-7230-4DEA-BF02-4467836020A0}"/>
              </a:ext>
            </a:extLst>
          </p:cNvPr>
          <p:cNvSpPr txBox="1"/>
          <p:nvPr/>
        </p:nvSpPr>
        <p:spPr>
          <a:xfrm>
            <a:off x="6948264" y="5013176"/>
            <a:ext cx="2016224" cy="523220"/>
          </a:xfrm>
          <a:prstGeom prst="rect">
            <a:avLst/>
          </a:prstGeom>
          <a:noFill/>
        </p:spPr>
        <p:txBody>
          <a:bodyPr wrap="square" rtlCol="0">
            <a:spAutoFit/>
          </a:bodyPr>
          <a:lstStyle/>
          <a:p>
            <a:r>
              <a:rPr kumimoji="1" lang="ja-JP" altLang="en-US" sz="2800" dirty="0">
                <a:solidFill>
                  <a:srgbClr val="4D4D4D"/>
                </a:solidFill>
              </a:rPr>
              <a:t>コロナ禍後</a:t>
            </a:r>
          </a:p>
        </p:txBody>
      </p:sp>
      <p:sp>
        <p:nvSpPr>
          <p:cNvPr id="12" name="テキスト ボックス 11">
            <a:extLst>
              <a:ext uri="{FF2B5EF4-FFF2-40B4-BE49-F238E27FC236}">
                <a16:creationId xmlns:a16="http://schemas.microsoft.com/office/drawing/2014/main" id="{60ABCEB1-45DE-48CD-8FCE-3D251A14552A}"/>
              </a:ext>
            </a:extLst>
          </p:cNvPr>
          <p:cNvSpPr txBox="1"/>
          <p:nvPr/>
        </p:nvSpPr>
        <p:spPr>
          <a:xfrm>
            <a:off x="4788024" y="2951946"/>
            <a:ext cx="3888432" cy="954107"/>
          </a:xfrm>
          <a:prstGeom prst="rect">
            <a:avLst/>
          </a:prstGeom>
          <a:noFill/>
        </p:spPr>
        <p:txBody>
          <a:bodyPr wrap="square" rtlCol="0">
            <a:spAutoFit/>
          </a:bodyPr>
          <a:lstStyle/>
          <a:p>
            <a:pPr algn="ctr"/>
            <a:r>
              <a:rPr kumimoji="1" lang="ja-JP" altLang="en-US" sz="2800" b="1" dirty="0">
                <a:solidFill>
                  <a:schemeClr val="accent1"/>
                </a:solidFill>
              </a:rPr>
              <a:t>青エリア</a:t>
            </a:r>
            <a:br>
              <a:rPr kumimoji="1" lang="en-US" altLang="ja-JP" sz="2800" dirty="0">
                <a:solidFill>
                  <a:srgbClr val="4D4D4D"/>
                </a:solidFill>
              </a:rPr>
            </a:br>
            <a:r>
              <a:rPr kumimoji="1" lang="ja-JP" altLang="en-US" sz="2800" dirty="0">
                <a:solidFill>
                  <a:srgbClr val="4D4D4D"/>
                </a:solidFill>
              </a:rPr>
              <a:t>実測値の</a:t>
            </a:r>
            <a:r>
              <a:rPr kumimoji="1" lang="en-US" altLang="ja-JP" sz="2800" dirty="0">
                <a:solidFill>
                  <a:srgbClr val="4D4D4D"/>
                </a:solidFill>
              </a:rPr>
              <a:t>95%</a:t>
            </a:r>
            <a:r>
              <a:rPr kumimoji="1" lang="ja-JP" altLang="en-US" sz="2800" dirty="0">
                <a:solidFill>
                  <a:srgbClr val="4D4D4D"/>
                </a:solidFill>
              </a:rPr>
              <a:t>信頼区間</a:t>
            </a:r>
          </a:p>
        </p:txBody>
      </p:sp>
      <p:cxnSp>
        <p:nvCxnSpPr>
          <p:cNvPr id="14" name="直線矢印コネクタ 13">
            <a:extLst>
              <a:ext uri="{FF2B5EF4-FFF2-40B4-BE49-F238E27FC236}">
                <a16:creationId xmlns:a16="http://schemas.microsoft.com/office/drawing/2014/main" id="{0F7B7CAC-D8A2-47CA-B4B8-0C7EBC77D3FF}"/>
              </a:ext>
            </a:extLst>
          </p:cNvPr>
          <p:cNvCxnSpPr>
            <a:cxnSpLocks/>
            <a:stCxn id="12" idx="0"/>
          </p:cNvCxnSpPr>
          <p:nvPr/>
        </p:nvCxnSpPr>
        <p:spPr>
          <a:xfrm flipV="1">
            <a:off x="6732240" y="2347656"/>
            <a:ext cx="504056" cy="604290"/>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23623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DC4F5-8AF5-45C4-9116-9FEC1E9B7D0B}"/>
              </a:ext>
            </a:extLst>
          </p:cNvPr>
          <p:cNvSpPr>
            <a:spLocks noGrp="1"/>
          </p:cNvSpPr>
          <p:nvPr>
            <p:ph type="title"/>
          </p:nvPr>
        </p:nvSpPr>
        <p:spPr/>
        <p:txBody>
          <a:bodyPr/>
          <a:lstStyle/>
          <a:p>
            <a:r>
              <a:rPr kumimoji="1" lang="ja-JP" altLang="en-US" dirty="0"/>
              <a:t>結果／全業種</a:t>
            </a:r>
          </a:p>
        </p:txBody>
      </p:sp>
      <p:sp>
        <p:nvSpPr>
          <p:cNvPr id="4" name="スライド番号プレースホルダー 3">
            <a:extLst>
              <a:ext uri="{FF2B5EF4-FFF2-40B4-BE49-F238E27FC236}">
                <a16:creationId xmlns:a16="http://schemas.microsoft.com/office/drawing/2014/main" id="{AC2FBC21-2786-40AF-A09E-A5AAF7C8662E}"/>
              </a:ext>
            </a:extLst>
          </p:cNvPr>
          <p:cNvSpPr>
            <a:spLocks noGrp="1"/>
          </p:cNvSpPr>
          <p:nvPr>
            <p:ph type="sldNum" sz="quarter" idx="12"/>
          </p:nvPr>
        </p:nvSpPr>
        <p:spPr/>
        <p:txBody>
          <a:bodyPr/>
          <a:lstStyle/>
          <a:p>
            <a:r>
              <a:rPr lang="en-US" altLang="ja-JP"/>
              <a:t> </a:t>
            </a:r>
            <a:fld id="{8B45D110-FD8E-48BD-8825-CDFBF9D22CA3}" type="slidenum">
              <a:rPr lang="ja-JP" altLang="en-US" smtClean="0"/>
              <a:pPr/>
              <a:t>12</a:t>
            </a:fld>
            <a:endParaRPr lang="ja-JP" altLang="en-US" dirty="0"/>
          </a:p>
        </p:txBody>
      </p:sp>
      <p:pic>
        <p:nvPicPr>
          <p:cNvPr id="7" name="図 6" descr="グラフ, ヒストグラム&#10;&#10;自動的に生成された説明">
            <a:extLst>
              <a:ext uri="{FF2B5EF4-FFF2-40B4-BE49-F238E27FC236}">
                <a16:creationId xmlns:a16="http://schemas.microsoft.com/office/drawing/2014/main" id="{6B88B52C-C7AB-48C7-BF55-907F3C6B0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279"/>
            <a:ext cx="9144000" cy="5648960"/>
          </a:xfrm>
          <a:prstGeom prst="rect">
            <a:avLst/>
          </a:prstGeom>
        </p:spPr>
      </p:pic>
      <p:sp>
        <p:nvSpPr>
          <p:cNvPr id="10" name="テキスト ボックス 9">
            <a:extLst>
              <a:ext uri="{FF2B5EF4-FFF2-40B4-BE49-F238E27FC236}">
                <a16:creationId xmlns:a16="http://schemas.microsoft.com/office/drawing/2014/main" id="{0380228A-633C-4784-AB2C-125159F00B8C}"/>
              </a:ext>
            </a:extLst>
          </p:cNvPr>
          <p:cNvSpPr txBox="1"/>
          <p:nvPr/>
        </p:nvSpPr>
        <p:spPr>
          <a:xfrm>
            <a:off x="4906353" y="5013176"/>
            <a:ext cx="2016224" cy="523220"/>
          </a:xfrm>
          <a:prstGeom prst="rect">
            <a:avLst/>
          </a:prstGeom>
          <a:noFill/>
        </p:spPr>
        <p:txBody>
          <a:bodyPr wrap="square" rtlCol="0">
            <a:spAutoFit/>
          </a:bodyPr>
          <a:lstStyle/>
          <a:p>
            <a:r>
              <a:rPr kumimoji="1" lang="ja-JP" altLang="en-US" sz="2800" dirty="0">
                <a:solidFill>
                  <a:srgbClr val="4D4D4D"/>
                </a:solidFill>
              </a:rPr>
              <a:t>コロナ禍前</a:t>
            </a:r>
          </a:p>
        </p:txBody>
      </p:sp>
      <p:sp>
        <p:nvSpPr>
          <p:cNvPr id="11" name="テキスト ボックス 10">
            <a:extLst>
              <a:ext uri="{FF2B5EF4-FFF2-40B4-BE49-F238E27FC236}">
                <a16:creationId xmlns:a16="http://schemas.microsoft.com/office/drawing/2014/main" id="{228B370A-7230-4DEA-BF02-4467836020A0}"/>
              </a:ext>
            </a:extLst>
          </p:cNvPr>
          <p:cNvSpPr txBox="1"/>
          <p:nvPr/>
        </p:nvSpPr>
        <p:spPr>
          <a:xfrm>
            <a:off x="6948264" y="5013176"/>
            <a:ext cx="2016224" cy="523220"/>
          </a:xfrm>
          <a:prstGeom prst="rect">
            <a:avLst/>
          </a:prstGeom>
          <a:noFill/>
        </p:spPr>
        <p:txBody>
          <a:bodyPr wrap="square" rtlCol="0">
            <a:spAutoFit/>
          </a:bodyPr>
          <a:lstStyle/>
          <a:p>
            <a:r>
              <a:rPr kumimoji="1" lang="ja-JP" altLang="en-US" sz="2800" dirty="0">
                <a:solidFill>
                  <a:srgbClr val="4D4D4D"/>
                </a:solidFill>
              </a:rPr>
              <a:t>コロナ禍後</a:t>
            </a:r>
          </a:p>
        </p:txBody>
      </p:sp>
      <p:sp>
        <p:nvSpPr>
          <p:cNvPr id="15" name="テキスト ボックス 14">
            <a:extLst>
              <a:ext uri="{FF2B5EF4-FFF2-40B4-BE49-F238E27FC236}">
                <a16:creationId xmlns:a16="http://schemas.microsoft.com/office/drawing/2014/main" id="{32AFC70C-407B-4C45-84C6-1AE9837FF722}"/>
              </a:ext>
            </a:extLst>
          </p:cNvPr>
          <p:cNvSpPr txBox="1"/>
          <p:nvPr/>
        </p:nvSpPr>
        <p:spPr>
          <a:xfrm>
            <a:off x="2699792" y="2938621"/>
            <a:ext cx="6132124" cy="1384995"/>
          </a:xfrm>
          <a:prstGeom prst="rect">
            <a:avLst/>
          </a:prstGeom>
          <a:noFill/>
        </p:spPr>
        <p:txBody>
          <a:bodyPr wrap="square" rtlCol="0">
            <a:spAutoFit/>
          </a:bodyPr>
          <a:lstStyle/>
          <a:p>
            <a:pPr algn="r"/>
            <a:r>
              <a:rPr kumimoji="1" lang="ja-JP" altLang="en-US" sz="2800" b="1" dirty="0">
                <a:solidFill>
                  <a:schemeClr val="accent2"/>
                </a:solidFill>
              </a:rPr>
              <a:t>赤エリア</a:t>
            </a:r>
            <a:endParaRPr kumimoji="1" lang="en-US" altLang="ja-JP" sz="2800" dirty="0">
              <a:solidFill>
                <a:srgbClr val="4D4D4D"/>
              </a:solidFill>
            </a:endParaRPr>
          </a:p>
          <a:p>
            <a:pPr algn="r"/>
            <a:r>
              <a:rPr kumimoji="1" lang="ja-JP" altLang="en-US" sz="2800" dirty="0">
                <a:solidFill>
                  <a:srgbClr val="4D4D4D"/>
                </a:solidFill>
              </a:rPr>
              <a:t>コロナ禍前の傾向が</a:t>
            </a:r>
            <a:br>
              <a:rPr kumimoji="1" lang="en-US" altLang="ja-JP" sz="2800" dirty="0">
                <a:solidFill>
                  <a:srgbClr val="4D4D4D"/>
                </a:solidFill>
              </a:rPr>
            </a:br>
            <a:r>
              <a:rPr kumimoji="1" lang="ja-JP" altLang="en-US" sz="2800" dirty="0">
                <a:solidFill>
                  <a:srgbClr val="4D4D4D"/>
                </a:solidFill>
              </a:rPr>
              <a:t>継続した場合の</a:t>
            </a:r>
            <a:r>
              <a:rPr kumimoji="1" lang="en-US" altLang="ja-JP" sz="2800" dirty="0">
                <a:solidFill>
                  <a:srgbClr val="4D4D4D"/>
                </a:solidFill>
              </a:rPr>
              <a:t>95%</a:t>
            </a:r>
            <a:r>
              <a:rPr kumimoji="1" lang="ja-JP" altLang="en-US" sz="2800" dirty="0">
                <a:solidFill>
                  <a:srgbClr val="4D4D4D"/>
                </a:solidFill>
              </a:rPr>
              <a:t>信頼区間</a:t>
            </a:r>
          </a:p>
        </p:txBody>
      </p:sp>
      <p:cxnSp>
        <p:nvCxnSpPr>
          <p:cNvPr id="16" name="直線矢印コネクタ 15">
            <a:extLst>
              <a:ext uri="{FF2B5EF4-FFF2-40B4-BE49-F238E27FC236}">
                <a16:creationId xmlns:a16="http://schemas.microsoft.com/office/drawing/2014/main" id="{2AF6B304-4699-47F5-B9CE-99396A636964}"/>
              </a:ext>
            </a:extLst>
          </p:cNvPr>
          <p:cNvCxnSpPr>
            <a:cxnSpLocks/>
          </p:cNvCxnSpPr>
          <p:nvPr/>
        </p:nvCxnSpPr>
        <p:spPr>
          <a:xfrm flipV="1">
            <a:off x="8110411" y="2204864"/>
            <a:ext cx="278013" cy="732478"/>
          </a:xfrm>
          <a:prstGeom prst="straightConnector1">
            <a:avLst/>
          </a:prstGeom>
          <a:ln w="1905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484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DC4F5-8AF5-45C4-9116-9FEC1E9B7D0B}"/>
              </a:ext>
            </a:extLst>
          </p:cNvPr>
          <p:cNvSpPr>
            <a:spLocks noGrp="1"/>
          </p:cNvSpPr>
          <p:nvPr>
            <p:ph type="title"/>
          </p:nvPr>
        </p:nvSpPr>
        <p:spPr/>
        <p:txBody>
          <a:bodyPr/>
          <a:lstStyle/>
          <a:p>
            <a:r>
              <a:rPr kumimoji="1" lang="ja-JP" altLang="en-US" dirty="0"/>
              <a:t>結果／全業種</a:t>
            </a:r>
          </a:p>
        </p:txBody>
      </p:sp>
      <p:sp>
        <p:nvSpPr>
          <p:cNvPr id="4" name="スライド番号プレースホルダー 3">
            <a:extLst>
              <a:ext uri="{FF2B5EF4-FFF2-40B4-BE49-F238E27FC236}">
                <a16:creationId xmlns:a16="http://schemas.microsoft.com/office/drawing/2014/main" id="{AC2FBC21-2786-40AF-A09E-A5AAF7C8662E}"/>
              </a:ext>
            </a:extLst>
          </p:cNvPr>
          <p:cNvSpPr>
            <a:spLocks noGrp="1"/>
          </p:cNvSpPr>
          <p:nvPr>
            <p:ph type="sldNum" sz="quarter" idx="12"/>
          </p:nvPr>
        </p:nvSpPr>
        <p:spPr/>
        <p:txBody>
          <a:bodyPr/>
          <a:lstStyle/>
          <a:p>
            <a:r>
              <a:rPr lang="en-US" altLang="ja-JP"/>
              <a:t> </a:t>
            </a:r>
            <a:fld id="{8B45D110-FD8E-48BD-8825-CDFBF9D22CA3}" type="slidenum">
              <a:rPr lang="ja-JP" altLang="en-US" smtClean="0"/>
              <a:pPr/>
              <a:t>13</a:t>
            </a:fld>
            <a:endParaRPr lang="ja-JP" altLang="en-US" dirty="0"/>
          </a:p>
        </p:txBody>
      </p:sp>
      <p:pic>
        <p:nvPicPr>
          <p:cNvPr id="7" name="図 6" descr="グラフ, ヒストグラム&#10;&#10;自動的に生成された説明">
            <a:extLst>
              <a:ext uri="{FF2B5EF4-FFF2-40B4-BE49-F238E27FC236}">
                <a16:creationId xmlns:a16="http://schemas.microsoft.com/office/drawing/2014/main" id="{6B88B52C-C7AB-48C7-BF55-907F3C6B0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1279"/>
            <a:ext cx="9144000" cy="5648960"/>
          </a:xfrm>
          <a:prstGeom prst="rect">
            <a:avLst/>
          </a:prstGeom>
        </p:spPr>
      </p:pic>
      <p:pic>
        <p:nvPicPr>
          <p:cNvPr id="5" name="図 4">
            <a:extLst>
              <a:ext uri="{FF2B5EF4-FFF2-40B4-BE49-F238E27FC236}">
                <a16:creationId xmlns:a16="http://schemas.microsoft.com/office/drawing/2014/main" id="{260A6B1A-81DD-A48B-5F84-AC552C3A859F}"/>
              </a:ext>
            </a:extLst>
          </p:cNvPr>
          <p:cNvPicPr>
            <a:picLocks noChangeAspect="1"/>
          </p:cNvPicPr>
          <p:nvPr/>
        </p:nvPicPr>
        <p:blipFill>
          <a:blip r:embed="rId4"/>
          <a:stretch>
            <a:fillRect/>
          </a:stretch>
        </p:blipFill>
        <p:spPr>
          <a:xfrm>
            <a:off x="1331640" y="4077072"/>
            <a:ext cx="5436096" cy="1488136"/>
          </a:xfrm>
          <a:prstGeom prst="rect">
            <a:avLst/>
          </a:prstGeom>
        </p:spPr>
      </p:pic>
      <p:sp>
        <p:nvSpPr>
          <p:cNvPr id="8" name="テキスト ボックス 7">
            <a:extLst>
              <a:ext uri="{FF2B5EF4-FFF2-40B4-BE49-F238E27FC236}">
                <a16:creationId xmlns:a16="http://schemas.microsoft.com/office/drawing/2014/main" id="{A2044250-BA6C-D7C9-C1AB-8A24A565DFD3}"/>
              </a:ext>
            </a:extLst>
          </p:cNvPr>
          <p:cNvSpPr txBox="1"/>
          <p:nvPr/>
        </p:nvSpPr>
        <p:spPr>
          <a:xfrm>
            <a:off x="6588224" y="1222065"/>
            <a:ext cx="936104" cy="523220"/>
          </a:xfrm>
          <a:prstGeom prst="rect">
            <a:avLst/>
          </a:prstGeom>
          <a:noFill/>
        </p:spPr>
        <p:txBody>
          <a:bodyPr wrap="square" rtlCol="0">
            <a:spAutoFit/>
          </a:bodyPr>
          <a:lstStyle/>
          <a:p>
            <a:r>
              <a:rPr kumimoji="1" lang="en-US" altLang="ja-JP" sz="2800" dirty="0">
                <a:solidFill>
                  <a:schemeClr val="accent1"/>
                </a:solidFill>
              </a:rPr>
              <a:t>-507</a:t>
            </a:r>
            <a:endParaRPr kumimoji="1" lang="ja-JP" altLang="en-US" sz="2800" dirty="0">
              <a:solidFill>
                <a:schemeClr val="accent1"/>
              </a:solidFill>
            </a:endParaRPr>
          </a:p>
        </p:txBody>
      </p:sp>
      <p:sp>
        <p:nvSpPr>
          <p:cNvPr id="14" name="テキスト ボックス 13">
            <a:extLst>
              <a:ext uri="{FF2B5EF4-FFF2-40B4-BE49-F238E27FC236}">
                <a16:creationId xmlns:a16="http://schemas.microsoft.com/office/drawing/2014/main" id="{3D6D3F64-75CC-3C17-9C28-77ECD6707304}"/>
              </a:ext>
            </a:extLst>
          </p:cNvPr>
          <p:cNvSpPr txBox="1"/>
          <p:nvPr/>
        </p:nvSpPr>
        <p:spPr>
          <a:xfrm>
            <a:off x="7679341" y="2095702"/>
            <a:ext cx="1050866" cy="523220"/>
          </a:xfrm>
          <a:prstGeom prst="rect">
            <a:avLst/>
          </a:prstGeom>
          <a:noFill/>
        </p:spPr>
        <p:txBody>
          <a:bodyPr wrap="square" rtlCol="0">
            <a:spAutoFit/>
          </a:bodyPr>
          <a:lstStyle/>
          <a:p>
            <a:r>
              <a:rPr kumimoji="1" lang="en-US" altLang="ja-JP" sz="2800" dirty="0">
                <a:solidFill>
                  <a:schemeClr val="accent2"/>
                </a:solidFill>
              </a:rPr>
              <a:t>+174</a:t>
            </a:r>
          </a:p>
        </p:txBody>
      </p:sp>
      <p:sp>
        <p:nvSpPr>
          <p:cNvPr id="12" name="テキスト ボックス 11">
            <a:extLst>
              <a:ext uri="{FF2B5EF4-FFF2-40B4-BE49-F238E27FC236}">
                <a16:creationId xmlns:a16="http://schemas.microsoft.com/office/drawing/2014/main" id="{990C55E8-CF2B-835F-734A-69D18642D450}"/>
              </a:ext>
            </a:extLst>
          </p:cNvPr>
          <p:cNvSpPr txBox="1"/>
          <p:nvPr/>
        </p:nvSpPr>
        <p:spPr>
          <a:xfrm>
            <a:off x="1259632" y="2951946"/>
            <a:ext cx="5436096" cy="954107"/>
          </a:xfrm>
          <a:prstGeom prst="rect">
            <a:avLst/>
          </a:prstGeom>
          <a:noFill/>
        </p:spPr>
        <p:txBody>
          <a:bodyPr wrap="square" rtlCol="0">
            <a:spAutoFit/>
          </a:bodyPr>
          <a:lstStyle/>
          <a:p>
            <a:r>
              <a:rPr kumimoji="1" lang="ja-JP" altLang="en-US" sz="2800" dirty="0">
                <a:solidFill>
                  <a:srgbClr val="4D4D4D"/>
                </a:solidFill>
              </a:rPr>
              <a:t>切片は</a:t>
            </a:r>
            <a:r>
              <a:rPr kumimoji="1" lang="en-US" altLang="ja-JP" sz="2800" b="1" dirty="0">
                <a:solidFill>
                  <a:schemeClr val="accent1"/>
                </a:solidFill>
              </a:rPr>
              <a:t>507</a:t>
            </a:r>
            <a:r>
              <a:rPr kumimoji="1" lang="ja-JP" altLang="en-US" sz="2800" b="1" dirty="0">
                <a:solidFill>
                  <a:schemeClr val="accent1"/>
                </a:solidFill>
              </a:rPr>
              <a:t>件</a:t>
            </a:r>
            <a:r>
              <a:rPr kumimoji="1" lang="en-US" altLang="ja-JP" sz="2800" dirty="0">
                <a:solidFill>
                  <a:srgbClr val="4D4D4D"/>
                </a:solidFill>
              </a:rPr>
              <a:t>(1</a:t>
            </a:r>
            <a:r>
              <a:rPr kumimoji="1" lang="ja-JP" altLang="en-US" sz="2800" dirty="0">
                <a:solidFill>
                  <a:srgbClr val="4D4D4D"/>
                </a:solidFill>
              </a:rPr>
              <a:t>月の</a:t>
            </a:r>
            <a:r>
              <a:rPr kumimoji="1" lang="en-US" altLang="ja-JP" sz="2800" b="1" dirty="0">
                <a:solidFill>
                  <a:schemeClr val="accent1"/>
                </a:solidFill>
              </a:rPr>
              <a:t>4.93%</a:t>
            </a:r>
            <a:r>
              <a:rPr kumimoji="1" lang="en-US" altLang="ja-JP" sz="2800" dirty="0">
                <a:solidFill>
                  <a:srgbClr val="4D4D4D"/>
                </a:solidFill>
              </a:rPr>
              <a:t>)</a:t>
            </a:r>
            <a:r>
              <a:rPr kumimoji="1" lang="ja-JP" altLang="en-US" sz="2800" dirty="0">
                <a:solidFill>
                  <a:srgbClr val="4D4D4D"/>
                </a:solidFill>
              </a:rPr>
              <a:t>の減少</a:t>
            </a:r>
            <a:endParaRPr kumimoji="1" lang="en-US" altLang="ja-JP" sz="2800" dirty="0">
              <a:solidFill>
                <a:srgbClr val="4D4D4D"/>
              </a:solidFill>
            </a:endParaRPr>
          </a:p>
          <a:p>
            <a:r>
              <a:rPr kumimoji="1" lang="ja-JP" altLang="en-US" sz="2800" dirty="0">
                <a:solidFill>
                  <a:srgbClr val="4D4D4D"/>
                </a:solidFill>
              </a:rPr>
              <a:t>傾きは</a:t>
            </a:r>
            <a:r>
              <a:rPr kumimoji="1" lang="en-US" altLang="ja-JP" sz="2800" b="1" dirty="0">
                <a:solidFill>
                  <a:schemeClr val="accent2"/>
                </a:solidFill>
              </a:rPr>
              <a:t>174</a:t>
            </a:r>
            <a:r>
              <a:rPr kumimoji="1" lang="ja-JP" altLang="en-US" sz="2800" b="1" dirty="0">
                <a:solidFill>
                  <a:schemeClr val="accent2"/>
                </a:solidFill>
              </a:rPr>
              <a:t>件</a:t>
            </a:r>
            <a:r>
              <a:rPr kumimoji="1" lang="en-US" altLang="ja-JP" sz="2800" b="1" dirty="0">
                <a:solidFill>
                  <a:schemeClr val="accent2"/>
                </a:solidFill>
              </a:rPr>
              <a:t>/</a:t>
            </a:r>
            <a:r>
              <a:rPr kumimoji="1" lang="ja-JP" altLang="en-US" sz="2800" b="1" dirty="0">
                <a:solidFill>
                  <a:schemeClr val="accent2"/>
                </a:solidFill>
              </a:rPr>
              <a:t>月</a:t>
            </a:r>
            <a:r>
              <a:rPr kumimoji="1" lang="ja-JP" altLang="en-US" sz="2800" dirty="0">
                <a:solidFill>
                  <a:srgbClr val="4D4D4D"/>
                </a:solidFill>
              </a:rPr>
              <a:t>の増加</a:t>
            </a:r>
          </a:p>
        </p:txBody>
      </p:sp>
      <p:sp>
        <p:nvSpPr>
          <p:cNvPr id="3" name="正方形/長方形 2">
            <a:extLst>
              <a:ext uri="{FF2B5EF4-FFF2-40B4-BE49-F238E27FC236}">
                <a16:creationId xmlns:a16="http://schemas.microsoft.com/office/drawing/2014/main" id="{E9EEFF5E-7B38-C25E-BA56-F0452EE64A5A}"/>
              </a:ext>
            </a:extLst>
          </p:cNvPr>
          <p:cNvSpPr/>
          <p:nvPr/>
        </p:nvSpPr>
        <p:spPr>
          <a:xfrm>
            <a:off x="1331640" y="4402019"/>
            <a:ext cx="5400600" cy="550751"/>
          </a:xfrm>
          <a:prstGeom prst="rect">
            <a:avLst/>
          </a:prstGeom>
          <a:solidFill>
            <a:srgbClr val="FFD9D9">
              <a:alpha val="20000"/>
            </a:srgb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187770668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グラフ, 折れ線グラフ&#10;&#10;自動的に生成された説明">
            <a:extLst>
              <a:ext uri="{FF2B5EF4-FFF2-40B4-BE49-F238E27FC236}">
                <a16:creationId xmlns:a16="http://schemas.microsoft.com/office/drawing/2014/main" id="{679965CD-7684-AEFE-D984-996A4985B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 y="900000"/>
            <a:ext cx="9144000" cy="5648960"/>
          </a:xfrm>
          <a:prstGeom prst="rect">
            <a:avLst/>
          </a:prstGeom>
        </p:spPr>
      </p:pic>
      <p:sp>
        <p:nvSpPr>
          <p:cNvPr id="2" name="タイトル 1">
            <a:extLst>
              <a:ext uri="{FF2B5EF4-FFF2-40B4-BE49-F238E27FC236}">
                <a16:creationId xmlns:a16="http://schemas.microsoft.com/office/drawing/2014/main" id="{C54DC4F5-8AF5-45C4-9116-9FEC1E9B7D0B}"/>
              </a:ext>
            </a:extLst>
          </p:cNvPr>
          <p:cNvSpPr>
            <a:spLocks noGrp="1"/>
          </p:cNvSpPr>
          <p:nvPr>
            <p:ph type="title"/>
          </p:nvPr>
        </p:nvSpPr>
        <p:spPr/>
        <p:txBody>
          <a:bodyPr/>
          <a:lstStyle/>
          <a:p>
            <a:r>
              <a:rPr kumimoji="1" lang="ja-JP" altLang="en-US" dirty="0"/>
              <a:t>結果／娯楽接客</a:t>
            </a:r>
          </a:p>
        </p:txBody>
      </p:sp>
      <p:sp>
        <p:nvSpPr>
          <p:cNvPr id="4" name="スライド番号プレースホルダー 3">
            <a:extLst>
              <a:ext uri="{FF2B5EF4-FFF2-40B4-BE49-F238E27FC236}">
                <a16:creationId xmlns:a16="http://schemas.microsoft.com/office/drawing/2014/main" id="{AC2FBC21-2786-40AF-A09E-A5AAF7C8662E}"/>
              </a:ext>
            </a:extLst>
          </p:cNvPr>
          <p:cNvSpPr>
            <a:spLocks noGrp="1"/>
          </p:cNvSpPr>
          <p:nvPr>
            <p:ph type="sldNum" sz="quarter" idx="12"/>
          </p:nvPr>
        </p:nvSpPr>
        <p:spPr/>
        <p:txBody>
          <a:bodyPr/>
          <a:lstStyle/>
          <a:p>
            <a:r>
              <a:rPr lang="en-US" altLang="ja-JP"/>
              <a:t> </a:t>
            </a:r>
            <a:fld id="{8B45D110-FD8E-48BD-8825-CDFBF9D22CA3}" type="slidenum">
              <a:rPr lang="ja-JP" altLang="en-US" smtClean="0"/>
              <a:pPr/>
              <a:t>14</a:t>
            </a:fld>
            <a:endParaRPr lang="ja-JP" altLang="en-US" dirty="0"/>
          </a:p>
        </p:txBody>
      </p:sp>
      <p:sp>
        <p:nvSpPr>
          <p:cNvPr id="8" name="テキスト ボックス 7">
            <a:extLst>
              <a:ext uri="{FF2B5EF4-FFF2-40B4-BE49-F238E27FC236}">
                <a16:creationId xmlns:a16="http://schemas.microsoft.com/office/drawing/2014/main" id="{A2044250-BA6C-D7C9-C1AB-8A24A565DFD3}"/>
              </a:ext>
            </a:extLst>
          </p:cNvPr>
          <p:cNvSpPr txBox="1"/>
          <p:nvPr/>
        </p:nvSpPr>
        <p:spPr>
          <a:xfrm>
            <a:off x="6588224" y="1222065"/>
            <a:ext cx="936104" cy="523220"/>
          </a:xfrm>
          <a:prstGeom prst="rect">
            <a:avLst/>
          </a:prstGeom>
          <a:noFill/>
        </p:spPr>
        <p:txBody>
          <a:bodyPr wrap="square" rtlCol="0">
            <a:spAutoFit/>
          </a:bodyPr>
          <a:lstStyle/>
          <a:p>
            <a:r>
              <a:rPr kumimoji="1" lang="en-US" altLang="ja-JP" sz="2800" dirty="0">
                <a:solidFill>
                  <a:schemeClr val="accent1"/>
                </a:solidFill>
              </a:rPr>
              <a:t>-214</a:t>
            </a:r>
            <a:endParaRPr kumimoji="1" lang="ja-JP" altLang="en-US" sz="2800" dirty="0">
              <a:solidFill>
                <a:schemeClr val="accent1"/>
              </a:solidFill>
            </a:endParaRPr>
          </a:p>
        </p:txBody>
      </p:sp>
      <p:sp>
        <p:nvSpPr>
          <p:cNvPr id="14" name="テキスト ボックス 13">
            <a:extLst>
              <a:ext uri="{FF2B5EF4-FFF2-40B4-BE49-F238E27FC236}">
                <a16:creationId xmlns:a16="http://schemas.microsoft.com/office/drawing/2014/main" id="{3D6D3F64-75CC-3C17-9C28-77ECD6707304}"/>
              </a:ext>
            </a:extLst>
          </p:cNvPr>
          <p:cNvSpPr txBox="1"/>
          <p:nvPr/>
        </p:nvSpPr>
        <p:spPr>
          <a:xfrm>
            <a:off x="7679341" y="2095702"/>
            <a:ext cx="1050866" cy="523220"/>
          </a:xfrm>
          <a:prstGeom prst="rect">
            <a:avLst/>
          </a:prstGeom>
          <a:noFill/>
        </p:spPr>
        <p:txBody>
          <a:bodyPr wrap="square" rtlCol="0">
            <a:spAutoFit/>
          </a:bodyPr>
          <a:lstStyle/>
          <a:p>
            <a:r>
              <a:rPr kumimoji="1" lang="en-US" altLang="ja-JP" sz="2800" dirty="0">
                <a:solidFill>
                  <a:schemeClr val="accent2"/>
                </a:solidFill>
              </a:rPr>
              <a:t>+17</a:t>
            </a:r>
          </a:p>
        </p:txBody>
      </p:sp>
      <p:sp>
        <p:nvSpPr>
          <p:cNvPr id="12" name="テキスト ボックス 11">
            <a:extLst>
              <a:ext uri="{FF2B5EF4-FFF2-40B4-BE49-F238E27FC236}">
                <a16:creationId xmlns:a16="http://schemas.microsoft.com/office/drawing/2014/main" id="{990C55E8-CF2B-835F-734A-69D18642D450}"/>
              </a:ext>
            </a:extLst>
          </p:cNvPr>
          <p:cNvSpPr txBox="1"/>
          <p:nvPr/>
        </p:nvSpPr>
        <p:spPr>
          <a:xfrm>
            <a:off x="1259632" y="2951946"/>
            <a:ext cx="5580620" cy="954107"/>
          </a:xfrm>
          <a:prstGeom prst="rect">
            <a:avLst/>
          </a:prstGeom>
          <a:noFill/>
        </p:spPr>
        <p:txBody>
          <a:bodyPr wrap="square" rtlCol="0">
            <a:spAutoFit/>
          </a:bodyPr>
          <a:lstStyle/>
          <a:p>
            <a:r>
              <a:rPr kumimoji="1" lang="ja-JP" altLang="en-US" sz="2800" dirty="0">
                <a:solidFill>
                  <a:srgbClr val="4D4D4D"/>
                </a:solidFill>
              </a:rPr>
              <a:t>切片は</a:t>
            </a:r>
            <a:r>
              <a:rPr kumimoji="1" lang="en-US" altLang="ja-JP" sz="2800" b="1" dirty="0">
                <a:solidFill>
                  <a:schemeClr val="accent1"/>
                </a:solidFill>
              </a:rPr>
              <a:t>214</a:t>
            </a:r>
            <a:r>
              <a:rPr kumimoji="1" lang="ja-JP" altLang="en-US" sz="2800" b="1" dirty="0">
                <a:solidFill>
                  <a:schemeClr val="accent1"/>
                </a:solidFill>
              </a:rPr>
              <a:t>件</a:t>
            </a:r>
            <a:r>
              <a:rPr kumimoji="1" lang="en-US" altLang="ja-JP" sz="2800" dirty="0">
                <a:solidFill>
                  <a:srgbClr val="4D4D4D"/>
                </a:solidFill>
              </a:rPr>
              <a:t>(1</a:t>
            </a:r>
            <a:r>
              <a:rPr kumimoji="1" lang="ja-JP" altLang="en-US" sz="2800" dirty="0">
                <a:solidFill>
                  <a:srgbClr val="4D4D4D"/>
                </a:solidFill>
              </a:rPr>
              <a:t>月の</a:t>
            </a:r>
            <a:r>
              <a:rPr kumimoji="1" lang="en-US" altLang="ja-JP" sz="2800" b="1" dirty="0">
                <a:solidFill>
                  <a:schemeClr val="accent1"/>
                </a:solidFill>
              </a:rPr>
              <a:t>27.5%</a:t>
            </a:r>
            <a:r>
              <a:rPr kumimoji="1" lang="en-US" altLang="ja-JP" sz="2800" dirty="0">
                <a:solidFill>
                  <a:srgbClr val="4D4D4D"/>
                </a:solidFill>
              </a:rPr>
              <a:t>)</a:t>
            </a:r>
            <a:r>
              <a:rPr kumimoji="1" lang="ja-JP" altLang="en-US" sz="2800" dirty="0">
                <a:solidFill>
                  <a:srgbClr val="4D4D4D"/>
                </a:solidFill>
              </a:rPr>
              <a:t>の減少</a:t>
            </a:r>
            <a:endParaRPr kumimoji="1" lang="en-US" altLang="ja-JP" sz="2800" dirty="0">
              <a:solidFill>
                <a:srgbClr val="4D4D4D"/>
              </a:solidFill>
            </a:endParaRPr>
          </a:p>
          <a:p>
            <a:r>
              <a:rPr kumimoji="1" lang="ja-JP" altLang="en-US" sz="2800" dirty="0">
                <a:solidFill>
                  <a:srgbClr val="4D4D4D"/>
                </a:solidFill>
              </a:rPr>
              <a:t>傾きは</a:t>
            </a:r>
            <a:r>
              <a:rPr kumimoji="1" lang="en-US" altLang="ja-JP" sz="2800" b="1" dirty="0">
                <a:solidFill>
                  <a:schemeClr val="accent2"/>
                </a:solidFill>
              </a:rPr>
              <a:t>17</a:t>
            </a:r>
            <a:r>
              <a:rPr kumimoji="1" lang="ja-JP" altLang="en-US" sz="2800" b="1" dirty="0">
                <a:solidFill>
                  <a:schemeClr val="accent2"/>
                </a:solidFill>
              </a:rPr>
              <a:t>件</a:t>
            </a:r>
            <a:r>
              <a:rPr kumimoji="1" lang="en-US" altLang="ja-JP" sz="2800" b="1" dirty="0">
                <a:solidFill>
                  <a:schemeClr val="accent2"/>
                </a:solidFill>
              </a:rPr>
              <a:t>/</a:t>
            </a:r>
            <a:r>
              <a:rPr kumimoji="1" lang="ja-JP" altLang="en-US" sz="2800" b="1" dirty="0">
                <a:solidFill>
                  <a:schemeClr val="accent2"/>
                </a:solidFill>
              </a:rPr>
              <a:t>月</a:t>
            </a:r>
            <a:r>
              <a:rPr kumimoji="1" lang="ja-JP" altLang="en-US" sz="2800" dirty="0">
                <a:solidFill>
                  <a:srgbClr val="4D4D4D"/>
                </a:solidFill>
              </a:rPr>
              <a:t>の増加</a:t>
            </a:r>
          </a:p>
        </p:txBody>
      </p:sp>
      <p:pic>
        <p:nvPicPr>
          <p:cNvPr id="7" name="図 6">
            <a:extLst>
              <a:ext uri="{FF2B5EF4-FFF2-40B4-BE49-F238E27FC236}">
                <a16:creationId xmlns:a16="http://schemas.microsoft.com/office/drawing/2014/main" id="{8005D12A-1342-0A6A-FBFB-44E3B2954439}"/>
              </a:ext>
            </a:extLst>
          </p:cNvPr>
          <p:cNvPicPr>
            <a:picLocks noChangeAspect="1"/>
          </p:cNvPicPr>
          <p:nvPr/>
        </p:nvPicPr>
        <p:blipFill>
          <a:blip r:embed="rId3"/>
          <a:stretch>
            <a:fillRect/>
          </a:stretch>
        </p:blipFill>
        <p:spPr>
          <a:xfrm>
            <a:off x="1222461" y="4077072"/>
            <a:ext cx="5436000" cy="1585702"/>
          </a:xfrm>
          <a:prstGeom prst="rect">
            <a:avLst/>
          </a:prstGeom>
        </p:spPr>
      </p:pic>
      <p:sp>
        <p:nvSpPr>
          <p:cNvPr id="13" name="正方形/長方形 12">
            <a:extLst>
              <a:ext uri="{FF2B5EF4-FFF2-40B4-BE49-F238E27FC236}">
                <a16:creationId xmlns:a16="http://schemas.microsoft.com/office/drawing/2014/main" id="{9BA73C9B-9340-8C90-B44B-07FF0E328711}"/>
              </a:ext>
            </a:extLst>
          </p:cNvPr>
          <p:cNvSpPr/>
          <p:nvPr/>
        </p:nvSpPr>
        <p:spPr>
          <a:xfrm>
            <a:off x="1222461" y="4402019"/>
            <a:ext cx="5509779" cy="611157"/>
          </a:xfrm>
          <a:prstGeom prst="rect">
            <a:avLst/>
          </a:prstGeom>
          <a:solidFill>
            <a:srgbClr val="FFD9D9">
              <a:alpha val="20000"/>
            </a:srgb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39656499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FA733F28-34E6-4820-52BD-52E649C48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0000"/>
            <a:ext cx="9144000" cy="5648960"/>
          </a:xfrm>
          <a:prstGeom prst="rect">
            <a:avLst/>
          </a:prstGeom>
        </p:spPr>
      </p:pic>
      <p:sp>
        <p:nvSpPr>
          <p:cNvPr id="2" name="タイトル 1">
            <a:extLst>
              <a:ext uri="{FF2B5EF4-FFF2-40B4-BE49-F238E27FC236}">
                <a16:creationId xmlns:a16="http://schemas.microsoft.com/office/drawing/2014/main" id="{C54DC4F5-8AF5-45C4-9116-9FEC1E9B7D0B}"/>
              </a:ext>
            </a:extLst>
          </p:cNvPr>
          <p:cNvSpPr>
            <a:spLocks noGrp="1"/>
          </p:cNvSpPr>
          <p:nvPr>
            <p:ph type="title"/>
          </p:nvPr>
        </p:nvSpPr>
        <p:spPr/>
        <p:txBody>
          <a:bodyPr/>
          <a:lstStyle/>
          <a:p>
            <a:r>
              <a:rPr kumimoji="1" lang="ja-JP" altLang="en-US" dirty="0"/>
              <a:t>結果／保健衛生</a:t>
            </a:r>
          </a:p>
        </p:txBody>
      </p:sp>
      <p:sp>
        <p:nvSpPr>
          <p:cNvPr id="4" name="スライド番号プレースホルダー 3">
            <a:extLst>
              <a:ext uri="{FF2B5EF4-FFF2-40B4-BE49-F238E27FC236}">
                <a16:creationId xmlns:a16="http://schemas.microsoft.com/office/drawing/2014/main" id="{AC2FBC21-2786-40AF-A09E-A5AAF7C8662E}"/>
              </a:ext>
            </a:extLst>
          </p:cNvPr>
          <p:cNvSpPr>
            <a:spLocks noGrp="1"/>
          </p:cNvSpPr>
          <p:nvPr>
            <p:ph type="sldNum" sz="quarter" idx="12"/>
          </p:nvPr>
        </p:nvSpPr>
        <p:spPr/>
        <p:txBody>
          <a:bodyPr/>
          <a:lstStyle/>
          <a:p>
            <a:r>
              <a:rPr lang="en-US" altLang="ja-JP"/>
              <a:t> </a:t>
            </a:r>
            <a:fld id="{8B45D110-FD8E-48BD-8825-CDFBF9D22CA3}" type="slidenum">
              <a:rPr lang="ja-JP" altLang="en-US" smtClean="0"/>
              <a:pPr/>
              <a:t>15</a:t>
            </a:fld>
            <a:endParaRPr lang="ja-JP" altLang="en-US" dirty="0"/>
          </a:p>
        </p:txBody>
      </p:sp>
      <p:sp>
        <p:nvSpPr>
          <p:cNvPr id="8" name="テキスト ボックス 7">
            <a:extLst>
              <a:ext uri="{FF2B5EF4-FFF2-40B4-BE49-F238E27FC236}">
                <a16:creationId xmlns:a16="http://schemas.microsoft.com/office/drawing/2014/main" id="{A2044250-BA6C-D7C9-C1AB-8A24A565DFD3}"/>
              </a:ext>
            </a:extLst>
          </p:cNvPr>
          <p:cNvSpPr txBox="1"/>
          <p:nvPr/>
        </p:nvSpPr>
        <p:spPr>
          <a:xfrm>
            <a:off x="6675768" y="2923170"/>
            <a:ext cx="936104" cy="523220"/>
          </a:xfrm>
          <a:prstGeom prst="rect">
            <a:avLst/>
          </a:prstGeom>
          <a:noFill/>
        </p:spPr>
        <p:txBody>
          <a:bodyPr wrap="square" rtlCol="0">
            <a:spAutoFit/>
          </a:bodyPr>
          <a:lstStyle/>
          <a:p>
            <a:r>
              <a:rPr kumimoji="1" lang="en-US" altLang="ja-JP" sz="2800" dirty="0">
                <a:solidFill>
                  <a:schemeClr val="accent1"/>
                </a:solidFill>
              </a:rPr>
              <a:t>-11</a:t>
            </a:r>
            <a:endParaRPr kumimoji="1" lang="ja-JP" altLang="en-US" sz="2800" dirty="0">
              <a:solidFill>
                <a:schemeClr val="accent1"/>
              </a:solidFill>
            </a:endParaRPr>
          </a:p>
        </p:txBody>
      </p:sp>
      <p:sp>
        <p:nvSpPr>
          <p:cNvPr id="14" name="テキスト ボックス 13">
            <a:extLst>
              <a:ext uri="{FF2B5EF4-FFF2-40B4-BE49-F238E27FC236}">
                <a16:creationId xmlns:a16="http://schemas.microsoft.com/office/drawing/2014/main" id="{3D6D3F64-75CC-3C17-9C28-77ECD6707304}"/>
              </a:ext>
            </a:extLst>
          </p:cNvPr>
          <p:cNvSpPr txBox="1"/>
          <p:nvPr/>
        </p:nvSpPr>
        <p:spPr>
          <a:xfrm>
            <a:off x="7679341" y="2095702"/>
            <a:ext cx="1050866" cy="523220"/>
          </a:xfrm>
          <a:prstGeom prst="rect">
            <a:avLst/>
          </a:prstGeom>
          <a:noFill/>
        </p:spPr>
        <p:txBody>
          <a:bodyPr wrap="square" rtlCol="0">
            <a:spAutoFit/>
          </a:bodyPr>
          <a:lstStyle/>
          <a:p>
            <a:r>
              <a:rPr kumimoji="1" lang="en-US" altLang="ja-JP" sz="2800" dirty="0">
                <a:solidFill>
                  <a:schemeClr val="accent2"/>
                </a:solidFill>
              </a:rPr>
              <a:t>+106</a:t>
            </a:r>
          </a:p>
        </p:txBody>
      </p:sp>
      <p:sp>
        <p:nvSpPr>
          <p:cNvPr id="12" name="テキスト ボックス 11">
            <a:extLst>
              <a:ext uri="{FF2B5EF4-FFF2-40B4-BE49-F238E27FC236}">
                <a16:creationId xmlns:a16="http://schemas.microsoft.com/office/drawing/2014/main" id="{990C55E8-CF2B-835F-734A-69D18642D450}"/>
              </a:ext>
            </a:extLst>
          </p:cNvPr>
          <p:cNvSpPr txBox="1"/>
          <p:nvPr/>
        </p:nvSpPr>
        <p:spPr>
          <a:xfrm>
            <a:off x="1196897" y="4731001"/>
            <a:ext cx="5580620" cy="954107"/>
          </a:xfrm>
          <a:prstGeom prst="rect">
            <a:avLst/>
          </a:prstGeom>
          <a:noFill/>
        </p:spPr>
        <p:txBody>
          <a:bodyPr wrap="square" rtlCol="0">
            <a:spAutoFit/>
          </a:bodyPr>
          <a:lstStyle/>
          <a:p>
            <a:r>
              <a:rPr kumimoji="1" lang="ja-JP" altLang="en-US" sz="2800" dirty="0">
                <a:solidFill>
                  <a:srgbClr val="4D4D4D"/>
                </a:solidFill>
              </a:rPr>
              <a:t>切片は</a:t>
            </a:r>
            <a:r>
              <a:rPr kumimoji="1" lang="en-US" altLang="ja-JP" sz="2800" b="1" dirty="0">
                <a:solidFill>
                  <a:schemeClr val="accent1"/>
                </a:solidFill>
              </a:rPr>
              <a:t>11</a:t>
            </a:r>
            <a:r>
              <a:rPr kumimoji="1" lang="ja-JP" altLang="en-US" sz="2800" b="1" dirty="0">
                <a:solidFill>
                  <a:schemeClr val="accent1"/>
                </a:solidFill>
              </a:rPr>
              <a:t>件</a:t>
            </a:r>
            <a:r>
              <a:rPr kumimoji="1" lang="en-US" altLang="ja-JP" sz="2800" dirty="0">
                <a:solidFill>
                  <a:srgbClr val="4D4D4D"/>
                </a:solidFill>
              </a:rPr>
              <a:t>(1</a:t>
            </a:r>
            <a:r>
              <a:rPr kumimoji="1" lang="ja-JP" altLang="en-US" sz="2800" dirty="0">
                <a:solidFill>
                  <a:srgbClr val="4D4D4D"/>
                </a:solidFill>
              </a:rPr>
              <a:t>月の</a:t>
            </a:r>
            <a:r>
              <a:rPr kumimoji="1" lang="en-US" altLang="ja-JP" sz="2800" b="1" dirty="0">
                <a:solidFill>
                  <a:schemeClr val="accent1"/>
                </a:solidFill>
              </a:rPr>
              <a:t>0.91%</a:t>
            </a:r>
            <a:r>
              <a:rPr kumimoji="1" lang="en-US" altLang="ja-JP" sz="2800" dirty="0">
                <a:solidFill>
                  <a:srgbClr val="4D4D4D"/>
                </a:solidFill>
              </a:rPr>
              <a:t>)</a:t>
            </a:r>
            <a:r>
              <a:rPr kumimoji="1" lang="ja-JP" altLang="en-US" sz="2800" dirty="0">
                <a:solidFill>
                  <a:srgbClr val="4D4D4D"/>
                </a:solidFill>
              </a:rPr>
              <a:t>の減少</a:t>
            </a:r>
            <a:endParaRPr kumimoji="1" lang="en-US" altLang="ja-JP" sz="2800" dirty="0">
              <a:solidFill>
                <a:srgbClr val="4D4D4D"/>
              </a:solidFill>
            </a:endParaRPr>
          </a:p>
          <a:p>
            <a:r>
              <a:rPr kumimoji="1" lang="ja-JP" altLang="en-US" sz="2800" dirty="0">
                <a:solidFill>
                  <a:srgbClr val="4D4D4D"/>
                </a:solidFill>
              </a:rPr>
              <a:t>傾きは</a:t>
            </a:r>
            <a:r>
              <a:rPr kumimoji="1" lang="en-US" altLang="ja-JP" sz="2800" b="1" dirty="0">
                <a:solidFill>
                  <a:schemeClr val="accent2"/>
                </a:solidFill>
              </a:rPr>
              <a:t>106</a:t>
            </a:r>
            <a:r>
              <a:rPr kumimoji="1" lang="ja-JP" altLang="en-US" sz="2800" b="1" dirty="0">
                <a:solidFill>
                  <a:schemeClr val="accent2"/>
                </a:solidFill>
              </a:rPr>
              <a:t>件</a:t>
            </a:r>
            <a:r>
              <a:rPr kumimoji="1" lang="en-US" altLang="ja-JP" sz="2800" b="1" dirty="0">
                <a:solidFill>
                  <a:schemeClr val="accent2"/>
                </a:solidFill>
              </a:rPr>
              <a:t>/</a:t>
            </a:r>
            <a:r>
              <a:rPr kumimoji="1" lang="ja-JP" altLang="en-US" sz="2800" b="1" dirty="0">
                <a:solidFill>
                  <a:schemeClr val="accent2"/>
                </a:solidFill>
              </a:rPr>
              <a:t>月</a:t>
            </a:r>
            <a:r>
              <a:rPr kumimoji="1" lang="ja-JP" altLang="en-US" sz="2800" dirty="0">
                <a:solidFill>
                  <a:srgbClr val="4D4D4D"/>
                </a:solidFill>
              </a:rPr>
              <a:t>の増加</a:t>
            </a:r>
          </a:p>
        </p:txBody>
      </p:sp>
      <p:pic>
        <p:nvPicPr>
          <p:cNvPr id="9" name="図 8">
            <a:extLst>
              <a:ext uri="{FF2B5EF4-FFF2-40B4-BE49-F238E27FC236}">
                <a16:creationId xmlns:a16="http://schemas.microsoft.com/office/drawing/2014/main" id="{EDFB227A-998C-0B4F-5D7E-F855F4735467}"/>
              </a:ext>
            </a:extLst>
          </p:cNvPr>
          <p:cNvPicPr>
            <a:picLocks noChangeAspect="1"/>
          </p:cNvPicPr>
          <p:nvPr/>
        </p:nvPicPr>
        <p:blipFill>
          <a:blip r:embed="rId4"/>
          <a:stretch>
            <a:fillRect/>
          </a:stretch>
        </p:blipFill>
        <p:spPr>
          <a:xfrm>
            <a:off x="1196897" y="1126783"/>
            <a:ext cx="5436000" cy="1585702"/>
          </a:xfrm>
          <a:prstGeom prst="rect">
            <a:avLst/>
          </a:prstGeom>
        </p:spPr>
      </p:pic>
      <p:sp>
        <p:nvSpPr>
          <p:cNvPr id="13" name="正方形/長方形 12">
            <a:extLst>
              <a:ext uri="{FF2B5EF4-FFF2-40B4-BE49-F238E27FC236}">
                <a16:creationId xmlns:a16="http://schemas.microsoft.com/office/drawing/2014/main" id="{9BA73C9B-9340-8C90-B44B-07FF0E328711}"/>
              </a:ext>
            </a:extLst>
          </p:cNvPr>
          <p:cNvSpPr/>
          <p:nvPr/>
        </p:nvSpPr>
        <p:spPr>
          <a:xfrm>
            <a:off x="1179097" y="1472238"/>
            <a:ext cx="5509779" cy="611157"/>
          </a:xfrm>
          <a:prstGeom prst="rect">
            <a:avLst/>
          </a:prstGeom>
          <a:solidFill>
            <a:srgbClr val="FFD9D9">
              <a:alpha val="20000"/>
            </a:srgb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83463981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128AE9-07F7-DAF7-2DE4-C93E0ABD5B0E}"/>
              </a:ext>
            </a:extLst>
          </p:cNvPr>
          <p:cNvSpPr>
            <a:spLocks noGrp="1"/>
          </p:cNvSpPr>
          <p:nvPr>
            <p:ph type="title"/>
          </p:nvPr>
        </p:nvSpPr>
        <p:spPr/>
        <p:txBody>
          <a:bodyPr/>
          <a:lstStyle/>
          <a:p>
            <a:r>
              <a:rPr kumimoji="1" lang="ja-JP" altLang="en-US" dirty="0"/>
              <a:t>考察</a:t>
            </a:r>
            <a:r>
              <a:rPr kumimoji="1" lang="en-US" altLang="ja-JP" dirty="0"/>
              <a:t>/</a:t>
            </a:r>
            <a:r>
              <a:rPr kumimoji="1" lang="ja-JP" altLang="en-US" dirty="0"/>
              <a:t>結果まとめ</a:t>
            </a:r>
          </a:p>
        </p:txBody>
      </p:sp>
      <p:sp>
        <p:nvSpPr>
          <p:cNvPr id="3" name="コンテンツ プレースホルダー 2">
            <a:extLst>
              <a:ext uri="{FF2B5EF4-FFF2-40B4-BE49-F238E27FC236}">
                <a16:creationId xmlns:a16="http://schemas.microsoft.com/office/drawing/2014/main" id="{A919A3A3-39AE-B729-C3EC-A9CC71ABBDD0}"/>
              </a:ext>
            </a:extLst>
          </p:cNvPr>
          <p:cNvSpPr>
            <a:spLocks noGrp="1"/>
          </p:cNvSpPr>
          <p:nvPr>
            <p:ph idx="1"/>
          </p:nvPr>
        </p:nvSpPr>
        <p:spPr/>
        <p:txBody>
          <a:bodyPr>
            <a:normAutofit fontScale="92500" lnSpcReduction="10000"/>
          </a:bodyPr>
          <a:lstStyle/>
          <a:p>
            <a:r>
              <a:rPr lang="ja-JP" altLang="en-US" sz="2400" spc="-10" dirty="0">
                <a:solidFill>
                  <a:srgbClr val="000000"/>
                </a:solidFill>
                <a:effectLst/>
                <a:latin typeface="+mj-ea"/>
                <a:ea typeface="+mj-ea"/>
                <a:cs typeface="ＭＳ 明朝" panose="02020609040205080304" pitchFamily="17" charset="-128"/>
              </a:rPr>
              <a:t>全</a:t>
            </a:r>
            <a:r>
              <a:rPr lang="ja-JP" altLang="ja-JP" sz="2400" spc="-10" dirty="0">
                <a:solidFill>
                  <a:srgbClr val="000000"/>
                </a:solidFill>
                <a:effectLst/>
                <a:latin typeface="+mj-ea"/>
                <a:ea typeface="+mj-ea"/>
                <a:cs typeface="ＭＳ 明朝" panose="02020609040205080304" pitchFamily="17" charset="-128"/>
              </a:rPr>
              <a:t>業種</a:t>
            </a:r>
            <a:endParaRPr lang="en-US" altLang="ja-JP" sz="2400" spc="-10" dirty="0">
              <a:solidFill>
                <a:srgbClr val="000000"/>
              </a:solidFill>
              <a:effectLst/>
              <a:latin typeface="+mj-ea"/>
              <a:ea typeface="+mj-ea"/>
              <a:cs typeface="ＭＳ 明朝" panose="02020609040205080304" pitchFamily="17" charset="-128"/>
            </a:endParaRPr>
          </a:p>
          <a:p>
            <a:pPr lvl="1"/>
            <a:r>
              <a:rPr lang="ja-JP" altLang="en-US" sz="2000" spc="-10" dirty="0">
                <a:solidFill>
                  <a:srgbClr val="000000"/>
                </a:solidFill>
                <a:effectLst/>
                <a:latin typeface="+mj-ea"/>
                <a:ea typeface="+mj-ea"/>
                <a:cs typeface="ＭＳ 明朝" panose="02020609040205080304" pitchFamily="17" charset="-128"/>
              </a:rPr>
              <a:t>コロナ禍により</a:t>
            </a:r>
            <a:r>
              <a:rPr lang="en-US" altLang="ja-JP" sz="2000" b="1" spc="-10" dirty="0">
                <a:solidFill>
                  <a:schemeClr val="accent1"/>
                </a:solidFill>
                <a:effectLst/>
                <a:latin typeface="+mj-ea"/>
                <a:ea typeface="+mj-ea"/>
                <a:cs typeface="ＭＳ 明朝" panose="02020609040205080304" pitchFamily="17" charset="-128"/>
              </a:rPr>
              <a:t>5%</a:t>
            </a:r>
            <a:r>
              <a:rPr lang="ja-JP" altLang="en-US" sz="2000" b="1" spc="-10" dirty="0">
                <a:solidFill>
                  <a:schemeClr val="accent1"/>
                </a:solidFill>
                <a:effectLst/>
                <a:latin typeface="+mj-ea"/>
                <a:ea typeface="+mj-ea"/>
                <a:cs typeface="ＭＳ 明朝" panose="02020609040205080304" pitchFamily="17" charset="-128"/>
              </a:rPr>
              <a:t>程度</a:t>
            </a:r>
            <a:r>
              <a:rPr lang="ja-JP" altLang="ja-JP" sz="2000" spc="-10" dirty="0">
                <a:solidFill>
                  <a:srgbClr val="000000"/>
                </a:solidFill>
                <a:effectLst/>
                <a:latin typeface="+mj-ea"/>
                <a:ea typeface="+mj-ea"/>
                <a:cs typeface="ＭＳ 明朝" panose="02020609040205080304" pitchFamily="17" charset="-128"/>
              </a:rPr>
              <a:t>に減少した</a:t>
            </a:r>
            <a:r>
              <a:rPr lang="ja-JP" altLang="en-US" sz="2000" spc="-10" dirty="0">
                <a:solidFill>
                  <a:srgbClr val="000000"/>
                </a:solidFill>
                <a:effectLst/>
                <a:latin typeface="+mj-ea"/>
                <a:ea typeface="+mj-ea"/>
                <a:cs typeface="ＭＳ 明朝" panose="02020609040205080304" pitchFamily="17" charset="-128"/>
              </a:rPr>
              <a:t>。</a:t>
            </a:r>
            <a:endParaRPr lang="en-US" altLang="ja-JP" sz="2000" spc="-10" dirty="0">
              <a:solidFill>
                <a:srgbClr val="000000"/>
              </a:solidFill>
              <a:effectLst/>
              <a:latin typeface="+mj-ea"/>
              <a:ea typeface="+mj-ea"/>
              <a:cs typeface="ＭＳ 明朝" panose="02020609040205080304" pitchFamily="17" charset="-128"/>
            </a:endParaRPr>
          </a:p>
          <a:p>
            <a:pPr lvl="1"/>
            <a:r>
              <a:rPr lang="ja-JP" altLang="ja-JP" sz="2000" spc="-10" dirty="0">
                <a:solidFill>
                  <a:srgbClr val="000000"/>
                </a:solidFill>
                <a:effectLst/>
                <a:latin typeface="+mj-ea"/>
                <a:ea typeface="+mj-ea"/>
                <a:cs typeface="ＭＳ 明朝" panose="02020609040205080304" pitchFamily="17" charset="-128"/>
              </a:rPr>
              <a:t>その後、コロナ禍前と</a:t>
            </a:r>
            <a:r>
              <a:rPr lang="ja-JP" altLang="ja-JP" sz="2000" u="sng" spc="-10" dirty="0">
                <a:solidFill>
                  <a:srgbClr val="000000"/>
                </a:solidFill>
                <a:effectLst/>
                <a:latin typeface="+mj-ea"/>
                <a:ea typeface="+mj-ea"/>
                <a:cs typeface="ＭＳ 明朝" panose="02020609040205080304" pitchFamily="17" charset="-128"/>
              </a:rPr>
              <a:t>同様の状態に戻りつつある</a:t>
            </a:r>
            <a:r>
              <a:rPr lang="ja-JP" altLang="ja-JP" sz="2000" spc="-10" dirty="0">
                <a:solidFill>
                  <a:srgbClr val="000000"/>
                </a:solidFill>
                <a:effectLst/>
                <a:latin typeface="+mj-ea"/>
                <a:ea typeface="+mj-ea"/>
                <a:cs typeface="ＭＳ 明朝" panose="02020609040205080304" pitchFamily="17" charset="-128"/>
              </a:rPr>
              <a:t>。</a:t>
            </a:r>
            <a:endParaRPr lang="en-US" altLang="ja-JP" sz="2000" spc="-10" dirty="0">
              <a:solidFill>
                <a:srgbClr val="000000"/>
              </a:solidFill>
              <a:effectLst/>
              <a:latin typeface="+mj-ea"/>
              <a:ea typeface="+mj-ea"/>
              <a:cs typeface="ＭＳ 明朝" panose="02020609040205080304" pitchFamily="17" charset="-128"/>
            </a:endParaRPr>
          </a:p>
          <a:p>
            <a:r>
              <a:rPr lang="ja-JP" altLang="ja-JP" sz="2400" spc="-10" dirty="0">
                <a:solidFill>
                  <a:srgbClr val="000000"/>
                </a:solidFill>
                <a:effectLst/>
                <a:latin typeface="+mj-ea"/>
                <a:ea typeface="+mj-ea"/>
                <a:cs typeface="ＭＳ 明朝" panose="02020609040205080304" pitchFamily="17" charset="-128"/>
              </a:rPr>
              <a:t>接客娯楽</a:t>
            </a:r>
            <a:endParaRPr lang="en-US" altLang="ja-JP" sz="2400" spc="-10" dirty="0">
              <a:solidFill>
                <a:srgbClr val="000000"/>
              </a:solidFill>
              <a:effectLst/>
              <a:latin typeface="+mj-ea"/>
              <a:ea typeface="+mj-ea"/>
              <a:cs typeface="ＭＳ 明朝" panose="02020609040205080304" pitchFamily="17" charset="-128"/>
            </a:endParaRPr>
          </a:p>
          <a:p>
            <a:pPr lvl="1"/>
            <a:r>
              <a:rPr lang="ja-JP" altLang="ja-JP" sz="2000" spc="-10" dirty="0">
                <a:solidFill>
                  <a:srgbClr val="000000"/>
                </a:solidFill>
                <a:effectLst/>
                <a:latin typeface="+mj-ea"/>
                <a:ea typeface="+mj-ea"/>
                <a:cs typeface="ＭＳ 明朝" panose="02020609040205080304" pitchFamily="17" charset="-128"/>
              </a:rPr>
              <a:t>コロナ禍により</a:t>
            </a:r>
            <a:r>
              <a:rPr lang="en-US" altLang="ja-JP" sz="2000" b="1" spc="-10" dirty="0">
                <a:solidFill>
                  <a:schemeClr val="accent1"/>
                </a:solidFill>
                <a:effectLst/>
                <a:latin typeface="+mj-ea"/>
                <a:ea typeface="+mj-ea"/>
                <a:cs typeface="ＭＳ 明朝" panose="02020609040205080304" pitchFamily="17" charset="-128"/>
              </a:rPr>
              <a:t>27.5%</a:t>
            </a:r>
            <a:r>
              <a:rPr lang="ja-JP" altLang="ja-JP" sz="2000" b="1" spc="-10" dirty="0">
                <a:solidFill>
                  <a:schemeClr val="accent1"/>
                </a:solidFill>
                <a:effectLst/>
                <a:latin typeface="+mj-ea"/>
                <a:ea typeface="+mj-ea"/>
                <a:cs typeface="ＭＳ 明朝" panose="02020609040205080304" pitchFamily="17" charset="-128"/>
              </a:rPr>
              <a:t>減少</a:t>
            </a:r>
            <a:r>
              <a:rPr lang="ja-JP" altLang="ja-JP" sz="2000" spc="-10" dirty="0">
                <a:solidFill>
                  <a:srgbClr val="000000"/>
                </a:solidFill>
                <a:effectLst/>
                <a:latin typeface="+mj-ea"/>
                <a:ea typeface="+mj-ea"/>
                <a:cs typeface="ＭＳ 明朝" panose="02020609040205080304" pitchFamily="17" charset="-128"/>
              </a:rPr>
              <a:t>し</a:t>
            </a:r>
            <a:r>
              <a:rPr lang="ja-JP" altLang="en-US" sz="2000" spc="-10" dirty="0">
                <a:solidFill>
                  <a:srgbClr val="000000"/>
                </a:solidFill>
                <a:effectLst/>
                <a:latin typeface="+mj-ea"/>
                <a:ea typeface="+mj-ea"/>
                <a:cs typeface="ＭＳ 明朝" panose="02020609040205080304" pitchFamily="17" charset="-128"/>
              </a:rPr>
              <a:t>た</a:t>
            </a:r>
            <a:r>
              <a:rPr lang="ja-JP" altLang="ja-JP" sz="2000" spc="-10" dirty="0">
                <a:solidFill>
                  <a:srgbClr val="000000"/>
                </a:solidFill>
                <a:effectLst/>
                <a:latin typeface="+mj-ea"/>
                <a:ea typeface="+mj-ea"/>
                <a:cs typeface="ＭＳ 明朝" panose="02020609040205080304" pitchFamily="17" charset="-128"/>
              </a:rPr>
              <a:t>。</a:t>
            </a:r>
            <a:endParaRPr lang="en-US" altLang="ja-JP" sz="2000" spc="-10" dirty="0">
              <a:solidFill>
                <a:srgbClr val="000000"/>
              </a:solidFill>
              <a:effectLst/>
              <a:latin typeface="+mj-ea"/>
              <a:ea typeface="+mj-ea"/>
              <a:cs typeface="ＭＳ 明朝" panose="02020609040205080304" pitchFamily="17" charset="-128"/>
            </a:endParaRPr>
          </a:p>
          <a:p>
            <a:pPr lvl="1"/>
            <a:r>
              <a:rPr lang="ja-JP" altLang="en-US" sz="2000" spc="-10" dirty="0">
                <a:solidFill>
                  <a:srgbClr val="000000"/>
                </a:solidFill>
                <a:effectLst/>
                <a:latin typeface="+mj-ea"/>
                <a:ea typeface="+mj-ea"/>
                <a:cs typeface="ＭＳ 明朝" panose="02020609040205080304" pitchFamily="17" charset="-128"/>
              </a:rPr>
              <a:t>その後、徐々に戻っているが戻りは遅い。</a:t>
            </a:r>
            <a:endParaRPr lang="en-US" altLang="ja-JP" sz="2000" spc="-10" dirty="0">
              <a:solidFill>
                <a:srgbClr val="000000"/>
              </a:solidFill>
              <a:effectLst/>
              <a:latin typeface="+mj-ea"/>
              <a:ea typeface="+mj-ea"/>
              <a:cs typeface="ＭＳ 明朝" panose="02020609040205080304" pitchFamily="17" charset="-128"/>
            </a:endParaRPr>
          </a:p>
          <a:p>
            <a:r>
              <a:rPr lang="ja-JP" altLang="ja-JP" sz="2400" spc="-10" dirty="0">
                <a:solidFill>
                  <a:srgbClr val="000000"/>
                </a:solidFill>
                <a:effectLst/>
                <a:latin typeface="+mj-ea"/>
                <a:ea typeface="+mj-ea"/>
                <a:cs typeface="ＭＳ 明朝" panose="02020609040205080304" pitchFamily="17" charset="-128"/>
              </a:rPr>
              <a:t>保健衛生</a:t>
            </a:r>
            <a:endParaRPr lang="en-US" altLang="ja-JP" sz="2400" spc="-10" dirty="0">
              <a:solidFill>
                <a:srgbClr val="000000"/>
              </a:solidFill>
              <a:effectLst/>
              <a:latin typeface="+mj-ea"/>
              <a:ea typeface="+mj-ea"/>
              <a:cs typeface="ＭＳ 明朝" panose="02020609040205080304" pitchFamily="17" charset="-128"/>
            </a:endParaRPr>
          </a:p>
          <a:p>
            <a:pPr lvl="1"/>
            <a:r>
              <a:rPr lang="ja-JP" altLang="en-US" sz="2000" spc="-10" dirty="0">
                <a:solidFill>
                  <a:srgbClr val="000000"/>
                </a:solidFill>
                <a:effectLst/>
                <a:latin typeface="+mj-ea"/>
                <a:ea typeface="+mj-ea"/>
                <a:cs typeface="ＭＳ 明朝" panose="02020609040205080304" pitchFamily="17" charset="-128"/>
              </a:rPr>
              <a:t>コロナ禍による急激な増減はなかった。</a:t>
            </a:r>
            <a:endParaRPr lang="en-US" altLang="ja-JP" sz="2000" spc="-10" dirty="0">
              <a:solidFill>
                <a:srgbClr val="000000"/>
              </a:solidFill>
              <a:effectLst/>
              <a:latin typeface="+mj-ea"/>
              <a:ea typeface="+mj-ea"/>
              <a:cs typeface="ＭＳ 明朝" panose="02020609040205080304" pitchFamily="17" charset="-128"/>
            </a:endParaRPr>
          </a:p>
          <a:p>
            <a:pPr lvl="1"/>
            <a:r>
              <a:rPr lang="ja-JP" altLang="en-US" sz="2000" spc="-10" dirty="0">
                <a:solidFill>
                  <a:srgbClr val="000000"/>
                </a:solidFill>
                <a:effectLst/>
                <a:latin typeface="+mj-ea"/>
                <a:ea typeface="+mj-ea"/>
                <a:cs typeface="ＭＳ 明朝" panose="02020609040205080304" pitchFamily="17" charset="-128"/>
              </a:rPr>
              <a:t>急激に増加し、</a:t>
            </a:r>
            <a:r>
              <a:rPr lang="en-US" altLang="ja-JP" sz="2000" spc="-10" dirty="0">
                <a:solidFill>
                  <a:srgbClr val="000000"/>
                </a:solidFill>
                <a:effectLst/>
                <a:latin typeface="+mj-ea"/>
                <a:ea typeface="+mj-ea"/>
                <a:cs typeface="ＭＳ 明朝" panose="02020609040205080304" pitchFamily="17" charset="-128"/>
              </a:rPr>
              <a:t>2020</a:t>
            </a:r>
            <a:r>
              <a:rPr lang="ja-JP" altLang="en-US" sz="2000" spc="-10" dirty="0">
                <a:solidFill>
                  <a:srgbClr val="000000"/>
                </a:solidFill>
                <a:effectLst/>
                <a:latin typeface="+mj-ea"/>
                <a:ea typeface="+mj-ea"/>
                <a:cs typeface="ＭＳ 明朝" panose="02020609040205080304" pitchFamily="17" charset="-128"/>
              </a:rPr>
              <a:t>年</a:t>
            </a:r>
            <a:r>
              <a:rPr lang="en-US" altLang="ja-JP" sz="2000" spc="-10" dirty="0">
                <a:solidFill>
                  <a:srgbClr val="000000"/>
                </a:solidFill>
                <a:effectLst/>
                <a:latin typeface="+mj-ea"/>
                <a:ea typeface="+mj-ea"/>
                <a:cs typeface="ＭＳ 明朝" panose="02020609040205080304" pitchFamily="17" charset="-128"/>
              </a:rPr>
              <a:t>12</a:t>
            </a:r>
            <a:r>
              <a:rPr lang="ja-JP" altLang="en-US" sz="2000" spc="-10" dirty="0">
                <a:solidFill>
                  <a:srgbClr val="000000"/>
                </a:solidFill>
                <a:effectLst/>
                <a:latin typeface="+mj-ea"/>
                <a:ea typeface="+mj-ea"/>
                <a:cs typeface="ＭＳ 明朝" panose="02020609040205080304" pitchFamily="17" charset="-128"/>
              </a:rPr>
              <a:t>月の実測値では</a:t>
            </a:r>
            <a:r>
              <a:rPr lang="ja-JP" altLang="en-US" sz="2000" b="1" spc="-10" dirty="0">
                <a:solidFill>
                  <a:schemeClr val="accent2"/>
                </a:solidFill>
                <a:effectLst/>
                <a:latin typeface="+mj-ea"/>
                <a:ea typeface="+mj-ea"/>
                <a:cs typeface="ＭＳ 明朝" panose="02020609040205080304" pitchFamily="17" charset="-128"/>
              </a:rPr>
              <a:t>例年の</a:t>
            </a:r>
            <a:r>
              <a:rPr lang="en-US" altLang="ja-JP" sz="2000" b="1" spc="-10" dirty="0">
                <a:solidFill>
                  <a:schemeClr val="accent2"/>
                </a:solidFill>
                <a:effectLst/>
                <a:latin typeface="+mj-ea"/>
                <a:ea typeface="+mj-ea"/>
                <a:cs typeface="ＭＳ 明朝" panose="02020609040205080304" pitchFamily="17" charset="-128"/>
              </a:rPr>
              <a:t>3</a:t>
            </a:r>
            <a:r>
              <a:rPr lang="ja-JP" altLang="en-US" sz="2000" b="1" spc="-10" dirty="0">
                <a:solidFill>
                  <a:schemeClr val="accent2"/>
                </a:solidFill>
                <a:effectLst/>
                <a:latin typeface="+mj-ea"/>
                <a:ea typeface="+mj-ea"/>
                <a:cs typeface="ＭＳ 明朝" panose="02020609040205080304" pitchFamily="17" charset="-128"/>
              </a:rPr>
              <a:t>倍近い</a:t>
            </a:r>
            <a:r>
              <a:rPr lang="ja-JP" altLang="en-US" sz="2000" spc="-10" dirty="0">
                <a:solidFill>
                  <a:srgbClr val="000000"/>
                </a:solidFill>
                <a:effectLst/>
                <a:latin typeface="+mj-ea"/>
                <a:ea typeface="+mj-ea"/>
                <a:cs typeface="ＭＳ 明朝" panose="02020609040205080304" pitchFamily="17" charset="-128"/>
              </a:rPr>
              <a:t>。</a:t>
            </a:r>
            <a:endParaRPr lang="en-US" altLang="ja-JP" sz="2000" spc="-10" dirty="0">
              <a:solidFill>
                <a:srgbClr val="000000"/>
              </a:solidFill>
              <a:effectLst/>
              <a:latin typeface="+mj-ea"/>
              <a:ea typeface="+mj-ea"/>
              <a:cs typeface="ＭＳ 明朝" panose="02020609040205080304" pitchFamily="17" charset="-128"/>
            </a:endParaRPr>
          </a:p>
          <a:p>
            <a:r>
              <a:rPr lang="ja-JP" altLang="en-US" sz="2400" spc="-10" dirty="0">
                <a:solidFill>
                  <a:srgbClr val="000000"/>
                </a:solidFill>
                <a:effectLst/>
                <a:latin typeface="+mj-ea"/>
                <a:ea typeface="+mj-ea"/>
                <a:cs typeface="ＭＳ 明朝" panose="02020609040205080304" pitchFamily="17" charset="-128"/>
              </a:rPr>
              <a:t>傾き（月あたりの労災件数変化量）</a:t>
            </a:r>
            <a:endParaRPr lang="en-US" altLang="ja-JP" sz="2400" spc="-10" dirty="0">
              <a:solidFill>
                <a:srgbClr val="000000"/>
              </a:solidFill>
              <a:effectLst/>
              <a:latin typeface="+mj-ea"/>
              <a:ea typeface="+mj-ea"/>
              <a:cs typeface="ＭＳ 明朝" panose="02020609040205080304" pitchFamily="17" charset="-128"/>
            </a:endParaRPr>
          </a:p>
          <a:p>
            <a:pPr lvl="1"/>
            <a:r>
              <a:rPr lang="ja-JP" altLang="en-US" sz="2000" spc="-10" dirty="0">
                <a:solidFill>
                  <a:srgbClr val="000000"/>
                </a:solidFill>
                <a:effectLst/>
                <a:latin typeface="+mj-ea"/>
                <a:ea typeface="+mj-ea"/>
                <a:cs typeface="ＭＳ 明朝" panose="02020609040205080304" pitchFamily="17" charset="-128"/>
              </a:rPr>
              <a:t>いずれの解析でも、</a:t>
            </a:r>
            <a:r>
              <a:rPr lang="ja-JP" altLang="en-US" sz="2000" b="1" spc="-10" dirty="0">
                <a:solidFill>
                  <a:schemeClr val="accent2"/>
                </a:solidFill>
                <a:effectLst/>
                <a:latin typeface="+mj-ea"/>
                <a:ea typeface="+mj-ea"/>
                <a:cs typeface="ＭＳ 明朝" panose="02020609040205080304" pitchFamily="17" charset="-128"/>
              </a:rPr>
              <a:t>コロナ禍前よりもコロナ禍後で傾きが大きい</a:t>
            </a:r>
            <a:r>
              <a:rPr lang="ja-JP" altLang="en-US" sz="2000" spc="-10" dirty="0">
                <a:solidFill>
                  <a:srgbClr val="000000"/>
                </a:solidFill>
                <a:effectLst/>
                <a:latin typeface="+mj-ea"/>
                <a:ea typeface="+mj-ea"/>
                <a:cs typeface="ＭＳ 明朝" panose="02020609040205080304" pitchFamily="17" charset="-128"/>
              </a:rPr>
              <a:t>。</a:t>
            </a:r>
            <a:endParaRPr lang="en-US" altLang="ja-JP" sz="2000" spc="-10" dirty="0">
              <a:solidFill>
                <a:srgbClr val="000000"/>
              </a:solidFill>
              <a:effectLst/>
              <a:latin typeface="+mj-ea"/>
              <a:ea typeface="+mj-ea"/>
              <a:cs typeface="ＭＳ 明朝" panose="02020609040205080304" pitchFamily="17" charset="-128"/>
            </a:endParaRPr>
          </a:p>
        </p:txBody>
      </p:sp>
      <p:sp>
        <p:nvSpPr>
          <p:cNvPr id="4" name="スライド番号プレースホルダー 3">
            <a:extLst>
              <a:ext uri="{FF2B5EF4-FFF2-40B4-BE49-F238E27FC236}">
                <a16:creationId xmlns:a16="http://schemas.microsoft.com/office/drawing/2014/main" id="{7AB5980F-BDEB-8238-465C-58A5CC21444C}"/>
              </a:ext>
            </a:extLst>
          </p:cNvPr>
          <p:cNvSpPr>
            <a:spLocks noGrp="1"/>
          </p:cNvSpPr>
          <p:nvPr>
            <p:ph type="sldNum" sz="quarter" idx="12"/>
          </p:nvPr>
        </p:nvSpPr>
        <p:spPr/>
        <p:txBody>
          <a:bodyPr/>
          <a:lstStyle/>
          <a:p>
            <a:r>
              <a:rPr lang="en-US" altLang="ja-JP"/>
              <a:t> </a:t>
            </a:r>
            <a:fld id="{8B45D110-FD8E-48BD-8825-CDFBF9D22CA3}" type="slidenum">
              <a:rPr lang="ja-JP" altLang="en-US" smtClean="0"/>
              <a:pPr/>
              <a:t>16</a:t>
            </a:fld>
            <a:endParaRPr lang="ja-JP" altLang="en-US" dirty="0"/>
          </a:p>
        </p:txBody>
      </p:sp>
    </p:spTree>
    <p:extLst>
      <p:ext uri="{BB962C8B-B14F-4D97-AF65-F5344CB8AC3E}">
        <p14:creationId xmlns:p14="http://schemas.microsoft.com/office/powerpoint/2010/main" val="238921633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8174EC-1FA7-43BA-AE47-150AC8C5CC8F}"/>
              </a:ext>
            </a:extLst>
          </p:cNvPr>
          <p:cNvSpPr>
            <a:spLocks noGrp="1"/>
          </p:cNvSpPr>
          <p:nvPr>
            <p:ph type="title"/>
          </p:nvPr>
        </p:nvSpPr>
        <p:spPr/>
        <p:txBody>
          <a:bodyPr/>
          <a:lstStyle/>
          <a:p>
            <a:r>
              <a:rPr kumimoji="1" lang="ja-JP" altLang="en-US" dirty="0"/>
              <a:t>考察</a:t>
            </a:r>
            <a:r>
              <a:rPr kumimoji="1" lang="en-US" altLang="ja-JP" dirty="0"/>
              <a:t>/</a:t>
            </a:r>
            <a:r>
              <a:rPr kumimoji="1" lang="ja-JP" altLang="en-US" dirty="0"/>
              <a:t>結果の解釈</a:t>
            </a:r>
          </a:p>
        </p:txBody>
      </p:sp>
      <p:sp>
        <p:nvSpPr>
          <p:cNvPr id="3" name="コンテンツ プレースホルダー 2">
            <a:extLst>
              <a:ext uri="{FF2B5EF4-FFF2-40B4-BE49-F238E27FC236}">
                <a16:creationId xmlns:a16="http://schemas.microsoft.com/office/drawing/2014/main" id="{B1385655-8974-63E5-E501-D9A5CEF30645}"/>
              </a:ext>
            </a:extLst>
          </p:cNvPr>
          <p:cNvSpPr>
            <a:spLocks noGrp="1"/>
          </p:cNvSpPr>
          <p:nvPr>
            <p:ph idx="1"/>
          </p:nvPr>
        </p:nvSpPr>
        <p:spPr/>
        <p:txBody>
          <a:bodyPr>
            <a:normAutofit fontScale="92500" lnSpcReduction="20000"/>
          </a:bodyPr>
          <a:lstStyle/>
          <a:p>
            <a:r>
              <a:rPr kumimoji="1" lang="ja-JP" altLang="en-US" sz="2400" dirty="0"/>
              <a:t>コロナ禍により、業務縮小によって、総労働時間が減少したことに起因して、労働災害数も減少したと考えられる。</a:t>
            </a:r>
            <a:endParaRPr kumimoji="1" lang="en-US" altLang="ja-JP" sz="2400" dirty="0"/>
          </a:p>
          <a:p>
            <a:r>
              <a:rPr kumimoji="1" lang="ja-JP" altLang="en-US" sz="2400" b="1" dirty="0">
                <a:highlight>
                  <a:srgbClr val="FFD966"/>
                </a:highlight>
              </a:rPr>
              <a:t>接客娯楽で減少が顕著</a:t>
            </a:r>
            <a:r>
              <a:rPr kumimoji="1" lang="ja-JP" altLang="en-US" sz="2400" dirty="0"/>
              <a:t>で、</a:t>
            </a:r>
            <a:r>
              <a:rPr kumimoji="1" lang="en-US" altLang="ja-JP" sz="2400" dirty="0"/>
              <a:t>2020</a:t>
            </a:r>
            <a:r>
              <a:rPr kumimoji="1" lang="ja-JP" altLang="en-US" sz="2400" dirty="0"/>
              <a:t>年</a:t>
            </a:r>
            <a:r>
              <a:rPr kumimoji="1" lang="en-US" altLang="ja-JP" sz="2400" dirty="0"/>
              <a:t>2</a:t>
            </a:r>
            <a:r>
              <a:rPr kumimoji="1" lang="ja-JP" altLang="en-US" sz="2400" dirty="0"/>
              <a:t>月には労災件数が特に大幅に減少している。</a:t>
            </a:r>
            <a:endParaRPr kumimoji="1" lang="en-US" altLang="ja-JP" sz="2400" dirty="0"/>
          </a:p>
          <a:p>
            <a:r>
              <a:rPr kumimoji="1" lang="ja-JP" altLang="en-US" sz="2400" dirty="0"/>
              <a:t>保健衛生では、むしろ業務量が増加し、</a:t>
            </a:r>
            <a:r>
              <a:rPr kumimoji="1" lang="ja-JP" altLang="en-US" sz="2400" b="1" dirty="0">
                <a:highlight>
                  <a:srgbClr val="FFD966"/>
                </a:highlight>
              </a:rPr>
              <a:t>労働災害数が増加</a:t>
            </a:r>
            <a:r>
              <a:rPr kumimoji="1" lang="ja-JP" altLang="en-US" sz="2400" dirty="0"/>
              <a:t>している。</a:t>
            </a:r>
            <a:endParaRPr kumimoji="1" lang="en-US" altLang="ja-JP" sz="2400" dirty="0"/>
          </a:p>
          <a:p>
            <a:r>
              <a:rPr kumimoji="1" lang="en-US" altLang="ja-JP" sz="2400" dirty="0"/>
              <a:t>2020</a:t>
            </a:r>
            <a:r>
              <a:rPr kumimoji="1" lang="ja-JP" altLang="en-US" sz="2400" dirty="0"/>
              <a:t>年のコロナ感染（労災）は</a:t>
            </a:r>
            <a:r>
              <a:rPr kumimoji="1" lang="en-US" altLang="ja-JP" sz="2400" b="1" dirty="0">
                <a:solidFill>
                  <a:schemeClr val="accent2"/>
                </a:solidFill>
              </a:rPr>
              <a:t>6041</a:t>
            </a:r>
            <a:r>
              <a:rPr kumimoji="1" lang="ja-JP" altLang="en-US" sz="2400" b="1" dirty="0">
                <a:solidFill>
                  <a:schemeClr val="accent2"/>
                </a:solidFill>
              </a:rPr>
              <a:t>人</a:t>
            </a:r>
            <a:r>
              <a:rPr kumimoji="1" lang="ja-JP" altLang="en-US" sz="2400" dirty="0"/>
              <a:t>であった</a:t>
            </a:r>
            <a:endParaRPr kumimoji="1" lang="en-US" altLang="ja-JP" sz="2400" dirty="0"/>
          </a:p>
          <a:p>
            <a:pPr lvl="1"/>
            <a:r>
              <a:rPr kumimoji="1" lang="ja-JP" altLang="en-US" sz="2000" dirty="0"/>
              <a:t>内訳は、保健衛生で多かったと考えられる。</a:t>
            </a:r>
            <a:endParaRPr kumimoji="1" lang="en-US" altLang="ja-JP" sz="2000" dirty="0"/>
          </a:p>
          <a:p>
            <a:r>
              <a:rPr kumimoji="1" lang="ja-JP" altLang="en-US" sz="2400" dirty="0"/>
              <a:t>コロナ禍では、ソーシャルディスタンスやマスク着用などの通常と異なる労働環境となっており、労働の質が変化し、労災件数にも反映している可能性がある。</a:t>
            </a:r>
          </a:p>
        </p:txBody>
      </p:sp>
      <p:sp>
        <p:nvSpPr>
          <p:cNvPr id="4" name="スライド番号プレースホルダー 3">
            <a:extLst>
              <a:ext uri="{FF2B5EF4-FFF2-40B4-BE49-F238E27FC236}">
                <a16:creationId xmlns:a16="http://schemas.microsoft.com/office/drawing/2014/main" id="{4B043DDA-CCD9-8C78-6FF3-FF8113213B7A}"/>
              </a:ext>
            </a:extLst>
          </p:cNvPr>
          <p:cNvSpPr>
            <a:spLocks noGrp="1"/>
          </p:cNvSpPr>
          <p:nvPr>
            <p:ph type="sldNum" sz="quarter" idx="12"/>
          </p:nvPr>
        </p:nvSpPr>
        <p:spPr/>
        <p:txBody>
          <a:bodyPr/>
          <a:lstStyle/>
          <a:p>
            <a:r>
              <a:rPr lang="en-US" altLang="ja-JP"/>
              <a:t> </a:t>
            </a:r>
            <a:fld id="{8B45D110-FD8E-48BD-8825-CDFBF9D22CA3}" type="slidenum">
              <a:rPr lang="ja-JP" altLang="en-US" smtClean="0"/>
              <a:pPr/>
              <a:t>17</a:t>
            </a:fld>
            <a:endParaRPr lang="ja-JP" altLang="en-US" dirty="0"/>
          </a:p>
        </p:txBody>
      </p:sp>
    </p:spTree>
    <p:extLst>
      <p:ext uri="{BB962C8B-B14F-4D97-AF65-F5344CB8AC3E}">
        <p14:creationId xmlns:p14="http://schemas.microsoft.com/office/powerpoint/2010/main" val="8771481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A81213-FC47-82CA-01C1-2F021E8B0FA8}"/>
              </a:ext>
            </a:extLst>
          </p:cNvPr>
          <p:cNvSpPr>
            <a:spLocks noGrp="1"/>
          </p:cNvSpPr>
          <p:nvPr>
            <p:ph type="title"/>
          </p:nvPr>
        </p:nvSpPr>
        <p:spPr/>
        <p:txBody>
          <a:bodyPr/>
          <a:lstStyle/>
          <a:p>
            <a:r>
              <a:rPr kumimoji="1" lang="ja-JP" altLang="en-US" dirty="0"/>
              <a:t>考察</a:t>
            </a:r>
            <a:r>
              <a:rPr kumimoji="1" lang="en-US" altLang="ja-JP" dirty="0"/>
              <a:t>/</a:t>
            </a:r>
            <a:r>
              <a:rPr kumimoji="1" lang="ja-JP" altLang="en-US" dirty="0"/>
              <a:t>限界点</a:t>
            </a:r>
          </a:p>
        </p:txBody>
      </p:sp>
      <p:sp>
        <p:nvSpPr>
          <p:cNvPr id="3" name="コンテンツ プレースホルダー 2">
            <a:extLst>
              <a:ext uri="{FF2B5EF4-FFF2-40B4-BE49-F238E27FC236}">
                <a16:creationId xmlns:a16="http://schemas.microsoft.com/office/drawing/2014/main" id="{150A0058-AB6C-C464-82F5-B80C12B4E630}"/>
              </a:ext>
            </a:extLst>
          </p:cNvPr>
          <p:cNvSpPr>
            <a:spLocks noGrp="1"/>
          </p:cNvSpPr>
          <p:nvPr>
            <p:ph idx="1"/>
          </p:nvPr>
        </p:nvSpPr>
        <p:spPr/>
        <p:txBody>
          <a:bodyPr>
            <a:normAutofit fontScale="92500" lnSpcReduction="20000"/>
          </a:bodyPr>
          <a:lstStyle/>
          <a:p>
            <a:r>
              <a:rPr kumimoji="1" lang="ja-JP" altLang="en-US" dirty="0"/>
              <a:t>公開データを用いているため、</a:t>
            </a:r>
            <a:r>
              <a:rPr kumimoji="1" lang="ja-JP" altLang="en-US" b="1" dirty="0">
                <a:highlight>
                  <a:srgbClr val="FFD966"/>
                </a:highlight>
              </a:rPr>
              <a:t>度数率</a:t>
            </a:r>
            <a:r>
              <a:rPr kumimoji="1" lang="ja-JP" altLang="en-US" dirty="0"/>
              <a:t>や</a:t>
            </a:r>
            <a:r>
              <a:rPr kumimoji="1" lang="ja-JP" altLang="en-US" b="1" dirty="0">
                <a:highlight>
                  <a:srgbClr val="FFD966"/>
                </a:highlight>
              </a:rPr>
              <a:t>強度率</a:t>
            </a:r>
            <a:r>
              <a:rPr kumimoji="1" lang="ja-JP" altLang="en-US" dirty="0"/>
              <a:t>を考慮できていない。</a:t>
            </a:r>
            <a:endParaRPr kumimoji="1" lang="en-US" altLang="ja-JP" dirty="0"/>
          </a:p>
          <a:p>
            <a:r>
              <a:rPr kumimoji="1" lang="ja-JP" altLang="en-US" dirty="0"/>
              <a:t>労災件数の変化が</a:t>
            </a:r>
            <a:r>
              <a:rPr kumimoji="1" lang="ja-JP" altLang="en-US" b="1" dirty="0">
                <a:highlight>
                  <a:srgbClr val="FFD966"/>
                </a:highlight>
              </a:rPr>
              <a:t>何に起因するか不明</a:t>
            </a:r>
            <a:r>
              <a:rPr kumimoji="1" lang="ja-JP" altLang="en-US" dirty="0"/>
              <a:t>。</a:t>
            </a:r>
            <a:endParaRPr kumimoji="1" lang="en-US" altLang="ja-JP" dirty="0"/>
          </a:p>
          <a:p>
            <a:pPr lvl="1"/>
            <a:r>
              <a:rPr kumimoji="1" lang="en-US" altLang="ja-JP" dirty="0"/>
              <a:t>2020</a:t>
            </a:r>
            <a:r>
              <a:rPr kumimoji="1" lang="ja-JP" altLang="en-US" dirty="0"/>
              <a:t>年</a:t>
            </a:r>
            <a:r>
              <a:rPr kumimoji="1" lang="en-US" altLang="ja-JP" dirty="0"/>
              <a:t>1</a:t>
            </a:r>
            <a:r>
              <a:rPr kumimoji="1" lang="ja-JP" altLang="en-US" dirty="0"/>
              <a:t>月→</a:t>
            </a:r>
            <a:r>
              <a:rPr kumimoji="1" lang="en-US" altLang="ja-JP" dirty="0"/>
              <a:t>2020</a:t>
            </a:r>
            <a:r>
              <a:rPr kumimoji="1" lang="ja-JP" altLang="en-US" dirty="0"/>
              <a:t>年</a:t>
            </a:r>
            <a:r>
              <a:rPr kumimoji="1" lang="en-US" altLang="ja-JP" dirty="0"/>
              <a:t>2</a:t>
            </a:r>
            <a:r>
              <a:rPr kumimoji="1" lang="ja-JP" altLang="en-US" dirty="0"/>
              <a:t>月で労働の質が急激に変化したとは考えにくく、</a:t>
            </a:r>
            <a:r>
              <a:rPr kumimoji="1" lang="ja-JP" altLang="en-US" b="1" dirty="0">
                <a:solidFill>
                  <a:schemeClr val="accent2"/>
                </a:solidFill>
              </a:rPr>
              <a:t>切片の変化</a:t>
            </a:r>
            <a:r>
              <a:rPr kumimoji="1" lang="ja-JP" altLang="en-US" dirty="0"/>
              <a:t>は労働時間の変化による影響が強いと考えられる。</a:t>
            </a:r>
            <a:endParaRPr kumimoji="1" lang="en-US" altLang="ja-JP" dirty="0"/>
          </a:p>
          <a:p>
            <a:pPr lvl="1"/>
            <a:r>
              <a:rPr kumimoji="1" lang="ja-JP" altLang="en-US" dirty="0"/>
              <a:t>傾きの変化は多様な要因が含まれているが、「</a:t>
            </a:r>
            <a:r>
              <a:rPr kumimoji="1" lang="en-US" altLang="ja-JP" dirty="0"/>
              <a:t>with</a:t>
            </a:r>
            <a:r>
              <a:rPr kumimoji="1" lang="ja-JP" altLang="en-US" dirty="0"/>
              <a:t>コロナの新しい働き方」がその要因の</a:t>
            </a:r>
            <a:r>
              <a:rPr kumimoji="1" lang="en-US" altLang="ja-JP" dirty="0"/>
              <a:t>1</a:t>
            </a:r>
            <a:r>
              <a:rPr kumimoji="1" lang="ja-JP" altLang="en-US" dirty="0"/>
              <a:t>つであると考えられる。</a:t>
            </a:r>
          </a:p>
        </p:txBody>
      </p:sp>
      <p:sp>
        <p:nvSpPr>
          <p:cNvPr id="4" name="スライド番号プレースホルダー 3">
            <a:extLst>
              <a:ext uri="{FF2B5EF4-FFF2-40B4-BE49-F238E27FC236}">
                <a16:creationId xmlns:a16="http://schemas.microsoft.com/office/drawing/2014/main" id="{201634AF-1D15-6338-07B8-269872839C29}"/>
              </a:ext>
            </a:extLst>
          </p:cNvPr>
          <p:cNvSpPr>
            <a:spLocks noGrp="1"/>
          </p:cNvSpPr>
          <p:nvPr>
            <p:ph type="sldNum" sz="quarter" idx="12"/>
          </p:nvPr>
        </p:nvSpPr>
        <p:spPr/>
        <p:txBody>
          <a:bodyPr/>
          <a:lstStyle/>
          <a:p>
            <a:r>
              <a:rPr lang="en-US" altLang="ja-JP"/>
              <a:t> </a:t>
            </a:r>
            <a:fld id="{8B45D110-FD8E-48BD-8825-CDFBF9D22CA3}" type="slidenum">
              <a:rPr lang="ja-JP" altLang="en-US" smtClean="0"/>
              <a:pPr/>
              <a:t>18</a:t>
            </a:fld>
            <a:endParaRPr lang="ja-JP" altLang="en-US" dirty="0"/>
          </a:p>
        </p:txBody>
      </p:sp>
    </p:spTree>
    <p:extLst>
      <p:ext uri="{BB962C8B-B14F-4D97-AF65-F5344CB8AC3E}">
        <p14:creationId xmlns:p14="http://schemas.microsoft.com/office/powerpoint/2010/main" val="26389706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41155-3394-8F70-DAB3-A498B321DAD4}"/>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FC9B54D3-A253-D0B9-A7B5-283B22B35672}"/>
              </a:ext>
            </a:extLst>
          </p:cNvPr>
          <p:cNvSpPr>
            <a:spLocks noGrp="1"/>
          </p:cNvSpPr>
          <p:nvPr>
            <p:ph idx="1"/>
          </p:nvPr>
        </p:nvSpPr>
        <p:spPr/>
        <p:txBody>
          <a:bodyPr>
            <a:normAutofit/>
          </a:bodyPr>
          <a:lstStyle/>
          <a:p>
            <a:r>
              <a:rPr kumimoji="1" lang="ja-JP" altLang="en-US" dirty="0"/>
              <a:t>コロナ禍により自粛等で労働時間が減少し、一時的に労働災害が減少した。</a:t>
            </a:r>
            <a:endParaRPr kumimoji="1" lang="en-US" altLang="ja-JP" dirty="0"/>
          </a:p>
          <a:p>
            <a:r>
              <a:rPr kumimoji="1" lang="ja-JP" altLang="en-US" dirty="0"/>
              <a:t>その後の変動を見ると、コロナ禍前よりも増加傾向が大きい。</a:t>
            </a:r>
            <a:endParaRPr kumimoji="1" lang="en-US" altLang="ja-JP" dirty="0"/>
          </a:p>
          <a:p>
            <a:r>
              <a:rPr lang="en-US" altLang="ja-JP" dirty="0"/>
              <a:t>With</a:t>
            </a:r>
            <a:r>
              <a:rPr lang="ja-JP" altLang="en-US" dirty="0"/>
              <a:t>コロナの新しい働き方が労災件数に影響を与えている可能性が考えられる。</a:t>
            </a:r>
            <a:endParaRPr kumimoji="1" lang="ja-JP" altLang="en-US" dirty="0"/>
          </a:p>
        </p:txBody>
      </p:sp>
      <p:sp>
        <p:nvSpPr>
          <p:cNvPr id="4" name="スライド番号プレースホルダー 3">
            <a:extLst>
              <a:ext uri="{FF2B5EF4-FFF2-40B4-BE49-F238E27FC236}">
                <a16:creationId xmlns:a16="http://schemas.microsoft.com/office/drawing/2014/main" id="{FDBF7C97-A173-7157-9111-DEC58D82DA9B}"/>
              </a:ext>
            </a:extLst>
          </p:cNvPr>
          <p:cNvSpPr>
            <a:spLocks noGrp="1"/>
          </p:cNvSpPr>
          <p:nvPr>
            <p:ph type="sldNum" sz="quarter" idx="12"/>
          </p:nvPr>
        </p:nvSpPr>
        <p:spPr/>
        <p:txBody>
          <a:bodyPr/>
          <a:lstStyle/>
          <a:p>
            <a:r>
              <a:rPr lang="en-US" altLang="ja-JP"/>
              <a:t> </a:t>
            </a:r>
            <a:fld id="{8B45D110-FD8E-48BD-8825-CDFBF9D22CA3}" type="slidenum">
              <a:rPr lang="ja-JP" altLang="en-US" smtClean="0"/>
              <a:pPr/>
              <a:t>19</a:t>
            </a:fld>
            <a:endParaRPr lang="ja-JP" altLang="en-US" dirty="0"/>
          </a:p>
        </p:txBody>
      </p:sp>
    </p:spTree>
    <p:extLst>
      <p:ext uri="{BB962C8B-B14F-4D97-AF65-F5344CB8AC3E}">
        <p14:creationId xmlns:p14="http://schemas.microsoft.com/office/powerpoint/2010/main" val="409585348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BF4AC-15B3-4A7F-535D-3F4FF77ED31B}"/>
              </a:ext>
            </a:extLst>
          </p:cNvPr>
          <p:cNvSpPr>
            <a:spLocks noGrp="1"/>
          </p:cNvSpPr>
          <p:nvPr>
            <p:ph type="title"/>
          </p:nvPr>
        </p:nvSpPr>
        <p:spPr/>
        <p:txBody>
          <a:bodyPr/>
          <a:lstStyle/>
          <a:p>
            <a:r>
              <a:rPr kumimoji="1" lang="en-US" altLang="ja-JP" dirty="0"/>
              <a:t>COI</a:t>
            </a:r>
            <a:endParaRPr kumimoji="1" lang="ja-JP" altLang="en-US" dirty="0"/>
          </a:p>
        </p:txBody>
      </p:sp>
      <p:sp>
        <p:nvSpPr>
          <p:cNvPr id="3" name="コンテンツ プレースホルダー 2">
            <a:extLst>
              <a:ext uri="{FF2B5EF4-FFF2-40B4-BE49-F238E27FC236}">
                <a16:creationId xmlns:a16="http://schemas.microsoft.com/office/drawing/2014/main" id="{A066F155-3B9A-8DDD-FE54-E3BBA1798F0B}"/>
              </a:ext>
            </a:extLst>
          </p:cNvPr>
          <p:cNvSpPr>
            <a:spLocks noGrp="1"/>
          </p:cNvSpPr>
          <p:nvPr>
            <p:ph idx="1"/>
          </p:nvPr>
        </p:nvSpPr>
        <p:spPr/>
        <p:txBody>
          <a:bodyPr/>
          <a:lstStyle/>
          <a:p>
            <a:r>
              <a:rPr kumimoji="1" lang="ja-JP" altLang="en-US" dirty="0"/>
              <a:t>本発表に関して、開示すべき利益相反に該当する事項はありません。</a:t>
            </a:r>
          </a:p>
        </p:txBody>
      </p:sp>
      <p:sp>
        <p:nvSpPr>
          <p:cNvPr id="4" name="スライド番号プレースホルダー 3">
            <a:extLst>
              <a:ext uri="{FF2B5EF4-FFF2-40B4-BE49-F238E27FC236}">
                <a16:creationId xmlns:a16="http://schemas.microsoft.com/office/drawing/2014/main" id="{FFCDB7A1-0B74-FDE5-45AB-BC2E3E4DB169}"/>
              </a:ext>
            </a:extLst>
          </p:cNvPr>
          <p:cNvSpPr>
            <a:spLocks noGrp="1"/>
          </p:cNvSpPr>
          <p:nvPr>
            <p:ph type="sldNum" sz="quarter" idx="12"/>
          </p:nvPr>
        </p:nvSpPr>
        <p:spPr/>
        <p:txBody>
          <a:bodyPr/>
          <a:lstStyle/>
          <a:p>
            <a:r>
              <a:rPr lang="en-US" altLang="ja-JP"/>
              <a:t> </a:t>
            </a:r>
            <a:fld id="{8B45D110-FD8E-48BD-8825-CDFBF9D22CA3}" type="slidenum">
              <a:rPr lang="ja-JP" altLang="en-US" smtClean="0"/>
              <a:pPr/>
              <a:t>2</a:t>
            </a:fld>
            <a:endParaRPr lang="ja-JP" altLang="en-US" dirty="0"/>
          </a:p>
        </p:txBody>
      </p:sp>
    </p:spTree>
    <p:extLst>
      <p:ext uri="{BB962C8B-B14F-4D97-AF65-F5344CB8AC3E}">
        <p14:creationId xmlns:p14="http://schemas.microsoft.com/office/powerpoint/2010/main" val="56914814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6070C-141A-4FCC-8902-592DD234B81D}"/>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37F76338-A9DF-47D9-8551-3B0407DEC8D5}"/>
              </a:ext>
            </a:extLst>
          </p:cNvPr>
          <p:cNvSpPr>
            <a:spLocks noGrp="1"/>
          </p:cNvSpPr>
          <p:nvPr>
            <p:ph idx="1"/>
          </p:nvPr>
        </p:nvSpPr>
        <p:spPr/>
        <p:txBody>
          <a:bodyPr>
            <a:normAutofit/>
          </a:bodyPr>
          <a:lstStyle/>
          <a:p>
            <a:r>
              <a:rPr kumimoji="1" lang="en-US" altLang="ja-JP" dirty="0"/>
              <a:t>2019</a:t>
            </a:r>
            <a:r>
              <a:rPr kumimoji="1" lang="ja-JP" altLang="en-US" dirty="0"/>
              <a:t>年</a:t>
            </a:r>
            <a:r>
              <a:rPr kumimoji="1" lang="en-US" altLang="ja-JP" dirty="0"/>
              <a:t>12</a:t>
            </a:r>
            <a:r>
              <a:rPr kumimoji="1" lang="ja-JP" altLang="en-US" dirty="0"/>
              <a:t>月に確認された新型コロナウイルスによる感染症は、感染拡大と収束を繰り返しながらも、現在まで継続している（</a:t>
            </a:r>
            <a:r>
              <a:rPr kumimoji="1" lang="ja-JP" altLang="en-US" b="1" dirty="0">
                <a:highlight>
                  <a:srgbClr val="FFD966"/>
                </a:highlight>
              </a:rPr>
              <a:t>コロナ禍</a:t>
            </a:r>
            <a:r>
              <a:rPr kumimoji="1" lang="ja-JP" altLang="en-US" dirty="0"/>
              <a:t>）。</a:t>
            </a:r>
            <a:endParaRPr kumimoji="1" lang="en-US" altLang="ja-JP" dirty="0"/>
          </a:p>
        </p:txBody>
      </p:sp>
      <p:sp>
        <p:nvSpPr>
          <p:cNvPr id="4" name="スライド番号プレースホルダー 3">
            <a:extLst>
              <a:ext uri="{FF2B5EF4-FFF2-40B4-BE49-F238E27FC236}">
                <a16:creationId xmlns:a16="http://schemas.microsoft.com/office/drawing/2014/main" id="{A8A0D845-517A-4D15-BDC6-3BA6276844C3}"/>
              </a:ext>
            </a:extLst>
          </p:cNvPr>
          <p:cNvSpPr>
            <a:spLocks noGrp="1"/>
          </p:cNvSpPr>
          <p:nvPr>
            <p:ph type="sldNum" sz="quarter" idx="12"/>
          </p:nvPr>
        </p:nvSpPr>
        <p:spPr/>
        <p:txBody>
          <a:bodyPr/>
          <a:lstStyle/>
          <a:p>
            <a:r>
              <a:rPr lang="en-US" altLang="ja-JP"/>
              <a:t> </a:t>
            </a:r>
            <a:fld id="{8B45D110-FD8E-48BD-8825-CDFBF9D22CA3}" type="slidenum">
              <a:rPr lang="ja-JP" altLang="en-US" smtClean="0"/>
              <a:pPr/>
              <a:t>3</a:t>
            </a:fld>
            <a:endParaRPr lang="ja-JP" altLang="en-US" dirty="0"/>
          </a:p>
        </p:txBody>
      </p:sp>
    </p:spTree>
    <p:extLst>
      <p:ext uri="{BB962C8B-B14F-4D97-AF65-F5344CB8AC3E}">
        <p14:creationId xmlns:p14="http://schemas.microsoft.com/office/powerpoint/2010/main" val="15964378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6070C-141A-4FCC-8902-592DD234B81D}"/>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37F76338-A9DF-47D9-8551-3B0407DEC8D5}"/>
              </a:ext>
            </a:extLst>
          </p:cNvPr>
          <p:cNvSpPr>
            <a:spLocks noGrp="1"/>
          </p:cNvSpPr>
          <p:nvPr>
            <p:ph idx="1"/>
          </p:nvPr>
        </p:nvSpPr>
        <p:spPr/>
        <p:txBody>
          <a:bodyPr>
            <a:normAutofit/>
          </a:bodyPr>
          <a:lstStyle/>
          <a:p>
            <a:r>
              <a:rPr kumimoji="1" lang="ja-JP" altLang="en-US" dirty="0"/>
              <a:t>コロナ禍では</a:t>
            </a:r>
            <a:r>
              <a:rPr kumimoji="1" lang="en-US" altLang="ja-JP" dirty="0"/>
              <a:t>…</a:t>
            </a:r>
          </a:p>
          <a:p>
            <a:pPr lvl="1"/>
            <a:r>
              <a:rPr kumimoji="1" lang="ja-JP" altLang="en-US" dirty="0"/>
              <a:t>保健衛生業：コロナ患者増加＝業務量増加</a:t>
            </a:r>
            <a:endParaRPr kumimoji="1" lang="en-US" altLang="ja-JP" dirty="0"/>
          </a:p>
          <a:p>
            <a:pPr lvl="1"/>
            <a:r>
              <a:rPr kumimoji="1" lang="ja-JP" altLang="en-US" dirty="0"/>
              <a:t>接客娯楽業：客数の減少＝業務量減少</a:t>
            </a:r>
            <a:endParaRPr kumimoji="1" lang="en-US" altLang="ja-JP" dirty="0"/>
          </a:p>
          <a:p>
            <a:pPr lvl="1"/>
            <a:r>
              <a:rPr kumimoji="1" lang="ja-JP" altLang="en-US" dirty="0"/>
              <a:t>労働災害発生数にも影響があるのでは？</a:t>
            </a:r>
            <a:endParaRPr kumimoji="1" lang="en-US" altLang="ja-JP" dirty="0"/>
          </a:p>
        </p:txBody>
      </p:sp>
      <p:sp>
        <p:nvSpPr>
          <p:cNvPr id="4" name="スライド番号プレースホルダー 3">
            <a:extLst>
              <a:ext uri="{FF2B5EF4-FFF2-40B4-BE49-F238E27FC236}">
                <a16:creationId xmlns:a16="http://schemas.microsoft.com/office/drawing/2014/main" id="{A8A0D845-517A-4D15-BDC6-3BA6276844C3}"/>
              </a:ext>
            </a:extLst>
          </p:cNvPr>
          <p:cNvSpPr>
            <a:spLocks noGrp="1"/>
          </p:cNvSpPr>
          <p:nvPr>
            <p:ph type="sldNum" sz="quarter" idx="12"/>
          </p:nvPr>
        </p:nvSpPr>
        <p:spPr/>
        <p:txBody>
          <a:bodyPr/>
          <a:lstStyle/>
          <a:p>
            <a:r>
              <a:rPr lang="en-US" altLang="ja-JP"/>
              <a:t> </a:t>
            </a:r>
            <a:fld id="{8B45D110-FD8E-48BD-8825-CDFBF9D22CA3}" type="slidenum">
              <a:rPr lang="ja-JP" altLang="en-US" smtClean="0"/>
              <a:pPr/>
              <a:t>4</a:t>
            </a:fld>
            <a:endParaRPr lang="ja-JP" altLang="en-US" dirty="0"/>
          </a:p>
        </p:txBody>
      </p:sp>
    </p:spTree>
    <p:extLst>
      <p:ext uri="{BB962C8B-B14F-4D97-AF65-F5344CB8AC3E}">
        <p14:creationId xmlns:p14="http://schemas.microsoft.com/office/powerpoint/2010/main" val="12064917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6070C-141A-4FCC-8902-592DD234B81D}"/>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37F76338-A9DF-47D9-8551-3B0407DEC8D5}"/>
              </a:ext>
            </a:extLst>
          </p:cNvPr>
          <p:cNvSpPr>
            <a:spLocks noGrp="1"/>
          </p:cNvSpPr>
          <p:nvPr>
            <p:ph idx="1"/>
          </p:nvPr>
        </p:nvSpPr>
        <p:spPr/>
        <p:txBody>
          <a:bodyPr>
            <a:normAutofit/>
          </a:bodyPr>
          <a:lstStyle/>
          <a:p>
            <a:r>
              <a:rPr kumimoji="1" lang="ja-JP" altLang="en-US" dirty="0"/>
              <a:t>コロナ禍の労働災害発生数への影響についての検討は十分にはなされていない。</a:t>
            </a:r>
            <a:endParaRPr kumimoji="1" lang="en-US" altLang="ja-JP" dirty="0"/>
          </a:p>
          <a:p>
            <a:r>
              <a:rPr kumimoji="1" lang="ja-JP" altLang="en-US" dirty="0"/>
              <a:t>本研究ではコロナ禍と労働災害発生数との関連を検討することを目的とする。</a:t>
            </a:r>
            <a:endParaRPr kumimoji="1" lang="en-US" altLang="ja-JP" dirty="0"/>
          </a:p>
        </p:txBody>
      </p:sp>
      <p:sp>
        <p:nvSpPr>
          <p:cNvPr id="4" name="スライド番号プレースホルダー 3">
            <a:extLst>
              <a:ext uri="{FF2B5EF4-FFF2-40B4-BE49-F238E27FC236}">
                <a16:creationId xmlns:a16="http://schemas.microsoft.com/office/drawing/2014/main" id="{A8A0D845-517A-4D15-BDC6-3BA6276844C3}"/>
              </a:ext>
            </a:extLst>
          </p:cNvPr>
          <p:cNvSpPr>
            <a:spLocks noGrp="1"/>
          </p:cNvSpPr>
          <p:nvPr>
            <p:ph type="sldNum" sz="quarter" idx="12"/>
          </p:nvPr>
        </p:nvSpPr>
        <p:spPr/>
        <p:txBody>
          <a:bodyPr/>
          <a:lstStyle/>
          <a:p>
            <a:r>
              <a:rPr lang="en-US" altLang="ja-JP"/>
              <a:t> </a:t>
            </a:r>
            <a:fld id="{8B45D110-FD8E-48BD-8825-CDFBF9D22CA3}" type="slidenum">
              <a:rPr lang="ja-JP" altLang="en-US" smtClean="0"/>
              <a:pPr/>
              <a:t>5</a:t>
            </a:fld>
            <a:endParaRPr lang="ja-JP" altLang="en-US" dirty="0"/>
          </a:p>
        </p:txBody>
      </p:sp>
    </p:spTree>
    <p:extLst>
      <p:ext uri="{BB962C8B-B14F-4D97-AF65-F5344CB8AC3E}">
        <p14:creationId xmlns:p14="http://schemas.microsoft.com/office/powerpoint/2010/main" val="16974801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B7278-FA80-4372-8EB6-D1768FA0B7EF}"/>
              </a:ext>
            </a:extLst>
          </p:cNvPr>
          <p:cNvSpPr>
            <a:spLocks noGrp="1"/>
          </p:cNvSpPr>
          <p:nvPr>
            <p:ph type="title"/>
          </p:nvPr>
        </p:nvSpPr>
        <p:spPr/>
        <p:txBody>
          <a:bodyPr/>
          <a:lstStyle/>
          <a:p>
            <a:r>
              <a:rPr kumimoji="1" lang="ja-JP" altLang="en-US" dirty="0"/>
              <a:t>方法／研究デザイン・データソース</a:t>
            </a:r>
          </a:p>
        </p:txBody>
      </p:sp>
      <p:sp>
        <p:nvSpPr>
          <p:cNvPr id="3" name="コンテンツ プレースホルダー 2">
            <a:extLst>
              <a:ext uri="{FF2B5EF4-FFF2-40B4-BE49-F238E27FC236}">
                <a16:creationId xmlns:a16="http://schemas.microsoft.com/office/drawing/2014/main" id="{AF804EBB-1CB0-4332-B9A9-B2AF3C5EB4EA}"/>
              </a:ext>
            </a:extLst>
          </p:cNvPr>
          <p:cNvSpPr>
            <a:spLocks noGrp="1"/>
          </p:cNvSpPr>
          <p:nvPr>
            <p:ph idx="1"/>
          </p:nvPr>
        </p:nvSpPr>
        <p:spPr/>
        <p:txBody>
          <a:bodyPr/>
          <a:lstStyle/>
          <a:p>
            <a:r>
              <a:rPr kumimoji="1" lang="ja-JP" altLang="en-US" dirty="0"/>
              <a:t>分割時系列デザイン</a:t>
            </a:r>
            <a:endParaRPr kumimoji="1" lang="en-US" altLang="ja-JP" dirty="0"/>
          </a:p>
          <a:p>
            <a:r>
              <a:rPr kumimoji="1" lang="ja-JP" altLang="en-US" dirty="0"/>
              <a:t>労働災害発生数の時系列データ</a:t>
            </a:r>
            <a:endParaRPr kumimoji="1" lang="en-US" altLang="ja-JP" dirty="0"/>
          </a:p>
          <a:p>
            <a:pPr lvl="1"/>
            <a:r>
              <a:rPr kumimoji="1" lang="en-US" altLang="ja-JP" dirty="0"/>
              <a:t>2017</a:t>
            </a:r>
            <a:r>
              <a:rPr kumimoji="1" lang="ja-JP" altLang="en-US" dirty="0"/>
              <a:t>年</a:t>
            </a:r>
            <a:r>
              <a:rPr kumimoji="1" lang="en-US" altLang="ja-JP" dirty="0"/>
              <a:t>1</a:t>
            </a:r>
            <a:r>
              <a:rPr kumimoji="1" lang="ja-JP" altLang="en-US" dirty="0"/>
              <a:t>月～</a:t>
            </a:r>
            <a:r>
              <a:rPr kumimoji="1" lang="en-US" altLang="ja-JP" dirty="0"/>
              <a:t>2020</a:t>
            </a:r>
            <a:r>
              <a:rPr kumimoji="1" lang="ja-JP" altLang="en-US" dirty="0"/>
              <a:t>年</a:t>
            </a:r>
            <a:r>
              <a:rPr kumimoji="1" lang="en-US" altLang="ja-JP" dirty="0"/>
              <a:t>12</a:t>
            </a:r>
            <a:r>
              <a:rPr kumimoji="1" lang="ja-JP" altLang="en-US" dirty="0"/>
              <a:t>月</a:t>
            </a:r>
            <a:endParaRPr kumimoji="1" lang="en-US" altLang="ja-JP" dirty="0"/>
          </a:p>
          <a:p>
            <a:pPr lvl="1"/>
            <a:r>
              <a:rPr kumimoji="1" lang="ja-JP" altLang="en-US" dirty="0"/>
              <a:t>「職場のあんぜんサイト」の公開データ</a:t>
            </a:r>
            <a:endParaRPr kumimoji="1" lang="en-US" altLang="ja-JP" dirty="0"/>
          </a:p>
        </p:txBody>
      </p:sp>
      <p:sp>
        <p:nvSpPr>
          <p:cNvPr id="4" name="スライド番号プレースホルダー 3">
            <a:extLst>
              <a:ext uri="{FF2B5EF4-FFF2-40B4-BE49-F238E27FC236}">
                <a16:creationId xmlns:a16="http://schemas.microsoft.com/office/drawing/2014/main" id="{DA08BCC6-CA3D-4E09-BAB8-2D54D9FD938E}"/>
              </a:ext>
            </a:extLst>
          </p:cNvPr>
          <p:cNvSpPr>
            <a:spLocks noGrp="1"/>
          </p:cNvSpPr>
          <p:nvPr>
            <p:ph type="sldNum" sz="quarter" idx="12"/>
          </p:nvPr>
        </p:nvSpPr>
        <p:spPr/>
        <p:txBody>
          <a:bodyPr/>
          <a:lstStyle/>
          <a:p>
            <a:r>
              <a:rPr lang="en-US" altLang="ja-JP"/>
              <a:t> </a:t>
            </a:r>
            <a:fld id="{8B45D110-FD8E-48BD-8825-CDFBF9D22CA3}" type="slidenum">
              <a:rPr lang="ja-JP" altLang="en-US" smtClean="0"/>
              <a:pPr/>
              <a:t>6</a:t>
            </a:fld>
            <a:endParaRPr lang="ja-JP" altLang="en-US" dirty="0"/>
          </a:p>
        </p:txBody>
      </p:sp>
      <p:sp>
        <p:nvSpPr>
          <p:cNvPr id="5" name="正方形/長方形 4">
            <a:extLst>
              <a:ext uri="{FF2B5EF4-FFF2-40B4-BE49-F238E27FC236}">
                <a16:creationId xmlns:a16="http://schemas.microsoft.com/office/drawing/2014/main" id="{5A3BBB57-C842-08C0-4613-5F82EC4B877B}"/>
              </a:ext>
            </a:extLst>
          </p:cNvPr>
          <p:cNvSpPr/>
          <p:nvPr/>
        </p:nvSpPr>
        <p:spPr>
          <a:xfrm>
            <a:off x="0" y="6530765"/>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14"/>
            <a:r>
              <a:rPr lang="en-US" altLang="ja-JP" sz="1400" u="sng" dirty="0">
                <a:solidFill>
                  <a:schemeClr val="accent6"/>
                </a:solidFill>
              </a:rPr>
              <a:t>https://anzeninfo.mhlw.go.jp/user/anzen/tok/anst00.htm</a:t>
            </a:r>
            <a:endParaRPr lang="ja-JP" altLang="en-US" sz="1400" u="sng" dirty="0">
              <a:solidFill>
                <a:schemeClr val="accent6"/>
              </a:solidFill>
            </a:endParaRPr>
          </a:p>
        </p:txBody>
      </p:sp>
      <p:pic>
        <p:nvPicPr>
          <p:cNvPr id="6" name="Picture 2" descr="talk icon">
            <a:extLst>
              <a:ext uri="{FF2B5EF4-FFF2-40B4-BE49-F238E27FC236}">
                <a16:creationId xmlns:a16="http://schemas.microsoft.com/office/drawing/2014/main" id="{3CCCE334-444C-378D-5BE3-48E278F4D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47" y="6530766"/>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0376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7C914-C471-4CFC-B826-071A6C884FE9}"/>
              </a:ext>
            </a:extLst>
          </p:cNvPr>
          <p:cNvSpPr>
            <a:spLocks noGrp="1"/>
          </p:cNvSpPr>
          <p:nvPr>
            <p:ph type="title"/>
          </p:nvPr>
        </p:nvSpPr>
        <p:spPr/>
        <p:txBody>
          <a:bodyPr/>
          <a:lstStyle/>
          <a:p>
            <a:r>
              <a:rPr kumimoji="1" lang="ja-JP" altLang="en-US" dirty="0"/>
              <a:t>方法／データ</a:t>
            </a:r>
          </a:p>
        </p:txBody>
      </p:sp>
      <p:sp>
        <p:nvSpPr>
          <p:cNvPr id="3" name="コンテンツ プレースホルダー 2">
            <a:extLst>
              <a:ext uri="{FF2B5EF4-FFF2-40B4-BE49-F238E27FC236}">
                <a16:creationId xmlns:a16="http://schemas.microsoft.com/office/drawing/2014/main" id="{9D4DA518-09D9-44AB-B001-84EF828282A4}"/>
              </a:ext>
            </a:extLst>
          </p:cNvPr>
          <p:cNvSpPr>
            <a:spLocks noGrp="1"/>
          </p:cNvSpPr>
          <p:nvPr>
            <p:ph idx="1"/>
          </p:nvPr>
        </p:nvSpPr>
        <p:spPr/>
        <p:txBody>
          <a:bodyPr/>
          <a:lstStyle/>
          <a:p>
            <a:r>
              <a:rPr kumimoji="1" lang="ja-JP" altLang="en-US" dirty="0"/>
              <a:t>コロナ禍は「</a:t>
            </a:r>
            <a:r>
              <a:rPr kumimoji="1" lang="en-US" altLang="ja-JP" dirty="0"/>
              <a:t>2020</a:t>
            </a:r>
            <a:r>
              <a:rPr kumimoji="1" lang="ja-JP" altLang="en-US" dirty="0"/>
              <a:t>年</a:t>
            </a:r>
            <a:r>
              <a:rPr kumimoji="1" lang="en-US" altLang="ja-JP" dirty="0"/>
              <a:t>2</a:t>
            </a:r>
            <a:r>
              <a:rPr kumimoji="1" lang="ja-JP" altLang="en-US" dirty="0"/>
              <a:t>月以降」と定義。</a:t>
            </a:r>
            <a:endParaRPr kumimoji="1" lang="en-US" altLang="ja-JP" dirty="0"/>
          </a:p>
          <a:p>
            <a:r>
              <a:rPr kumimoji="1" lang="ja-JP" altLang="en-US" dirty="0"/>
              <a:t>対象とした業種カテゴリ</a:t>
            </a:r>
            <a:endParaRPr kumimoji="1" lang="en-US" altLang="ja-JP" dirty="0"/>
          </a:p>
          <a:p>
            <a:pPr lvl="1"/>
            <a:r>
              <a:rPr kumimoji="1" lang="ja-JP" altLang="en-US" dirty="0"/>
              <a:t>全業種</a:t>
            </a:r>
            <a:endParaRPr kumimoji="1" lang="en-US" altLang="ja-JP" dirty="0"/>
          </a:p>
          <a:p>
            <a:pPr lvl="1"/>
            <a:r>
              <a:rPr kumimoji="1" lang="ja-JP" altLang="en-US" dirty="0"/>
              <a:t>保健衛生</a:t>
            </a:r>
            <a:endParaRPr kumimoji="1" lang="en-US" altLang="ja-JP" dirty="0"/>
          </a:p>
          <a:p>
            <a:pPr lvl="1"/>
            <a:r>
              <a:rPr kumimoji="1" lang="ja-JP" altLang="en-US" dirty="0"/>
              <a:t>接客娯楽</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2780E9F6-CAD9-4A6B-A6D8-B0E33D176B2F}"/>
              </a:ext>
            </a:extLst>
          </p:cNvPr>
          <p:cNvSpPr>
            <a:spLocks noGrp="1"/>
          </p:cNvSpPr>
          <p:nvPr>
            <p:ph type="sldNum" sz="quarter" idx="12"/>
          </p:nvPr>
        </p:nvSpPr>
        <p:spPr/>
        <p:txBody>
          <a:bodyPr/>
          <a:lstStyle/>
          <a:p>
            <a:r>
              <a:rPr lang="en-US" altLang="ja-JP"/>
              <a:t> </a:t>
            </a:r>
            <a:fld id="{8B45D110-FD8E-48BD-8825-CDFBF9D22CA3}" type="slidenum">
              <a:rPr lang="ja-JP" altLang="en-US" smtClean="0"/>
              <a:pPr/>
              <a:t>7</a:t>
            </a:fld>
            <a:endParaRPr lang="ja-JP" altLang="en-US" dirty="0"/>
          </a:p>
        </p:txBody>
      </p:sp>
    </p:spTree>
    <p:extLst>
      <p:ext uri="{BB962C8B-B14F-4D97-AF65-F5344CB8AC3E}">
        <p14:creationId xmlns:p14="http://schemas.microsoft.com/office/powerpoint/2010/main" val="251452041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93B37-CDD6-4BE6-84E0-AFE31632A055}"/>
              </a:ext>
            </a:extLst>
          </p:cNvPr>
          <p:cNvSpPr>
            <a:spLocks noGrp="1"/>
          </p:cNvSpPr>
          <p:nvPr>
            <p:ph type="title"/>
          </p:nvPr>
        </p:nvSpPr>
        <p:spPr/>
        <p:txBody>
          <a:bodyPr/>
          <a:lstStyle/>
          <a:p>
            <a:r>
              <a:rPr kumimoji="1" lang="ja-JP" altLang="en-US" dirty="0"/>
              <a:t>方法／解析方法</a:t>
            </a:r>
          </a:p>
        </p:txBody>
      </p:sp>
      <p:sp>
        <p:nvSpPr>
          <p:cNvPr id="3" name="コンテンツ プレースホルダー 2">
            <a:extLst>
              <a:ext uri="{FF2B5EF4-FFF2-40B4-BE49-F238E27FC236}">
                <a16:creationId xmlns:a16="http://schemas.microsoft.com/office/drawing/2014/main" id="{31622B09-4B7C-4205-ADC9-87BC143CA508}"/>
              </a:ext>
            </a:extLst>
          </p:cNvPr>
          <p:cNvSpPr>
            <a:spLocks noGrp="1"/>
          </p:cNvSpPr>
          <p:nvPr>
            <p:ph idx="1"/>
          </p:nvPr>
        </p:nvSpPr>
        <p:spPr/>
        <p:txBody>
          <a:bodyPr>
            <a:normAutofit fontScale="85000" lnSpcReduction="10000"/>
          </a:bodyPr>
          <a:lstStyle/>
          <a:p>
            <a:r>
              <a:rPr kumimoji="1" lang="ja-JP" altLang="en-US" dirty="0"/>
              <a:t>次の線形回帰モデルを採用</a:t>
            </a:r>
            <a:endParaRPr kumimoji="1" lang="en-US" altLang="ja-JP" dirty="0"/>
          </a:p>
          <a:p>
            <a:r>
              <a:rPr kumimoji="1" lang="ja-JP" altLang="en-US" dirty="0"/>
              <a:t>応答変数</a:t>
            </a:r>
            <a:endParaRPr kumimoji="1" lang="en-US" altLang="ja-JP" dirty="0"/>
          </a:p>
          <a:p>
            <a:pPr lvl="1"/>
            <a:r>
              <a:rPr kumimoji="1" lang="ja-JP" altLang="en-US" dirty="0"/>
              <a:t>労働災害発生数</a:t>
            </a:r>
            <a:endParaRPr kumimoji="1" lang="en-US" altLang="ja-JP" dirty="0"/>
          </a:p>
          <a:p>
            <a:r>
              <a:rPr kumimoji="1" lang="ja-JP" altLang="en-US" dirty="0"/>
              <a:t>説明変数</a:t>
            </a:r>
            <a:endParaRPr kumimoji="1" lang="en-US" altLang="ja-JP" dirty="0"/>
          </a:p>
          <a:p>
            <a:pPr lvl="1"/>
            <a:r>
              <a:rPr kumimoji="1" lang="ja-JP" altLang="en-US" dirty="0"/>
              <a:t>コロナ禍前後を示すダミー変数</a:t>
            </a:r>
            <a:endParaRPr kumimoji="1" lang="en-US" altLang="ja-JP" dirty="0"/>
          </a:p>
          <a:p>
            <a:pPr lvl="1"/>
            <a:r>
              <a:rPr kumimoji="1" lang="ja-JP" altLang="en-US" dirty="0"/>
              <a:t>研究開始時点からの時間</a:t>
            </a:r>
            <a:endParaRPr kumimoji="1" lang="en-US" altLang="ja-JP" dirty="0"/>
          </a:p>
          <a:p>
            <a:pPr lvl="1"/>
            <a:r>
              <a:rPr kumimoji="1" lang="ja-JP" altLang="en-US" dirty="0"/>
              <a:t>コロナ禍開始からの時間</a:t>
            </a:r>
            <a:endParaRPr kumimoji="1" lang="en-US" altLang="ja-JP" dirty="0"/>
          </a:p>
          <a:p>
            <a:r>
              <a:rPr kumimoji="1" lang="ja-JP" altLang="en-US" dirty="0"/>
              <a:t>労働災害発生数の季節性</a:t>
            </a:r>
            <a:endParaRPr kumimoji="1" lang="en-US" altLang="ja-JP" dirty="0"/>
          </a:p>
          <a:p>
            <a:pPr lvl="1"/>
            <a:r>
              <a:rPr kumimoji="1" lang="ja-JP" altLang="en-US" dirty="0"/>
              <a:t>時間に対するハーモニック関数を用いた。</a:t>
            </a:r>
          </a:p>
        </p:txBody>
      </p:sp>
      <p:sp>
        <p:nvSpPr>
          <p:cNvPr id="4" name="スライド番号プレースホルダー 3">
            <a:extLst>
              <a:ext uri="{FF2B5EF4-FFF2-40B4-BE49-F238E27FC236}">
                <a16:creationId xmlns:a16="http://schemas.microsoft.com/office/drawing/2014/main" id="{8330A643-B408-45FB-AC38-3C5476BDA4B3}"/>
              </a:ext>
            </a:extLst>
          </p:cNvPr>
          <p:cNvSpPr>
            <a:spLocks noGrp="1"/>
          </p:cNvSpPr>
          <p:nvPr>
            <p:ph type="sldNum" sz="quarter" idx="12"/>
          </p:nvPr>
        </p:nvSpPr>
        <p:spPr/>
        <p:txBody>
          <a:bodyPr/>
          <a:lstStyle/>
          <a:p>
            <a:r>
              <a:rPr lang="en-US" altLang="ja-JP"/>
              <a:t> </a:t>
            </a:r>
            <a:fld id="{8B45D110-FD8E-48BD-8825-CDFBF9D22CA3}" type="slidenum">
              <a:rPr lang="ja-JP" altLang="en-US" smtClean="0"/>
              <a:pPr/>
              <a:t>8</a:t>
            </a:fld>
            <a:endParaRPr lang="ja-JP" altLang="en-US" dirty="0"/>
          </a:p>
        </p:txBody>
      </p:sp>
    </p:spTree>
    <p:extLst>
      <p:ext uri="{BB962C8B-B14F-4D97-AF65-F5344CB8AC3E}">
        <p14:creationId xmlns:p14="http://schemas.microsoft.com/office/powerpoint/2010/main" val="399038654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75623-74AA-425F-9F52-7C3145926371}"/>
              </a:ext>
            </a:extLst>
          </p:cNvPr>
          <p:cNvSpPr>
            <a:spLocks noGrp="1"/>
          </p:cNvSpPr>
          <p:nvPr>
            <p:ph type="title"/>
          </p:nvPr>
        </p:nvSpPr>
        <p:spPr/>
        <p:txBody>
          <a:bodyPr/>
          <a:lstStyle/>
          <a:p>
            <a:r>
              <a:rPr kumimoji="1" lang="ja-JP" altLang="en-US" dirty="0"/>
              <a:t>方法／評価指標</a:t>
            </a:r>
          </a:p>
        </p:txBody>
      </p:sp>
      <p:sp>
        <p:nvSpPr>
          <p:cNvPr id="3" name="コンテンツ プレースホルダー 2">
            <a:extLst>
              <a:ext uri="{FF2B5EF4-FFF2-40B4-BE49-F238E27FC236}">
                <a16:creationId xmlns:a16="http://schemas.microsoft.com/office/drawing/2014/main" id="{398E40FD-2BA4-486A-8219-8A09AD4EDFB1}"/>
              </a:ext>
            </a:extLst>
          </p:cNvPr>
          <p:cNvSpPr>
            <a:spLocks noGrp="1"/>
          </p:cNvSpPr>
          <p:nvPr>
            <p:ph idx="1"/>
          </p:nvPr>
        </p:nvSpPr>
        <p:spPr/>
        <p:txBody>
          <a:bodyPr/>
          <a:lstStyle/>
          <a:p>
            <a:r>
              <a:rPr kumimoji="1" lang="ja-JP" altLang="en-US" dirty="0"/>
              <a:t>コロナ禍前後の切片の変化</a:t>
            </a:r>
            <a:endParaRPr kumimoji="1" lang="en-US" altLang="ja-JP" dirty="0"/>
          </a:p>
          <a:p>
            <a:pPr lvl="1"/>
            <a:r>
              <a:rPr kumimoji="1" lang="en-US" altLang="ja-JP" dirty="0"/>
              <a:t>2020</a:t>
            </a:r>
            <a:r>
              <a:rPr kumimoji="1" lang="ja-JP" altLang="en-US" dirty="0"/>
              <a:t>年</a:t>
            </a:r>
            <a:r>
              <a:rPr kumimoji="1" lang="en-US" altLang="ja-JP" dirty="0"/>
              <a:t>2</a:t>
            </a:r>
            <a:r>
              <a:rPr kumimoji="1" lang="ja-JP" altLang="en-US" dirty="0"/>
              <a:t>月に労災件数は予測された数よりもどれだけ増えたか？</a:t>
            </a:r>
            <a:endParaRPr kumimoji="1" lang="en-US" altLang="ja-JP" dirty="0"/>
          </a:p>
          <a:p>
            <a:r>
              <a:rPr kumimoji="1" lang="ja-JP" altLang="en-US" dirty="0"/>
              <a:t>コロナ禍前後の傾きの変化</a:t>
            </a:r>
            <a:endParaRPr kumimoji="1" lang="en-US" altLang="ja-JP" dirty="0"/>
          </a:p>
          <a:p>
            <a:pPr lvl="1"/>
            <a:r>
              <a:rPr kumimoji="1" lang="ja-JP" altLang="en-US" dirty="0"/>
              <a:t>「</a:t>
            </a:r>
            <a:r>
              <a:rPr kumimoji="1" lang="en-US" altLang="ja-JP" dirty="0"/>
              <a:t>1</a:t>
            </a:r>
            <a:r>
              <a:rPr kumimoji="1" lang="ja-JP" altLang="en-US" dirty="0"/>
              <a:t>ヶ月あたりの労災件数の変化」は、</a:t>
            </a:r>
            <a:r>
              <a:rPr kumimoji="1" lang="en-US" altLang="ja-JP" dirty="0"/>
              <a:t> 2020</a:t>
            </a:r>
            <a:r>
              <a:rPr kumimoji="1" lang="ja-JP" altLang="en-US" dirty="0"/>
              <a:t>年</a:t>
            </a:r>
            <a:r>
              <a:rPr kumimoji="1" lang="en-US" altLang="ja-JP" dirty="0"/>
              <a:t>1</a:t>
            </a:r>
            <a:r>
              <a:rPr kumimoji="1" lang="ja-JP" altLang="en-US" dirty="0"/>
              <a:t>月以前と</a:t>
            </a:r>
            <a:r>
              <a:rPr kumimoji="1" lang="en-US" altLang="ja-JP" dirty="0"/>
              <a:t>2020</a:t>
            </a:r>
            <a:r>
              <a:rPr kumimoji="1" lang="ja-JP" altLang="en-US" dirty="0"/>
              <a:t>年</a:t>
            </a:r>
            <a:r>
              <a:rPr kumimoji="1" lang="en-US" altLang="ja-JP" dirty="0"/>
              <a:t>2</a:t>
            </a:r>
            <a:r>
              <a:rPr kumimoji="1" lang="ja-JP" altLang="en-US" dirty="0"/>
              <a:t>月以降でどれだけ相違があるか？</a:t>
            </a:r>
          </a:p>
        </p:txBody>
      </p:sp>
      <p:sp>
        <p:nvSpPr>
          <p:cNvPr id="4" name="スライド番号プレースホルダー 3">
            <a:extLst>
              <a:ext uri="{FF2B5EF4-FFF2-40B4-BE49-F238E27FC236}">
                <a16:creationId xmlns:a16="http://schemas.microsoft.com/office/drawing/2014/main" id="{20BA556A-0B91-427F-8C4F-4DE2994920AD}"/>
              </a:ext>
            </a:extLst>
          </p:cNvPr>
          <p:cNvSpPr>
            <a:spLocks noGrp="1"/>
          </p:cNvSpPr>
          <p:nvPr>
            <p:ph type="sldNum" sz="quarter" idx="12"/>
          </p:nvPr>
        </p:nvSpPr>
        <p:spPr/>
        <p:txBody>
          <a:bodyPr/>
          <a:lstStyle/>
          <a:p>
            <a:r>
              <a:rPr lang="en-US" altLang="ja-JP"/>
              <a:t> </a:t>
            </a:r>
            <a:fld id="{8B45D110-FD8E-48BD-8825-CDFBF9D22CA3}" type="slidenum">
              <a:rPr lang="ja-JP" altLang="en-US" smtClean="0"/>
              <a:pPr/>
              <a:t>9</a:t>
            </a:fld>
            <a:endParaRPr lang="ja-JP" altLang="en-US" dirty="0"/>
          </a:p>
        </p:txBody>
      </p:sp>
    </p:spTree>
    <p:extLst>
      <p:ext uri="{BB962C8B-B14F-4D97-AF65-F5344CB8AC3E}">
        <p14:creationId xmlns:p14="http://schemas.microsoft.com/office/powerpoint/2010/main" val="2359398958"/>
      </p:ext>
    </p:extLst>
  </p:cSld>
  <p:clrMapOvr>
    <a:masterClrMapping/>
  </p:clrMapOvr>
  <p:transition/>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Presenters Pro 仕様配色">
      <a:dk1>
        <a:srgbClr val="4D4D4D"/>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メイリオ＋Sego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cap="sq">
          <a:solidFill>
            <a:schemeClr val="accent1"/>
          </a:solidFill>
          <a:miter lim="800000"/>
          <a:headEnd type="none" w="med" len="med"/>
          <a:tailEnd type="none" w="med" len="med"/>
        </a:ln>
      </a:spPr>
      <a:bodyPr rtlCol="0" anchor="ctr"/>
      <a:lstStyle>
        <a:defPPr algn="ctr">
          <a:defRPr kumimoji="1" sz="2400" dirty="0" smtClean="0">
            <a:solidFill>
              <a:schemeClr val="accent1"/>
            </a:solidFill>
          </a:defRPr>
        </a:defPPr>
      </a:lstStyle>
      <a:style>
        <a:lnRef idx="1">
          <a:schemeClr val="accent1"/>
        </a:lnRef>
        <a:fillRef idx="0">
          <a:schemeClr val="accent1"/>
        </a:fillRef>
        <a:effectRef idx="0">
          <a:schemeClr val="accent1"/>
        </a:effectRef>
        <a:fontRef idx="minor">
          <a:schemeClr val="tx1"/>
        </a:fontRef>
      </a:style>
    </a:spDef>
    <a:lnDef>
      <a:spPr>
        <a:ln w="19050" cap="sq">
          <a:solidFill>
            <a:schemeClr val="accent1"/>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25279</TotalTime>
  <Words>935</Words>
  <Application>Microsoft Office PowerPoint</Application>
  <PresentationFormat>画面に合わせる (4:3)</PresentationFormat>
  <Paragraphs>123</Paragraphs>
  <Slides>19</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19</vt:i4>
      </vt:variant>
    </vt:vector>
  </HeadingPairs>
  <TitlesOfParts>
    <vt:vector size="30" baseType="lpstr">
      <vt:lpstr>MigMix 1P</vt:lpstr>
      <vt:lpstr>めい</vt:lpstr>
      <vt:lpstr>メイリオ</vt:lpstr>
      <vt:lpstr>Arial</vt:lpstr>
      <vt:lpstr>Calibri</vt:lpstr>
      <vt:lpstr>Calibri Light</vt:lpstr>
      <vt:lpstr>Impact</vt:lpstr>
      <vt:lpstr>Segoe UI</vt:lpstr>
      <vt:lpstr>Wingdings</vt:lpstr>
      <vt:lpstr>1_Office テーマ</vt:lpstr>
      <vt:lpstr>Office ​​テーマ</vt:lpstr>
      <vt:lpstr>コロナ禍と労働災害発生数との関連 分割時系列デザインによる検討</vt:lpstr>
      <vt:lpstr>COI</vt:lpstr>
      <vt:lpstr>背景</vt:lpstr>
      <vt:lpstr>背景</vt:lpstr>
      <vt:lpstr>目的</vt:lpstr>
      <vt:lpstr>方法／研究デザイン・データソース</vt:lpstr>
      <vt:lpstr>方法／データ</vt:lpstr>
      <vt:lpstr>方法／解析方法</vt:lpstr>
      <vt:lpstr>方法／評価指標</vt:lpstr>
      <vt:lpstr>結果／全業種</vt:lpstr>
      <vt:lpstr>結果／全業種</vt:lpstr>
      <vt:lpstr>結果／全業種</vt:lpstr>
      <vt:lpstr>結果／全業種</vt:lpstr>
      <vt:lpstr>結果／娯楽接客</vt:lpstr>
      <vt:lpstr>結果／保健衛生</vt:lpstr>
      <vt:lpstr>考察/結果まとめ</vt:lpstr>
      <vt:lpstr>考察/結果の解釈</vt:lpstr>
      <vt:lpstr>考察/限界点</vt:lpstr>
      <vt:lpstr>まとめ</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Mitsuhashi Toshiharu</cp:lastModifiedBy>
  <cp:revision>199</cp:revision>
  <dcterms:created xsi:type="dcterms:W3CDTF">2013-09-23T07:13:46Z</dcterms:created>
  <dcterms:modified xsi:type="dcterms:W3CDTF">2022-05-06T08:16:32Z</dcterms:modified>
</cp:coreProperties>
</file>