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sldIdLst>
    <p:sldId id="256" r:id="rId5"/>
    <p:sldId id="257" r:id="rId6"/>
    <p:sldId id="278" r:id="rId7"/>
    <p:sldId id="277" r:id="rId8"/>
    <p:sldId id="276" r:id="rId9"/>
    <p:sldId id="279" r:id="rId10"/>
    <p:sldId id="271" r:id="rId11"/>
    <p:sldId id="267"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82" d="100"/>
          <a:sy n="82" d="100"/>
        </p:scale>
        <p:origin x="720" y="77"/>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8/30/2023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8/30/2023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8/30/2023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8/30/2023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8/30/2023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8/30/2023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8/30/2023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8/30/2023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8/30/2023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8/30/2023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8/30/2023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8/30/2023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CAMPUS FACILITIES MANAGEMENT SYSTEM</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SOFTWARE ENGINEERING PROJECT</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solidFill>
                  <a:srgbClr val="0070C0"/>
                </a:solidFill>
              </a:rPr>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Introduction</a:t>
            </a:r>
          </a:p>
          <a:p>
            <a:r>
              <a:rPr lang="en-US" dirty="0">
                <a:latin typeface="Calibri Light" panose="020F0302020204030204" pitchFamily="34" charset="0"/>
                <a:ea typeface="Calibri Light" panose="020F0302020204030204" pitchFamily="34" charset="0"/>
                <a:cs typeface="Calibri Light" panose="020F0302020204030204" pitchFamily="34" charset="0"/>
              </a:rPr>
              <a:t>Problem Statement</a:t>
            </a:r>
          </a:p>
          <a:p>
            <a:r>
              <a:rPr lang="en-US" dirty="0">
                <a:latin typeface="Calibri Light" panose="020F0302020204030204" pitchFamily="34" charset="0"/>
                <a:ea typeface="Calibri Light" panose="020F0302020204030204" pitchFamily="34" charset="0"/>
                <a:cs typeface="Calibri Light" panose="020F0302020204030204" pitchFamily="34" charset="0"/>
              </a:rPr>
              <a:t>Project Features</a:t>
            </a:r>
          </a:p>
          <a:p>
            <a:r>
              <a:rPr lang="en-US" dirty="0">
                <a:latin typeface="Calibri Light" panose="020F0302020204030204" pitchFamily="34" charset="0"/>
                <a:ea typeface="Calibri Light" panose="020F0302020204030204" pitchFamily="34" charset="0"/>
                <a:cs typeface="Calibri Light" panose="020F0302020204030204" pitchFamily="34" charset="0"/>
              </a:rPr>
              <a:t>Benefits</a:t>
            </a:r>
          </a:p>
          <a:p>
            <a:r>
              <a:rPr lang="en-US" dirty="0">
                <a:latin typeface="Calibri Light" panose="020F0302020204030204" pitchFamily="34" charset="0"/>
                <a:ea typeface="Calibri Light" panose="020F0302020204030204" pitchFamily="34" charset="0"/>
                <a:cs typeface="Calibri Light" panose="020F0302020204030204" pitchFamily="34" charset="0"/>
              </a:rPr>
              <a:t>Team Members</a:t>
            </a:r>
          </a:p>
          <a:p>
            <a:r>
              <a:rPr lang="en-US" dirty="0">
                <a:latin typeface="Calibri Light" panose="020F0302020204030204" pitchFamily="34" charset="0"/>
                <a:ea typeface="Calibri Light" panose="020F0302020204030204" pitchFamily="34" charset="0"/>
                <a:cs typeface="Calibri Light" panose="020F0302020204030204" pitchFamily="34" charset="0"/>
              </a:rPr>
              <a:t>Summary</a:t>
            </a:r>
          </a:p>
          <a:p>
            <a:endParaRPr lang="en-US"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8/30/2023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CAMPUS FACILITIES MANAGEMENT SYSTEM</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027533" y="389392"/>
            <a:ext cx="9779183" cy="1325563"/>
          </a:xfrm>
        </p:spPr>
        <p:txBody>
          <a:bodyPr/>
          <a:lstStyle/>
          <a:p>
            <a:r>
              <a:rPr lang="en-US" sz="5400" dirty="0">
                <a:solidFill>
                  <a:srgbClr val="0070C0"/>
                </a:solidFill>
              </a:rPr>
              <a:t>Introduction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934226" y="1714955"/>
            <a:ext cx="10747699" cy="3677719"/>
          </a:xfrm>
        </p:spPr>
        <p:txBody>
          <a:bodyPr vert="horz" lIns="91440" tIns="45720" rIns="91440" bIns="45720" rtlCol="0" anchor="t">
            <a:noAutofit/>
          </a:bodyPr>
          <a:lstStyle/>
          <a:p>
            <a:r>
              <a:rPr lang="en-US" sz="3200" dirty="0">
                <a:latin typeface="Calibri Light" panose="020F0302020204030204" pitchFamily="34" charset="0"/>
                <a:ea typeface="Calibri Light" panose="020F0302020204030204" pitchFamily="34" charset="0"/>
                <a:cs typeface="Calibri Light" panose="020F0302020204030204" pitchFamily="34" charset="0"/>
              </a:rPr>
              <a:t>W</a:t>
            </a:r>
            <a:r>
              <a:rPr lang="en-US" sz="3200" b="0" i="0" dirty="0">
                <a:effectLst/>
                <a:latin typeface="Calibri Light" panose="020F0302020204030204" pitchFamily="34" charset="0"/>
                <a:ea typeface="Calibri Light" panose="020F0302020204030204" pitchFamily="34" charset="0"/>
                <a:cs typeface="Calibri Light" panose="020F0302020204030204" pitchFamily="34" charset="0"/>
              </a:rPr>
              <a:t>e present the "Comprehensive Campus Services Management System." This innovative web-based platform seeks to address a range of </a:t>
            </a:r>
            <a:r>
              <a:rPr lang="en-US" sz="3200" b="1" i="0" dirty="0">
                <a:solidFill>
                  <a:srgbClr val="FF0000"/>
                </a:solidFill>
                <a:effectLst/>
                <a:latin typeface="Calibri Light" panose="020F0302020204030204" pitchFamily="34" charset="0"/>
                <a:ea typeface="Calibri Light" panose="020F0302020204030204" pitchFamily="34" charset="0"/>
                <a:cs typeface="Calibri Light" panose="020F0302020204030204" pitchFamily="34" charset="0"/>
              </a:rPr>
              <a:t>challenges</a:t>
            </a:r>
            <a:r>
              <a:rPr lang="en-US" sz="3200" b="0" i="0" dirty="0">
                <a:effectLst/>
                <a:latin typeface="Calibri Light" panose="020F0302020204030204" pitchFamily="34" charset="0"/>
                <a:ea typeface="Calibri Light" panose="020F0302020204030204" pitchFamily="34" charset="0"/>
                <a:cs typeface="Calibri Light" panose="020F0302020204030204" pitchFamily="34" charset="0"/>
              </a:rPr>
              <a:t>, including </a:t>
            </a:r>
            <a:r>
              <a:rPr lang="en-US" sz="3200" b="0" i="0" dirty="0">
                <a:solidFill>
                  <a:srgbClr val="FF0000"/>
                </a:solidFill>
                <a:effectLst/>
                <a:latin typeface="Calibri Light" panose="020F0302020204030204" pitchFamily="34" charset="0"/>
                <a:ea typeface="Calibri Light" panose="020F0302020204030204" pitchFamily="34" charset="0"/>
                <a:cs typeface="Calibri Light" panose="020F0302020204030204" pitchFamily="34" charset="0"/>
              </a:rPr>
              <a:t>hostel-related issues </a:t>
            </a:r>
            <a:r>
              <a:rPr lang="en-US" sz="3200" b="0" i="0" dirty="0">
                <a:effectLst/>
                <a:latin typeface="Calibri Light" panose="020F0302020204030204" pitchFamily="34" charset="0"/>
                <a:ea typeface="Calibri Light" panose="020F0302020204030204" pitchFamily="34" charset="0"/>
                <a:cs typeface="Calibri Light" panose="020F0302020204030204" pitchFamily="34" charset="0"/>
              </a:rPr>
              <a:t>like filing complaints against plumbing, carpentry, cleaning, and electrical concerns, along with introducing solutions for other aspects of campus life. The primary objective is to provide an all-in-one solution that enhances convenience, efficiency, and user experience for students.</a:t>
            </a:r>
            <a:endParaRPr lang="en-US" sz="32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8/30/2023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CAMPUS FACILITIES MANAGEMENT SYSTEM</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4173437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sz="4800" dirty="0">
                <a:solidFill>
                  <a:srgbClr val="0070C0"/>
                </a:solidFill>
              </a:rPr>
              <a:t>Problem Statement</a:t>
            </a:r>
            <a:endParaRPr lang="en-US" dirty="0">
              <a:solidFill>
                <a:srgbClr val="0070C0"/>
              </a:solidFill>
            </a:endParaRP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fontScale="92500" lnSpcReduction="10000"/>
          </a:bodyPr>
          <a:lstStyle/>
          <a:p>
            <a:pPr marL="457200" indent="-457200" algn="l">
              <a:buFont typeface="Wingdings" panose="05000000000000000000" pitchFamily="2" charset="2"/>
              <a:buChar char="Ø"/>
            </a:pPr>
            <a:r>
              <a:rPr lang="en-US" b="0" i="0" dirty="0">
                <a:solidFill>
                  <a:srgbClr val="7030A0"/>
                </a:solidFill>
                <a:effectLst/>
                <a:latin typeface="Calibri Light" panose="020F0302020204030204" pitchFamily="34" charset="0"/>
                <a:ea typeface="Calibri Light" panose="020F0302020204030204" pitchFamily="34" charset="0"/>
                <a:cs typeface="Calibri Light" panose="020F0302020204030204" pitchFamily="34" charset="0"/>
              </a:rPr>
              <a:t>Our system aims to simplify issue reporting and resolution, ensuring a more comfortable living environment for students. </a:t>
            </a:r>
            <a:r>
              <a:rPr lang="en-US" dirty="0">
                <a:solidFill>
                  <a:srgbClr val="7030A0"/>
                </a:solidFill>
                <a:latin typeface="Calibri Light" panose="020F0302020204030204" pitchFamily="34" charset="0"/>
                <a:ea typeface="Calibri Light" panose="020F0302020204030204" pitchFamily="34" charset="0"/>
                <a:cs typeface="Calibri Light" panose="020F0302020204030204" pitchFamily="34" charset="0"/>
              </a:rPr>
              <a:t>Student can file and also can check the status of the complaints.</a:t>
            </a:r>
            <a:endParaRPr lang="en-US" b="0" i="0" dirty="0">
              <a:effectLst/>
              <a:latin typeface="Calibri Light" panose="020F0302020204030204" pitchFamily="34" charset="0"/>
              <a:ea typeface="Calibri Light" panose="020F0302020204030204" pitchFamily="34" charset="0"/>
              <a:cs typeface="Calibri Light" panose="020F0302020204030204" pitchFamily="34" charset="0"/>
            </a:endParaRPr>
          </a:p>
          <a:p>
            <a:pPr marL="457200" indent="-457200" algn="l">
              <a:buFont typeface="Wingdings" panose="05000000000000000000" pitchFamily="2" charset="2"/>
              <a:buChar char="Ø"/>
            </a:pPr>
            <a:r>
              <a:rPr lang="en-US" b="0" i="0" dirty="0">
                <a:solidFill>
                  <a:srgbClr val="00B050"/>
                </a:solidFill>
                <a:effectLst/>
                <a:latin typeface="Calibri Light" panose="020F0302020204030204" pitchFamily="34" charset="0"/>
                <a:ea typeface="Calibri Light" panose="020F0302020204030204" pitchFamily="34" charset="0"/>
                <a:cs typeface="Calibri Light" panose="020F0302020204030204" pitchFamily="34" charset="0"/>
              </a:rPr>
              <a:t>Online Ordering for Campus Canteen. Long queues and limited dining time often inconvenience students at the campus canteen. To mitigate this, we propose an online ordering system that allows students to pre-order meals, reducing wait times and providing the flexibility to either take away or have it.</a:t>
            </a:r>
          </a:p>
          <a:p>
            <a:pPr marL="457200" indent="-457200" algn="l">
              <a:buFont typeface="Wingdings" panose="05000000000000000000" pitchFamily="2" charset="2"/>
              <a:buChar char="Ø"/>
            </a:pPr>
            <a:r>
              <a:rPr lang="en-US" b="0" i="0" dirty="0">
                <a:solidFill>
                  <a:srgbClr val="00B0F0"/>
                </a:solidFill>
                <a:effectLst/>
                <a:latin typeface="Calibri Light" panose="020F0302020204030204" pitchFamily="34" charset="0"/>
                <a:ea typeface="Calibri Light" panose="020F0302020204030204" pitchFamily="34" charset="0"/>
                <a:cs typeface="Calibri Light" panose="020F0302020204030204" pitchFamily="34" charset="0"/>
              </a:rPr>
              <a:t>Campus Salon Appointment System.</a:t>
            </a:r>
          </a:p>
          <a:p>
            <a:endParaRPr lang="en-US"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8/30/2023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CAMPUS FACILITIES MANAGEMENT SYSTEM</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2273248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IN" b="1" i="0" dirty="0">
                <a:solidFill>
                  <a:srgbClr val="0070C0"/>
                </a:solidFill>
                <a:effectLst/>
                <a:latin typeface="Söhne"/>
              </a:rPr>
              <a:t>Project Features</a:t>
            </a:r>
            <a:endParaRPr lang="en-US" dirty="0">
              <a:solidFill>
                <a:srgbClr val="0070C0"/>
              </a:solidFill>
            </a:endParaRP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fontScale="85000" lnSpcReduction="10000"/>
          </a:bodyPr>
          <a:lstStyle/>
          <a:p>
            <a:pPr algn="l">
              <a:buFont typeface="Arial" panose="020B0604020202020204" pitchFamily="34" charset="0"/>
              <a:buChar char="•"/>
            </a:pPr>
            <a:r>
              <a:rPr lang="en-US" b="0" i="0" dirty="0">
                <a:solidFill>
                  <a:srgbClr val="374151"/>
                </a:solidFill>
                <a:effectLst/>
                <a:latin typeface="Calibri Light" panose="020F0302020204030204" pitchFamily="34" charset="0"/>
                <a:ea typeface="Calibri Light" panose="020F0302020204030204" pitchFamily="34" charset="0"/>
                <a:cs typeface="Calibri Light" panose="020F0302020204030204" pitchFamily="34" charset="0"/>
              </a:rPr>
              <a:t>User Registration and Login for personalized access.</a:t>
            </a:r>
          </a:p>
          <a:p>
            <a:pPr algn="l">
              <a:buFont typeface="Arial" panose="020B0604020202020204" pitchFamily="34" charset="0"/>
              <a:buChar char="•"/>
            </a:pPr>
            <a:r>
              <a:rPr lang="en-US" b="0" i="0" dirty="0">
                <a:solidFill>
                  <a:srgbClr val="374151"/>
                </a:solidFill>
                <a:effectLst/>
                <a:latin typeface="Calibri Light" panose="020F0302020204030204" pitchFamily="34" charset="0"/>
                <a:ea typeface="Calibri Light" panose="020F0302020204030204" pitchFamily="34" charset="0"/>
                <a:cs typeface="Calibri Light" panose="020F0302020204030204" pitchFamily="34" charset="0"/>
              </a:rPr>
              <a:t>Hostel Issue Reporting: Students can choose a problem category, describe the issue, and submit it online. The system notifies relevant staff members.</a:t>
            </a:r>
          </a:p>
          <a:p>
            <a:pPr algn="l">
              <a:buFont typeface="Arial" panose="020B0604020202020204" pitchFamily="34" charset="0"/>
              <a:buChar char="•"/>
            </a:pPr>
            <a:r>
              <a:rPr lang="en-US" b="0" i="0" dirty="0">
                <a:solidFill>
                  <a:srgbClr val="374151"/>
                </a:solidFill>
                <a:effectLst/>
                <a:latin typeface="Calibri Light" panose="020F0302020204030204" pitchFamily="34" charset="0"/>
                <a:ea typeface="Calibri Light" panose="020F0302020204030204" pitchFamily="34" charset="0"/>
                <a:cs typeface="Calibri Light" panose="020F0302020204030204" pitchFamily="34" charset="0"/>
              </a:rPr>
              <a:t>Admin Dashboard: Admins can manage reported issues, assign tasks to staff, and track problem resolution.</a:t>
            </a:r>
          </a:p>
          <a:p>
            <a:pPr algn="l">
              <a:buFont typeface="Arial" panose="020B0604020202020204" pitchFamily="34" charset="0"/>
              <a:buChar char="•"/>
            </a:pPr>
            <a:r>
              <a:rPr lang="en-US" b="0" i="0" dirty="0">
                <a:solidFill>
                  <a:srgbClr val="374151"/>
                </a:solidFill>
                <a:effectLst/>
                <a:latin typeface="Calibri Light" panose="020F0302020204030204" pitchFamily="34" charset="0"/>
                <a:ea typeface="Calibri Light" panose="020F0302020204030204" pitchFamily="34" charset="0"/>
                <a:cs typeface="Calibri Light" panose="020F0302020204030204" pitchFamily="34" charset="0"/>
              </a:rPr>
              <a:t>Online Canteen Ordering: Students can order food in advance, reducing waiting times and enabling flexible meal choices.</a:t>
            </a:r>
          </a:p>
          <a:p>
            <a:pPr algn="l">
              <a:buFont typeface="Arial" panose="020B0604020202020204" pitchFamily="34" charset="0"/>
              <a:buChar char="•"/>
            </a:pPr>
            <a:r>
              <a:rPr lang="en-US" b="0" i="0" dirty="0">
                <a:solidFill>
                  <a:srgbClr val="374151"/>
                </a:solidFill>
                <a:effectLst/>
                <a:latin typeface="Calibri Light" panose="020F0302020204030204" pitchFamily="34" charset="0"/>
                <a:ea typeface="Calibri Light" panose="020F0302020204030204" pitchFamily="34" charset="0"/>
                <a:cs typeface="Calibri Light" panose="020F0302020204030204" pitchFamily="34" charset="0"/>
              </a:rPr>
              <a:t>Salon Appointment Booking: Students can book salon appointments based on available time slots, eliminating unnecessary waiting.</a:t>
            </a:r>
          </a:p>
          <a:p>
            <a:endParaRPr lang="en-US"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8/30/2023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CAMPUS FACILITIES MANAGEMENT SYSTEM</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411321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IN" b="1" i="0" dirty="0">
                <a:solidFill>
                  <a:srgbClr val="0070C0"/>
                </a:solidFill>
                <a:effectLst/>
                <a:latin typeface="Söhne"/>
              </a:rPr>
              <a:t>Benefits</a:t>
            </a:r>
            <a:endParaRPr lang="en-US" dirty="0">
              <a:solidFill>
                <a:srgbClr val="0070C0"/>
              </a:solidFill>
            </a:endParaRP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algn="l">
              <a:buFont typeface="Arial" panose="020B0604020202020204" pitchFamily="34" charset="0"/>
              <a:buChar char="•"/>
            </a:pPr>
            <a:r>
              <a:rPr lang="en-US" b="0" i="0" dirty="0">
                <a:solidFill>
                  <a:srgbClr val="374151"/>
                </a:solidFill>
                <a:effectLst/>
                <a:latin typeface="Calibri Light" panose="020F0302020204030204" pitchFamily="34" charset="0"/>
                <a:ea typeface="Calibri Light" panose="020F0302020204030204" pitchFamily="34" charset="0"/>
                <a:cs typeface="Calibri Light" panose="020F0302020204030204" pitchFamily="34" charset="0"/>
              </a:rPr>
              <a:t>Enhanced Hostel Experience: Swift resolution of facility-related issues ensures a conducive living environment.</a:t>
            </a:r>
          </a:p>
          <a:p>
            <a:pPr algn="l">
              <a:buFont typeface="Arial" panose="020B0604020202020204" pitchFamily="34" charset="0"/>
              <a:buChar char="•"/>
            </a:pPr>
            <a:r>
              <a:rPr lang="en-US" b="0" i="0" dirty="0">
                <a:solidFill>
                  <a:srgbClr val="374151"/>
                </a:solidFill>
                <a:effectLst/>
                <a:latin typeface="Calibri Light" panose="020F0302020204030204" pitchFamily="34" charset="0"/>
                <a:ea typeface="Calibri Light" panose="020F0302020204030204" pitchFamily="34" charset="0"/>
                <a:cs typeface="Calibri Light" panose="020F0302020204030204" pitchFamily="34" charset="0"/>
              </a:rPr>
              <a:t>Efficient Dining: Pre-ordering meals streamlines the dining experience, reducing queues and wait times.</a:t>
            </a:r>
          </a:p>
          <a:p>
            <a:pPr algn="l">
              <a:buFont typeface="Arial" panose="020B0604020202020204" pitchFamily="34" charset="0"/>
              <a:buChar char="•"/>
            </a:pPr>
            <a:r>
              <a:rPr lang="en-US" b="0" i="0" dirty="0">
                <a:solidFill>
                  <a:srgbClr val="374151"/>
                </a:solidFill>
                <a:effectLst/>
                <a:latin typeface="Calibri Light" panose="020F0302020204030204" pitchFamily="34" charset="0"/>
                <a:ea typeface="Calibri Light" panose="020F0302020204030204" pitchFamily="34" charset="0"/>
                <a:cs typeface="Calibri Light" panose="020F0302020204030204" pitchFamily="34" charset="0"/>
              </a:rPr>
              <a:t>Timely Salon Services: Slot-based appointments minimize waiting and provide a structured salon experience.</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8/30/2023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CAMPUS FACILITIES MANAGEMENT SYSTEM</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612391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a:lstStyle/>
          <a:p>
            <a:r>
              <a:rPr lang="en-US" dirty="0">
                <a:solidFill>
                  <a:srgbClr val="0070C0"/>
                </a:solidFill>
              </a:rPr>
              <a:t>Meet our team</a:t>
            </a:r>
          </a:p>
        </p:txBody>
      </p:sp>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2123351" y="2426400"/>
            <a:ext cx="2281237" cy="347662"/>
          </a:xfrm>
        </p:spPr>
        <p:txBody>
          <a:bodyPr/>
          <a:lstStyle/>
          <a:p>
            <a:r>
              <a:rPr lang="en-US" dirty="0"/>
              <a:t>Deepak</a:t>
            </a:r>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2123350" y="2811646"/>
            <a:ext cx="2281237" cy="347662"/>
          </a:xfrm>
        </p:spPr>
        <p:txBody>
          <a:bodyPr/>
          <a:lstStyle/>
          <a:p>
            <a:r>
              <a:rPr lang="en-US" dirty="0"/>
              <a:t>22MCF1R16</a:t>
            </a:r>
          </a:p>
        </p:txBody>
      </p:sp>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6870817" y="2422565"/>
            <a:ext cx="2281237" cy="347662"/>
          </a:xfrm>
        </p:spPr>
        <p:txBody>
          <a:bodyPr/>
          <a:lstStyle/>
          <a:p>
            <a:r>
              <a:rPr lang="en-US" dirty="0"/>
              <a:t>Ramavath Santhosh</a:t>
            </a:r>
          </a:p>
        </p:txBody>
      </p:sp>
      <p:sp>
        <p:nvSpPr>
          <p:cNvPr id="37" name="Text Placeholder 36">
            <a:extLst>
              <a:ext uri="{FF2B5EF4-FFF2-40B4-BE49-F238E27FC236}">
                <a16:creationId xmlns:a16="http://schemas.microsoft.com/office/drawing/2014/main" id="{7990731F-95DE-4F44-8EA0-E275CEAFD8A2}"/>
              </a:ext>
            </a:extLst>
          </p:cNvPr>
          <p:cNvSpPr>
            <a:spLocks noGrp="1"/>
          </p:cNvSpPr>
          <p:nvPr>
            <p:ph type="body" sz="quarter" idx="20"/>
          </p:nvPr>
        </p:nvSpPr>
        <p:spPr>
          <a:xfrm>
            <a:off x="6870816" y="2807811"/>
            <a:ext cx="2281237" cy="347662"/>
          </a:xfrm>
        </p:spPr>
        <p:txBody>
          <a:bodyPr/>
          <a:lstStyle/>
          <a:p>
            <a:r>
              <a:rPr lang="en-US" dirty="0"/>
              <a:t>22MCF1R40</a:t>
            </a:r>
          </a:p>
        </p:txBody>
      </p:sp>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21"/>
          </p:nvPr>
        </p:nvSpPr>
        <p:spPr>
          <a:xfrm>
            <a:off x="2123351" y="4498793"/>
            <a:ext cx="2281237" cy="347662"/>
          </a:xfrm>
        </p:spPr>
        <p:txBody>
          <a:bodyPr/>
          <a:lstStyle/>
          <a:p>
            <a:r>
              <a:rPr lang="en-US" dirty="0" err="1"/>
              <a:t>Animesh</a:t>
            </a:r>
            <a:r>
              <a:rPr lang="en-US" dirty="0"/>
              <a:t> Paswan</a:t>
            </a:r>
          </a:p>
        </p:txBody>
      </p:sp>
      <p:sp>
        <p:nvSpPr>
          <p:cNvPr id="39" name="Text Placeholder 38">
            <a:extLst>
              <a:ext uri="{FF2B5EF4-FFF2-40B4-BE49-F238E27FC236}">
                <a16:creationId xmlns:a16="http://schemas.microsoft.com/office/drawing/2014/main" id="{2A6ACC78-74DF-604E-BD14-4BBE7B4EEF5B}"/>
              </a:ext>
            </a:extLst>
          </p:cNvPr>
          <p:cNvSpPr>
            <a:spLocks noGrp="1"/>
          </p:cNvSpPr>
          <p:nvPr>
            <p:ph type="body" sz="quarter" idx="22"/>
          </p:nvPr>
        </p:nvSpPr>
        <p:spPr>
          <a:xfrm>
            <a:off x="2123350" y="4884039"/>
            <a:ext cx="2281237" cy="347662"/>
          </a:xfrm>
        </p:spPr>
        <p:txBody>
          <a:bodyPr/>
          <a:lstStyle/>
          <a:p>
            <a:r>
              <a:rPr lang="en-US" dirty="0"/>
              <a:t>22MCF1R06</a:t>
            </a:r>
          </a:p>
        </p:txBody>
      </p:sp>
      <p:sp>
        <p:nvSpPr>
          <p:cNvPr id="40" name="Text Placeholder 39">
            <a:extLst>
              <a:ext uri="{FF2B5EF4-FFF2-40B4-BE49-F238E27FC236}">
                <a16:creationId xmlns:a16="http://schemas.microsoft.com/office/drawing/2014/main" id="{9DC429C0-1DEB-1F4F-AE66-C503B31B7B48}"/>
              </a:ext>
            </a:extLst>
          </p:cNvPr>
          <p:cNvSpPr>
            <a:spLocks noGrp="1"/>
          </p:cNvSpPr>
          <p:nvPr>
            <p:ph type="body" sz="quarter" idx="23"/>
          </p:nvPr>
        </p:nvSpPr>
        <p:spPr>
          <a:xfrm>
            <a:off x="6870817" y="4498793"/>
            <a:ext cx="2281237" cy="347662"/>
          </a:xfrm>
        </p:spPr>
        <p:txBody>
          <a:bodyPr/>
          <a:lstStyle/>
          <a:p>
            <a:endParaRPr lang="en-US" dirty="0"/>
          </a:p>
        </p:txBody>
      </p:sp>
      <p:sp>
        <p:nvSpPr>
          <p:cNvPr id="41" name="Text Placeholder 40">
            <a:extLst>
              <a:ext uri="{FF2B5EF4-FFF2-40B4-BE49-F238E27FC236}">
                <a16:creationId xmlns:a16="http://schemas.microsoft.com/office/drawing/2014/main" id="{31C0CCD4-2502-A14F-B520-7B57524EDF8E}"/>
              </a:ext>
            </a:extLst>
          </p:cNvPr>
          <p:cNvSpPr>
            <a:spLocks noGrp="1"/>
          </p:cNvSpPr>
          <p:nvPr>
            <p:ph type="body" sz="quarter" idx="24"/>
          </p:nvPr>
        </p:nvSpPr>
        <p:spPr>
          <a:xfrm>
            <a:off x="6870816" y="4884039"/>
            <a:ext cx="2281237" cy="347662"/>
          </a:xfrm>
        </p:spPr>
        <p:txBody>
          <a:bodyPr/>
          <a:lstStyle/>
          <a:p>
            <a:endParaRPr lang="en-US" dirty="0"/>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a:lstStyle/>
          <a:p>
            <a:fld id="{F742F39E-1B75-804F-BDAE-BCC03958AB94}" type="datetime1">
              <a:rPr lang="en-US" smtClean="0"/>
              <a:pPr/>
              <a:t>8/30/2023</a:t>
            </a:fld>
            <a:endParaRPr lang="en-US" dirty="0"/>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CAMPUS FACILITIES MANAGEMENT SYSTEM</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3335690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solidFill>
                  <a:srgbClr val="0070C0"/>
                </a:solidFill>
              </a:rPr>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1" y="2457224"/>
            <a:ext cx="9779183" cy="3436483"/>
          </a:xfrm>
        </p:spPr>
        <p:txBody>
          <a:bodyPr vert="horz" lIns="91440" tIns="45720" rIns="91440" bIns="45720" rtlCol="0" anchor="t">
            <a:noAutofit/>
          </a:bodyPr>
          <a:lstStyle/>
          <a:p>
            <a:r>
              <a:rPr lang="en-US" sz="3200" b="0" i="0" dirty="0">
                <a:effectLst/>
                <a:latin typeface="Söhne"/>
              </a:rPr>
              <a:t>By addressing these challenges and providing innovative solutions, the "Comprehensive Campus Services Management System" endeavors to enhance the quality of life for students, making campus living more comfortable, efficient, and enjoyable.</a:t>
            </a:r>
            <a:endParaRPr lang="en-US" sz="3200"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8/30/2023</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CAMPUS FACILITIES MANAGEMENT SYSTEM</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 </a:t>
            </a:r>
          </a:p>
        </p:txBody>
      </p:sp>
    </p:spTree>
    <p:extLst>
      <p:ext uri="{BB962C8B-B14F-4D97-AF65-F5344CB8AC3E}">
        <p14:creationId xmlns:p14="http://schemas.microsoft.com/office/powerpoint/2010/main" val="92618457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93</TotalTime>
  <Words>417</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Söhne</vt:lpstr>
      <vt:lpstr>Tenorite</vt:lpstr>
      <vt:lpstr>Wingdings</vt:lpstr>
      <vt:lpstr>Office Theme</vt:lpstr>
      <vt:lpstr>CAMPUS FACILITIES MANAGEMENT SYSTEM</vt:lpstr>
      <vt:lpstr>Agenda</vt:lpstr>
      <vt:lpstr>Introduction</vt:lpstr>
      <vt:lpstr>Problem Statement</vt:lpstr>
      <vt:lpstr>Project Features</vt:lpstr>
      <vt:lpstr>Benefits</vt:lpstr>
      <vt:lpstr>Meet our team</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CAMPUS FACILITIES MANAGEMENT SYSTEM</dc:title>
  <dc:creator>ramavathsanthosh_9998@outlook.com</dc:creator>
  <cp:lastModifiedBy>ramavathsanthosh_9998@outlook.com</cp:lastModifiedBy>
  <cp:revision>1</cp:revision>
  <dcterms:created xsi:type="dcterms:W3CDTF">2023-08-30T15:55:30Z</dcterms:created>
  <dcterms:modified xsi:type="dcterms:W3CDTF">2023-08-30T17:28:38Z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