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44018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08" y="-96"/>
      </p:cViewPr>
      <p:guideLst>
        <p:guide orient="horz" pos="2160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0135" y="2130426"/>
            <a:ext cx="1224153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270" y="3886200"/>
            <a:ext cx="100812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41305" y="274639"/>
            <a:ext cx="3240405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0090" y="274639"/>
            <a:ext cx="948118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643" y="4406901"/>
            <a:ext cx="1224153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37643" y="2906713"/>
            <a:ext cx="1224153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0090" y="1600201"/>
            <a:ext cx="63607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20915" y="1600201"/>
            <a:ext cx="63607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2018-02-22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090" y="1535113"/>
            <a:ext cx="63632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0090" y="2174875"/>
            <a:ext cx="63632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315915" y="1535113"/>
            <a:ext cx="63657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315915" y="2174875"/>
            <a:ext cx="63657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2018-02-22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2018-02-22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2018-02-22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91" y="273050"/>
            <a:ext cx="47380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0704" y="273051"/>
            <a:ext cx="805100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20091" y="1435101"/>
            <a:ext cx="473809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2018-02-22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2854" y="4800600"/>
            <a:ext cx="86410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22854" y="612775"/>
            <a:ext cx="86410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22854" y="5367338"/>
            <a:ext cx="86410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2018-02-22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20090" y="274638"/>
            <a:ext cx="129616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090" y="1600201"/>
            <a:ext cx="129616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0090" y="6356351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2018-02-22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20615" y="6356351"/>
            <a:ext cx="4560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21290" y="6356351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180" y="1268760"/>
            <a:ext cx="87254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网站定制：咖啡金融网，汇聚外汇网，四川蒙顶山茶交所咖啡事业部官网，乾井直播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小程序：咖啡行业机构索引小程序，念豆杂货铺小程序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：汇聚外汇，铲铲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-27384"/>
            <a:ext cx="14416314" cy="692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念豆科技案例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20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180" y="1268760"/>
            <a:ext cx="1209734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咖啡金融网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类别：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行业资讯网站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网址：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www.coffinance.com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咖啡金融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事专业咖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务的互联网服务网站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注国内外咖啡行业相关资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讯，为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咖啡从业者及爱好者提供一系列专业化服务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色：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）网站干爽，用户体验效果佳，能够第一时间找到所需资讯；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）首页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Flash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动态效果更好展现网站核心服务；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）市场时间让用户一目了然咖啡交易市场情况。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-27384"/>
            <a:ext cx="14416314" cy="692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念豆科技案例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71344" y="8813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咖啡金融网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069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180" y="1268760"/>
            <a:ext cx="120973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汇聚外汇网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类别：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资讯网站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网址：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www.huijufx.com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聚外汇网是专业的外汇资讯网站，除外汇资讯文章外，还有文字和视频直播功能，在线收看外汇课程功能，以及发布各商业银行外汇报价功能，是外汇初学者的最佳选择。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色：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）首页图文并茂展现外汇文章资讯，提升用户体验度；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市场时间让用户第一时间了解全球资本市场开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收盘情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况；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）标签选择起到“关键词”分类，让用户能够轻松找到相似文章；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全球央行利率表了解世界主要货币利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率。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-27384"/>
            <a:ext cx="14416314" cy="692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念豆科技案例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71344" y="8813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汇聚外汇网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657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180" y="1268760"/>
            <a:ext cx="120973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四川蒙顶山茶交所咖啡事业部官网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类别：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企业官网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网址：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www.cbechina.com.cn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四川蒙顶山茶交所咖啡事业部是一家从事咖啡现货的交易所，该官网主要用于展示交易所新闻、公告以及行业资讯等内容，帮助投资者第一时间了解交易所近况。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特色：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）打开首页迎面而来的超大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Banner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图体现交易所的大气；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）首页整体干爽效果有效提升用户体验度。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-27384"/>
            <a:ext cx="14416314" cy="692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念豆科技案例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00386" y="88131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四川蒙顶山茶交所咖啡事业部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89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180" y="1268760"/>
            <a:ext cx="120973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乾井直播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类别：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文字类直播网站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网址：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www.zhibo.qianjing99.com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井直播是一款文字类直播网站，用户可以进入不同直播室收看不同文字直播内容。除收看当日直播外，用户还看查看历史直播内容。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特色：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）网站管理者可以新增或删除直播房间，数量不限；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）直播人员和用户发言都需要后台审核才能发布（也可设置成默认审核通过）。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-27384"/>
            <a:ext cx="14416314" cy="692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念豆科技案例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85928" y="881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乾井直播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17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742" y="1262632"/>
            <a:ext cx="12097343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咖啡行业机构索引小程序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类别：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行业索引小程序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二维码：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汇集整理国内咖啡细分企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业，能够帮助用户第一时间找到所需咖啡相关企业。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特色：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国内首个咖啡行业机构索引小程序，按照产业链的不同位置对相关咖啡企业进行汇集整理。包括：种植基地、生产企业、贸易公司、设备器皿、进出口商、仓储物流、交易所、研究院校、协会、网站以及咖啡品牌等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）发布我国四大咖啡产区（云南省、海南省、四川省攀枝花市、福建省）咖啡产业报告。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08" y="2132856"/>
            <a:ext cx="2376264" cy="2376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0" y="-27384"/>
            <a:ext cx="14416314" cy="692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念豆科技案例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30328" y="88131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咖啡行业机构索引小程序</a:t>
            </a:r>
          </a:p>
        </p:txBody>
      </p:sp>
    </p:spTree>
    <p:extLst>
      <p:ext uri="{BB962C8B-B14F-4D97-AF65-F5344CB8AC3E}">
        <p14:creationId xmlns:p14="http://schemas.microsoft.com/office/powerpoint/2010/main" val="277897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180" y="1268760"/>
            <a:ext cx="120973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念豆杂货铺引小程序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类别：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商城类小程序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二维码：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念豆杂货铺小程序是一款根植于微信生态圈的商城，可利用微信的普及性、传播性、便利性提高店铺成交量。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特色：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）店铺可在微信生态圈内传播，提高曝光度；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）打通微信支付，便于客户支付以及店铺结算。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-27384"/>
            <a:ext cx="14416314" cy="692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念豆科技案例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57" y="2204863"/>
            <a:ext cx="2119883" cy="21198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754822" y="8813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念豆杂货铺小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1274420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180" y="1268760"/>
            <a:ext cx="1209734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汇聚外汇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类别：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财经资讯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汇聚外汇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是汇聚外汇网旗下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上同步网站内容，包括财经资讯文章，财经事件直播以及外汇投资课程。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特色：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）财经资讯文章同步网站文章，可做到网站更新文章时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自动更新；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）财经事件直播采用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人工智能技术，计算机自动直播，无需人工编辑内容发布。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-27384"/>
            <a:ext cx="14416314" cy="692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念豆科技案例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94419" y="88131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汇聚外汇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172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180" y="1268760"/>
            <a:ext cx="120973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铲铲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类别：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共享服务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铲铲是一款以共享宠物寄养为核心，宠物社区与宠物商城为辅的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。用户可在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内发布提供寄养服务或寻找寄养服务，同时还可在相关宠物社区板块内进行讨论与聊天，并在宠物商城内为自己的爱宠购买相关产品。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特色：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）提供宠物寄养服务，解决铲屎官们短途出行不能照顾宠物的困扰；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）宠物社区聚集铲屎官们一起讨论自家的爱宠成长历程；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）宠物商城为自己的爱宠挑选合适的产品。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-27384"/>
            <a:ext cx="14416314" cy="692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念豆科技案例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10072" y="88131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铲铲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1729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1495</Words>
  <Application>Microsoft Office PowerPoint</Application>
  <PresentationFormat>自定义</PresentationFormat>
  <Paragraphs>90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陶陶健</dc:creator>
  <cp:lastModifiedBy>TAO Jian</cp:lastModifiedBy>
  <cp:revision>16</cp:revision>
  <dcterms:created xsi:type="dcterms:W3CDTF">2018-01-23T05:24:16Z</dcterms:created>
  <dcterms:modified xsi:type="dcterms:W3CDTF">2018-02-22T06:49:28Z</dcterms:modified>
</cp:coreProperties>
</file>