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9"/>
  </p:notesMasterIdLst>
  <p:handoutMasterIdLst>
    <p:handoutMasterId r:id="rId10"/>
  </p:handoutMasterIdLst>
  <p:sldIdLst>
    <p:sldId id="256" r:id="rId3"/>
    <p:sldId id="345" r:id="rId4"/>
    <p:sldId id="358" r:id="rId5"/>
    <p:sldId id="340" r:id="rId6"/>
    <p:sldId id="343" r:id="rId7"/>
    <p:sldId id="348" r:id="rId8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6"/>
            <p14:sldId id="345"/>
            <p14:sldId id="358"/>
            <p14:sldId id="340"/>
            <p14:sldId id="343"/>
            <p14:sldId id="34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83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作者" initials="A" lastIdx="0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D85"/>
    <a:srgbClr val="FA3C00"/>
    <a:srgbClr val="F18E24"/>
    <a:srgbClr val="2E75B6"/>
    <a:srgbClr val="F2F2F2"/>
    <a:srgbClr val="FAD8B3"/>
    <a:srgbClr val="E02800"/>
    <a:srgbClr val="B71E00"/>
    <a:srgbClr val="565F69"/>
    <a:srgbClr val="C86C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91" autoAdjust="0"/>
    <p:restoredTop sz="95383" autoAdjust="0"/>
  </p:normalViewPr>
  <p:slideViewPr>
    <p:cSldViewPr snapToGrid="0">
      <p:cViewPr varScale="1">
        <p:scale>
          <a:sx n="86" d="100"/>
          <a:sy n="86" d="100"/>
        </p:scale>
        <p:origin x="534" y="96"/>
      </p:cViewPr>
      <p:guideLst>
        <p:guide orient="horz" pos="2160"/>
        <p:guide pos="68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3E4EFB-554A-41C6-B726-6A9854C7DCCC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AD26759-185A-418C-8EF6-21A83792612C}">
      <dgm:prSet phldrT="[文本]" custT="1"/>
      <dgm:spPr/>
      <dgm:t>
        <a:bodyPr/>
        <a:lstStyle/>
        <a:p>
          <a:pPr algn="l"/>
          <a:r>
            <a:rPr lang="en-US" altLang="zh-CN" sz="2800" b="0" dirty="0" smtClean="0"/>
            <a:t>TOP MNC PHARMA</a:t>
          </a:r>
          <a:endParaRPr lang="zh-CN" altLang="en-US" sz="2800" b="0" dirty="0"/>
        </a:p>
      </dgm:t>
    </dgm:pt>
    <dgm:pt modelId="{BE1ED895-44A7-4DA1-AAC4-6160344266E1}" type="parTrans" cxnId="{B9E873E7-FC04-485C-BA15-1B324EB0BEE6}">
      <dgm:prSet/>
      <dgm:spPr/>
      <dgm:t>
        <a:bodyPr/>
        <a:lstStyle/>
        <a:p>
          <a:endParaRPr lang="zh-CN" altLang="en-US"/>
        </a:p>
      </dgm:t>
    </dgm:pt>
    <dgm:pt modelId="{1D197773-ADDB-4F7E-951A-C56CFC017AE4}" type="sibTrans" cxnId="{B9E873E7-FC04-485C-BA15-1B324EB0BEE6}">
      <dgm:prSet/>
      <dgm:spPr/>
      <dgm:t>
        <a:bodyPr/>
        <a:lstStyle/>
        <a:p>
          <a:endParaRPr lang="zh-CN" altLang="en-US"/>
        </a:p>
      </dgm:t>
    </dgm:pt>
    <dgm:pt modelId="{98780CF9-1114-4D91-BAB7-1ADF66CB867A}">
      <dgm:prSet phldrT="[文本]" custT="1"/>
      <dgm:spPr/>
      <dgm:t>
        <a:bodyPr/>
        <a:lstStyle/>
        <a:p>
          <a:pPr algn="l"/>
          <a:r>
            <a:rPr lang="zh-CN" altLang="en-US" sz="2800" b="0" dirty="0" smtClean="0"/>
            <a:t>新药研发流程</a:t>
          </a:r>
          <a:endParaRPr lang="zh-CN" altLang="en-US" sz="2800" b="0" dirty="0"/>
        </a:p>
      </dgm:t>
    </dgm:pt>
    <dgm:pt modelId="{C315D253-1D0B-464A-BFF2-31755BB35E28}" type="parTrans" cxnId="{FD5088F5-1C49-4F8B-BA90-1E5279A809CA}">
      <dgm:prSet/>
      <dgm:spPr/>
      <dgm:t>
        <a:bodyPr/>
        <a:lstStyle/>
        <a:p>
          <a:endParaRPr lang="zh-CN" altLang="en-US"/>
        </a:p>
      </dgm:t>
    </dgm:pt>
    <dgm:pt modelId="{F60AC9F7-487C-421C-9583-122746D66132}" type="sibTrans" cxnId="{FD5088F5-1C49-4F8B-BA90-1E5279A809CA}">
      <dgm:prSet/>
      <dgm:spPr/>
      <dgm:t>
        <a:bodyPr/>
        <a:lstStyle/>
        <a:p>
          <a:endParaRPr lang="zh-CN" altLang="en-US"/>
        </a:p>
      </dgm:t>
    </dgm:pt>
    <dgm:pt modelId="{65890A1E-2CDA-43E8-A740-1D1CC12092A1}">
      <dgm:prSet phldrT="[文本]" custT="1"/>
      <dgm:spPr/>
      <dgm:t>
        <a:bodyPr/>
        <a:lstStyle/>
        <a:p>
          <a:pPr algn="l"/>
          <a:r>
            <a:rPr lang="zh-CN" altLang="en-US" sz="2800" b="0" dirty="0" smtClean="0"/>
            <a:t>了解临床试验</a:t>
          </a:r>
          <a:endParaRPr lang="zh-CN" altLang="en-US" sz="2800" b="0" dirty="0"/>
        </a:p>
      </dgm:t>
    </dgm:pt>
    <dgm:pt modelId="{2921225E-FC38-4983-9F2B-2E362685DC38}" type="parTrans" cxnId="{E1570953-0FF1-4ECE-AD13-03EAC597FB6D}">
      <dgm:prSet/>
      <dgm:spPr/>
      <dgm:t>
        <a:bodyPr/>
        <a:lstStyle/>
        <a:p>
          <a:endParaRPr lang="zh-CN" altLang="en-US"/>
        </a:p>
      </dgm:t>
    </dgm:pt>
    <dgm:pt modelId="{77382CB0-9014-4BA5-827F-EF2B789EE80C}" type="sibTrans" cxnId="{E1570953-0FF1-4ECE-AD13-03EAC597FB6D}">
      <dgm:prSet/>
      <dgm:spPr/>
      <dgm:t>
        <a:bodyPr/>
        <a:lstStyle/>
        <a:p>
          <a:endParaRPr lang="zh-CN" altLang="en-US"/>
        </a:p>
      </dgm:t>
    </dgm:pt>
    <dgm:pt modelId="{1A530F50-21B7-43F5-B8FA-A1E865013121}">
      <dgm:prSet phldrT="[文本]" custT="1"/>
      <dgm:spPr/>
      <dgm:t>
        <a:bodyPr/>
        <a:lstStyle/>
        <a:p>
          <a:pPr algn="l"/>
          <a:r>
            <a:rPr lang="en-US" altLang="zh-CN" sz="2800" b="0" dirty="0" smtClean="0"/>
            <a:t>POLICY</a:t>
          </a:r>
          <a:endParaRPr lang="zh-CN" altLang="en-US" sz="2800" b="0" dirty="0"/>
        </a:p>
      </dgm:t>
    </dgm:pt>
    <dgm:pt modelId="{1FB1BDAA-B708-4838-AD77-39F1142D3010}" type="parTrans" cxnId="{99D596E4-35F5-42B0-ACB1-0D3D3ACEC417}">
      <dgm:prSet/>
      <dgm:spPr/>
      <dgm:t>
        <a:bodyPr/>
        <a:lstStyle/>
        <a:p>
          <a:endParaRPr lang="zh-CN" altLang="en-US"/>
        </a:p>
      </dgm:t>
    </dgm:pt>
    <dgm:pt modelId="{B9A8C4D2-C0D9-4662-BFB8-4B50C03E0BC8}" type="sibTrans" cxnId="{99D596E4-35F5-42B0-ACB1-0D3D3ACEC417}">
      <dgm:prSet/>
      <dgm:spPr/>
      <dgm:t>
        <a:bodyPr/>
        <a:lstStyle/>
        <a:p>
          <a:endParaRPr lang="zh-CN" altLang="en-US"/>
        </a:p>
      </dgm:t>
    </dgm:pt>
    <dgm:pt modelId="{B0B063D1-898B-45DC-986F-5CEFBBE548E1}" type="pres">
      <dgm:prSet presAssocID="{973E4EFB-554A-41C6-B726-6A9854C7DCCC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D2C7BD6-90ED-4CE6-A1F7-C66931B278C6}" type="pres">
      <dgm:prSet presAssocID="{8AD26759-185A-418C-8EF6-21A83792612C}" presName="composite" presStyleCnt="0"/>
      <dgm:spPr/>
    </dgm:pt>
    <dgm:pt modelId="{7081C5E5-6D1D-4771-9799-987D958580E1}" type="pres">
      <dgm:prSet presAssocID="{8AD26759-185A-418C-8EF6-21A83792612C}" presName="imgShp" presStyleLbl="fgImgPlace1" presStyleIdx="0" presStyleCnt="4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F67D4A71-A267-4DF0-A59E-A42CECFB6898}" type="pres">
      <dgm:prSet presAssocID="{8AD26759-185A-418C-8EF6-21A83792612C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09098C-B0CB-453E-9CB3-930ADA5CA216}" type="pres">
      <dgm:prSet presAssocID="{1D197773-ADDB-4F7E-951A-C56CFC017AE4}" presName="spacing" presStyleCnt="0"/>
      <dgm:spPr/>
    </dgm:pt>
    <dgm:pt modelId="{0C4EA54E-A053-4C8C-A647-42F00141F3AD}" type="pres">
      <dgm:prSet presAssocID="{98780CF9-1114-4D91-BAB7-1ADF66CB867A}" presName="composite" presStyleCnt="0"/>
      <dgm:spPr/>
    </dgm:pt>
    <dgm:pt modelId="{E9FA8780-49D8-4916-9080-FB75DB1425FF}" type="pres">
      <dgm:prSet presAssocID="{98780CF9-1114-4D91-BAB7-1ADF66CB867A}" presName="imgShp" presStyleLbl="fgImgPlace1" presStyleIdx="1" presStyleCnt="4"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endParaRPr lang="zh-CN" altLang="en-US"/>
        </a:p>
      </dgm:t>
    </dgm:pt>
    <dgm:pt modelId="{FF300EB0-9F39-4CAD-AF29-638CAC09B143}" type="pres">
      <dgm:prSet presAssocID="{98780CF9-1114-4D91-BAB7-1ADF66CB867A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20E0F0-7407-418F-81A2-94E9B3A3EA23}" type="pres">
      <dgm:prSet presAssocID="{F60AC9F7-487C-421C-9583-122746D66132}" presName="spacing" presStyleCnt="0"/>
      <dgm:spPr/>
    </dgm:pt>
    <dgm:pt modelId="{C517BFDC-327B-4DA4-9381-E8BCC1A0EAF3}" type="pres">
      <dgm:prSet presAssocID="{65890A1E-2CDA-43E8-A740-1D1CC12092A1}" presName="composite" presStyleCnt="0"/>
      <dgm:spPr/>
    </dgm:pt>
    <dgm:pt modelId="{42DA9597-4890-45EF-B1E7-624971883D9C}" type="pres">
      <dgm:prSet presAssocID="{65890A1E-2CDA-43E8-A740-1D1CC12092A1}" presName="imgShp" presStyleLbl="fgImgPlace1" presStyleIdx="2" presStyleCnt="4"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endParaRPr lang="zh-CN" altLang="en-US"/>
        </a:p>
      </dgm:t>
    </dgm:pt>
    <dgm:pt modelId="{57C3744F-B37F-4CFE-89D5-73E1B14C4D79}" type="pres">
      <dgm:prSet presAssocID="{65890A1E-2CDA-43E8-A740-1D1CC12092A1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55745C0-0466-455E-8F66-B23DD2A4C2A2}" type="pres">
      <dgm:prSet presAssocID="{77382CB0-9014-4BA5-827F-EF2B789EE80C}" presName="spacing" presStyleCnt="0"/>
      <dgm:spPr/>
    </dgm:pt>
    <dgm:pt modelId="{DD0F6234-F16F-44B5-9EC1-785E9CB25A7C}" type="pres">
      <dgm:prSet presAssocID="{1A530F50-21B7-43F5-B8FA-A1E865013121}" presName="composite" presStyleCnt="0"/>
      <dgm:spPr/>
    </dgm:pt>
    <dgm:pt modelId="{2AD59767-FEEA-4433-9589-2472484F03CD}" type="pres">
      <dgm:prSet presAssocID="{1A530F50-21B7-43F5-B8FA-A1E865013121}" presName="imgShp" presStyleLbl="fgImgPlace1" presStyleIdx="3" presStyleCnt="4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5D78E919-FC95-4131-9F39-8B735F11CCF1}" type="pres">
      <dgm:prSet presAssocID="{1A530F50-21B7-43F5-B8FA-A1E865013121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9E873E7-FC04-485C-BA15-1B324EB0BEE6}" srcId="{973E4EFB-554A-41C6-B726-6A9854C7DCCC}" destId="{8AD26759-185A-418C-8EF6-21A83792612C}" srcOrd="0" destOrd="0" parTransId="{BE1ED895-44A7-4DA1-AAC4-6160344266E1}" sibTransId="{1D197773-ADDB-4F7E-951A-C56CFC017AE4}"/>
    <dgm:cxn modelId="{EB2317A0-3CA1-49D7-8B91-E60BF7B9608D}" type="presOf" srcId="{65890A1E-2CDA-43E8-A740-1D1CC12092A1}" destId="{57C3744F-B37F-4CFE-89D5-73E1B14C4D79}" srcOrd="0" destOrd="0" presId="urn:microsoft.com/office/officeart/2005/8/layout/vList3"/>
    <dgm:cxn modelId="{5EBE8D1A-4C1C-4FBD-A0EB-938105E7BE24}" type="presOf" srcId="{973E4EFB-554A-41C6-B726-6A9854C7DCCC}" destId="{B0B063D1-898B-45DC-986F-5CEFBBE548E1}" srcOrd="0" destOrd="0" presId="urn:microsoft.com/office/officeart/2005/8/layout/vList3"/>
    <dgm:cxn modelId="{4CE3EF15-F778-44C0-A40B-9DA225E88C53}" type="presOf" srcId="{98780CF9-1114-4D91-BAB7-1ADF66CB867A}" destId="{FF300EB0-9F39-4CAD-AF29-638CAC09B143}" srcOrd="0" destOrd="0" presId="urn:microsoft.com/office/officeart/2005/8/layout/vList3"/>
    <dgm:cxn modelId="{F97F19DA-AE86-44A3-B1B1-5A331653E292}" type="presOf" srcId="{8AD26759-185A-418C-8EF6-21A83792612C}" destId="{F67D4A71-A267-4DF0-A59E-A42CECFB6898}" srcOrd="0" destOrd="0" presId="urn:microsoft.com/office/officeart/2005/8/layout/vList3"/>
    <dgm:cxn modelId="{A786F615-D2E4-4E45-82A0-F72313FAB11F}" type="presOf" srcId="{1A530F50-21B7-43F5-B8FA-A1E865013121}" destId="{5D78E919-FC95-4131-9F39-8B735F11CCF1}" srcOrd="0" destOrd="0" presId="urn:microsoft.com/office/officeart/2005/8/layout/vList3"/>
    <dgm:cxn modelId="{99D596E4-35F5-42B0-ACB1-0D3D3ACEC417}" srcId="{973E4EFB-554A-41C6-B726-6A9854C7DCCC}" destId="{1A530F50-21B7-43F5-B8FA-A1E865013121}" srcOrd="3" destOrd="0" parTransId="{1FB1BDAA-B708-4838-AD77-39F1142D3010}" sibTransId="{B9A8C4D2-C0D9-4662-BFB8-4B50C03E0BC8}"/>
    <dgm:cxn modelId="{FD5088F5-1C49-4F8B-BA90-1E5279A809CA}" srcId="{973E4EFB-554A-41C6-B726-6A9854C7DCCC}" destId="{98780CF9-1114-4D91-BAB7-1ADF66CB867A}" srcOrd="1" destOrd="0" parTransId="{C315D253-1D0B-464A-BFF2-31755BB35E28}" sibTransId="{F60AC9F7-487C-421C-9583-122746D66132}"/>
    <dgm:cxn modelId="{E1570953-0FF1-4ECE-AD13-03EAC597FB6D}" srcId="{973E4EFB-554A-41C6-B726-6A9854C7DCCC}" destId="{65890A1E-2CDA-43E8-A740-1D1CC12092A1}" srcOrd="2" destOrd="0" parTransId="{2921225E-FC38-4983-9F2B-2E362685DC38}" sibTransId="{77382CB0-9014-4BA5-827F-EF2B789EE80C}"/>
    <dgm:cxn modelId="{97F37FDB-B02E-423F-B8AD-4E0B5F683E31}" type="presParOf" srcId="{B0B063D1-898B-45DC-986F-5CEFBBE548E1}" destId="{BD2C7BD6-90ED-4CE6-A1F7-C66931B278C6}" srcOrd="0" destOrd="0" presId="urn:microsoft.com/office/officeart/2005/8/layout/vList3"/>
    <dgm:cxn modelId="{44434BA0-FE75-4E96-8912-6EB7DC533F97}" type="presParOf" srcId="{BD2C7BD6-90ED-4CE6-A1F7-C66931B278C6}" destId="{7081C5E5-6D1D-4771-9799-987D958580E1}" srcOrd="0" destOrd="0" presId="urn:microsoft.com/office/officeart/2005/8/layout/vList3"/>
    <dgm:cxn modelId="{DD3C691F-E6FA-4EAD-9A81-B353A1D15856}" type="presParOf" srcId="{BD2C7BD6-90ED-4CE6-A1F7-C66931B278C6}" destId="{F67D4A71-A267-4DF0-A59E-A42CECFB6898}" srcOrd="1" destOrd="0" presId="urn:microsoft.com/office/officeart/2005/8/layout/vList3"/>
    <dgm:cxn modelId="{59C9DBD6-81E1-4FF1-B581-80A9A745CCF5}" type="presParOf" srcId="{B0B063D1-898B-45DC-986F-5CEFBBE548E1}" destId="{DF09098C-B0CB-453E-9CB3-930ADA5CA216}" srcOrd="1" destOrd="0" presId="urn:microsoft.com/office/officeart/2005/8/layout/vList3"/>
    <dgm:cxn modelId="{E2FD7E29-0857-4D18-9614-6966E0B75E36}" type="presParOf" srcId="{B0B063D1-898B-45DC-986F-5CEFBBE548E1}" destId="{0C4EA54E-A053-4C8C-A647-42F00141F3AD}" srcOrd="2" destOrd="0" presId="urn:microsoft.com/office/officeart/2005/8/layout/vList3"/>
    <dgm:cxn modelId="{80CF9A93-DBD2-4CE6-B208-1E7C842C0E1C}" type="presParOf" srcId="{0C4EA54E-A053-4C8C-A647-42F00141F3AD}" destId="{E9FA8780-49D8-4916-9080-FB75DB1425FF}" srcOrd="0" destOrd="0" presId="urn:microsoft.com/office/officeart/2005/8/layout/vList3"/>
    <dgm:cxn modelId="{256EB195-4A79-4398-A959-C0346AFD6A87}" type="presParOf" srcId="{0C4EA54E-A053-4C8C-A647-42F00141F3AD}" destId="{FF300EB0-9F39-4CAD-AF29-638CAC09B143}" srcOrd="1" destOrd="0" presId="urn:microsoft.com/office/officeart/2005/8/layout/vList3"/>
    <dgm:cxn modelId="{4B064331-EE08-4F85-8412-751EB18BC564}" type="presParOf" srcId="{B0B063D1-898B-45DC-986F-5CEFBBE548E1}" destId="{7F20E0F0-7407-418F-81A2-94E9B3A3EA23}" srcOrd="3" destOrd="0" presId="urn:microsoft.com/office/officeart/2005/8/layout/vList3"/>
    <dgm:cxn modelId="{91079668-5F9D-448C-8717-694E5FE27B8B}" type="presParOf" srcId="{B0B063D1-898B-45DC-986F-5CEFBBE548E1}" destId="{C517BFDC-327B-4DA4-9381-E8BCC1A0EAF3}" srcOrd="4" destOrd="0" presId="urn:microsoft.com/office/officeart/2005/8/layout/vList3"/>
    <dgm:cxn modelId="{0B4F22AC-388B-439F-AF17-E699AC9A1BD2}" type="presParOf" srcId="{C517BFDC-327B-4DA4-9381-E8BCC1A0EAF3}" destId="{42DA9597-4890-45EF-B1E7-624971883D9C}" srcOrd="0" destOrd="0" presId="urn:microsoft.com/office/officeart/2005/8/layout/vList3"/>
    <dgm:cxn modelId="{03D8880F-6070-42CB-BF8F-713111B29A66}" type="presParOf" srcId="{C517BFDC-327B-4DA4-9381-E8BCC1A0EAF3}" destId="{57C3744F-B37F-4CFE-89D5-73E1B14C4D79}" srcOrd="1" destOrd="0" presId="urn:microsoft.com/office/officeart/2005/8/layout/vList3"/>
    <dgm:cxn modelId="{02109FBE-3AC8-4C40-9D11-219A951A1FDA}" type="presParOf" srcId="{B0B063D1-898B-45DC-986F-5CEFBBE548E1}" destId="{155745C0-0466-455E-8F66-B23DD2A4C2A2}" srcOrd="5" destOrd="0" presId="urn:microsoft.com/office/officeart/2005/8/layout/vList3"/>
    <dgm:cxn modelId="{5C13D928-22DF-48DB-8B19-67E28CBFFF1F}" type="presParOf" srcId="{B0B063D1-898B-45DC-986F-5CEFBBE548E1}" destId="{DD0F6234-F16F-44B5-9EC1-785E9CB25A7C}" srcOrd="6" destOrd="0" presId="urn:microsoft.com/office/officeart/2005/8/layout/vList3"/>
    <dgm:cxn modelId="{44CCA47F-7237-4E81-9C99-960C9B6AD3B9}" type="presParOf" srcId="{DD0F6234-F16F-44B5-9EC1-785E9CB25A7C}" destId="{2AD59767-FEEA-4433-9589-2472484F03CD}" srcOrd="0" destOrd="0" presId="urn:microsoft.com/office/officeart/2005/8/layout/vList3"/>
    <dgm:cxn modelId="{AD0DB960-B9C2-4805-BCED-57B21D79A3B3}" type="presParOf" srcId="{DD0F6234-F16F-44B5-9EC1-785E9CB25A7C}" destId="{5D78E919-FC95-4131-9F39-8B735F11CCF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7D4A71-A267-4DF0-A59E-A42CECFB6898}">
      <dsp:nvSpPr>
        <dsp:cNvPr id="0" name=""/>
        <dsp:cNvSpPr/>
      </dsp:nvSpPr>
      <dsp:spPr>
        <a:xfrm rot="10800000">
          <a:off x="1983253" y="3129"/>
          <a:ext cx="6992874" cy="88756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1390" tIns="106680" rIns="199136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b="0" kern="1200" dirty="0" smtClean="0"/>
            <a:t>TOP MNC PHARMA</a:t>
          </a:r>
          <a:endParaRPr lang="zh-CN" altLang="en-US" sz="2800" b="0" kern="1200" dirty="0"/>
        </a:p>
      </dsp:txBody>
      <dsp:txXfrm rot="10800000">
        <a:off x="2205143" y="3129"/>
        <a:ext cx="6770984" cy="887561"/>
      </dsp:txXfrm>
    </dsp:sp>
    <dsp:sp modelId="{7081C5E5-6D1D-4771-9799-987D958580E1}">
      <dsp:nvSpPr>
        <dsp:cNvPr id="0" name=""/>
        <dsp:cNvSpPr/>
      </dsp:nvSpPr>
      <dsp:spPr>
        <a:xfrm>
          <a:off x="1539472" y="3129"/>
          <a:ext cx="887561" cy="887561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300EB0-9F39-4CAD-AF29-638CAC09B143}">
      <dsp:nvSpPr>
        <dsp:cNvPr id="0" name=""/>
        <dsp:cNvSpPr/>
      </dsp:nvSpPr>
      <dsp:spPr>
        <a:xfrm rot="10800000">
          <a:off x="1983253" y="1155635"/>
          <a:ext cx="6992874" cy="88756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1390" tIns="106680" rIns="199136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0" kern="1200" dirty="0" smtClean="0"/>
            <a:t>新药研发流程</a:t>
          </a:r>
          <a:endParaRPr lang="zh-CN" altLang="en-US" sz="2800" b="0" kern="1200" dirty="0"/>
        </a:p>
      </dsp:txBody>
      <dsp:txXfrm rot="10800000">
        <a:off x="2205143" y="1155635"/>
        <a:ext cx="6770984" cy="887561"/>
      </dsp:txXfrm>
    </dsp:sp>
    <dsp:sp modelId="{E9FA8780-49D8-4916-9080-FB75DB1425FF}">
      <dsp:nvSpPr>
        <dsp:cNvPr id="0" name=""/>
        <dsp:cNvSpPr/>
      </dsp:nvSpPr>
      <dsp:spPr>
        <a:xfrm>
          <a:off x="1539472" y="1155635"/>
          <a:ext cx="887561" cy="887561"/>
        </a:xfrm>
        <a:prstGeom prst="ellipse">
          <a:avLst/>
        </a:prstGeom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C3744F-B37F-4CFE-89D5-73E1B14C4D79}">
      <dsp:nvSpPr>
        <dsp:cNvPr id="0" name=""/>
        <dsp:cNvSpPr/>
      </dsp:nvSpPr>
      <dsp:spPr>
        <a:xfrm rot="10800000">
          <a:off x="1983253" y="2308140"/>
          <a:ext cx="6992874" cy="88756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1390" tIns="106680" rIns="199136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0" kern="1200" dirty="0" smtClean="0"/>
            <a:t>了解临床试验</a:t>
          </a:r>
          <a:endParaRPr lang="zh-CN" altLang="en-US" sz="2800" b="0" kern="1200" dirty="0"/>
        </a:p>
      </dsp:txBody>
      <dsp:txXfrm rot="10800000">
        <a:off x="2205143" y="2308140"/>
        <a:ext cx="6770984" cy="887561"/>
      </dsp:txXfrm>
    </dsp:sp>
    <dsp:sp modelId="{42DA9597-4890-45EF-B1E7-624971883D9C}">
      <dsp:nvSpPr>
        <dsp:cNvPr id="0" name=""/>
        <dsp:cNvSpPr/>
      </dsp:nvSpPr>
      <dsp:spPr>
        <a:xfrm>
          <a:off x="1539472" y="2308140"/>
          <a:ext cx="887561" cy="887561"/>
        </a:xfrm>
        <a:prstGeom prst="ellipse">
          <a:avLst/>
        </a:prstGeom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78E919-FC95-4131-9F39-8B735F11CCF1}">
      <dsp:nvSpPr>
        <dsp:cNvPr id="0" name=""/>
        <dsp:cNvSpPr/>
      </dsp:nvSpPr>
      <dsp:spPr>
        <a:xfrm rot="10800000">
          <a:off x="1983253" y="3460646"/>
          <a:ext cx="6992874" cy="88756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1390" tIns="106680" rIns="199136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b="0" kern="1200" dirty="0" smtClean="0"/>
            <a:t>POLICY</a:t>
          </a:r>
          <a:endParaRPr lang="zh-CN" altLang="en-US" sz="2800" b="0" kern="1200" dirty="0"/>
        </a:p>
      </dsp:txBody>
      <dsp:txXfrm rot="10800000">
        <a:off x="2205143" y="3460646"/>
        <a:ext cx="6770984" cy="887561"/>
      </dsp:txXfrm>
    </dsp:sp>
    <dsp:sp modelId="{2AD59767-FEEA-4433-9589-2472484F03CD}">
      <dsp:nvSpPr>
        <dsp:cNvPr id="0" name=""/>
        <dsp:cNvSpPr/>
      </dsp:nvSpPr>
      <dsp:spPr>
        <a:xfrm>
          <a:off x="1539472" y="3460646"/>
          <a:ext cx="887561" cy="887561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400" cy="4968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9" y="1"/>
            <a:ext cx="2946400" cy="4968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E6780-A5D5-4E10-920E-0DF1A4C06A3B}" type="datetimeFigureOut">
              <a:rPr lang="zh-CN" altLang="en-US" smtClean="0"/>
              <a:t>2021/2/4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9" y="9429750"/>
            <a:ext cx="2946400" cy="49688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1D67CA-3E5B-45E6-A660-02992DF5F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111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C13577B-6902-467D-A26C-08A0DD5E4E03}" type="datetimeFigureOut">
              <a:t>2021/2/4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5450" y="1243013"/>
            <a:ext cx="5946775" cy="3346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195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F61EA0F-A667-4B49-8422-0062BC55E249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5450" y="1243013"/>
            <a:ext cx="5946775" cy="3346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zh-CN" smtClean="0"/>
              <a:t>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 smtClean="0"/>
              <a:t>2021/2/4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273652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 smtClean="0"/>
              <a:t>2021/2/4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708891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altLang="zh-CN" smtClean="0"/>
              <a:pPr/>
              <a:t>2/4/2021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580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 smtClean="0"/>
              <a:t>2021/2/4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841977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 smtClean="0"/>
              <a:t>2021/2/4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056935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 smtClean="0"/>
              <a:t>2021/2/4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2696049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 smtClean="0"/>
              <a:t>2021/2/4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665370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 smtClean="0"/>
              <a:t>2021/2/4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95943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 smtClean="0"/>
              <a:t>2021/2/4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730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altLang="zh-CN" smtClean="0"/>
              <a:pPr/>
              <a:t>2/4/2021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6789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altLang="zh-CN" smtClean="0"/>
              <a:pPr/>
              <a:t>2/4/2021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2952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altLang="zh-CN" smtClean="0"/>
              <a:pPr/>
              <a:t>2/4/2021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7647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933092" y="1724575"/>
            <a:ext cx="10515600" cy="2387600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Healthcare Training</a:t>
            </a:r>
            <a:endParaRPr lang="zh-CN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Agenda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246519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3617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solidFill>
                  <a:schemeClr val="bg1"/>
                </a:solidFill>
                <a:ea typeface="新細明體" panose="02020500000000000000" pitchFamily="18" charset="-120"/>
              </a:rPr>
              <a:t>TOP MNC PHARMA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64379"/>
            <a:ext cx="10958689" cy="5032375"/>
          </a:xfrm>
        </p:spPr>
        <p:txBody>
          <a:bodyPr>
            <a:normAutofit fontScale="92500" lnSpcReduction="10000"/>
          </a:bodyPr>
          <a:lstStyle/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TW" sz="2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Pfizer </a:t>
            </a:r>
            <a:r>
              <a:rPr lang="en-US" altLang="zh-TW" sz="26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6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辉瑞</a:t>
            </a:r>
            <a:endParaRPr lang="en-US" altLang="zh-CN" sz="26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TW" sz="26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MSD   </a:t>
            </a:r>
            <a:r>
              <a:rPr lang="zh-CN" altLang="en-US" sz="26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默沙东</a:t>
            </a:r>
            <a:endParaRPr lang="en-US" altLang="zh-TW" sz="26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TW" sz="2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Novartis </a:t>
            </a:r>
            <a:r>
              <a:rPr lang="en-US" altLang="zh-TW" sz="26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6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诺华</a:t>
            </a:r>
            <a:endParaRPr lang="zh-TW" altLang="en-US" sz="26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TW" sz="26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Sanofi   </a:t>
            </a:r>
            <a:r>
              <a:rPr lang="zh-CN" altLang="en-US" sz="26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赛诺菲</a:t>
            </a:r>
            <a:endParaRPr lang="en-US" altLang="zh-TW" sz="26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TW" sz="2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GSK   </a:t>
            </a:r>
            <a:r>
              <a:rPr lang="zh-CN" altLang="en-US" sz="2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葛兰素史克</a:t>
            </a:r>
            <a:endParaRPr lang="en-US" altLang="zh-CN" sz="26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TW" sz="2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AstraZeneca   </a:t>
            </a:r>
            <a:r>
              <a:rPr lang="zh-TW" altLang="en-US" sz="2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阿斯利康</a:t>
            </a: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TW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Bayer </a:t>
            </a:r>
            <a:r>
              <a:rPr lang="en-US" altLang="zh-TW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TW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拜</a:t>
            </a:r>
            <a:r>
              <a:rPr lang="zh-TW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耳</a:t>
            </a: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TW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Abbott </a:t>
            </a:r>
            <a:r>
              <a:rPr lang="en-US" altLang="zh-TW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雅培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TW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Eli </a:t>
            </a:r>
            <a:r>
              <a:rPr lang="en-US" altLang="zh-TW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Lilly </a:t>
            </a:r>
            <a:r>
              <a:rPr lang="en-US" altLang="zh-TW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礼来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TW" sz="2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Janssen   </a:t>
            </a:r>
            <a:r>
              <a:rPr lang="zh-CN" altLang="en-US" sz="2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杨森</a:t>
            </a:r>
            <a:endParaRPr lang="en-US" altLang="zh-CN" sz="26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TW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BMS  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施贵宝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Merck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Serono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默克雪兰诺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Takeda  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武田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endParaRPr lang="zh-TW" altLang="en-US" sz="240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1802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99" y="97860"/>
            <a:ext cx="10403101" cy="570746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78294" y="5805324"/>
            <a:ext cx="115687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3E3E3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新药</a:t>
            </a:r>
            <a:r>
              <a:rPr lang="zh-CN" altLang="en-US" b="1" dirty="0">
                <a:solidFill>
                  <a:srgbClr val="3E3E3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研发分为两个阶段：研究和开发。这两个阶段是相继发生有互相联系的。区分两个阶段的标志是候选药物的确定，即在确定候选药物之前为研究阶段，确定之后的工作为开发阶段。所谓候选药物是指拟进行系统的临床前试验并进入临床研究的活性</a:t>
            </a:r>
            <a:r>
              <a:rPr lang="zh-CN" altLang="en-US" b="1" dirty="0" smtClean="0">
                <a:solidFill>
                  <a:srgbClr val="3E3E3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化合物。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57010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56" y="47625"/>
            <a:ext cx="11087100" cy="681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01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23964"/>
            <a:ext cx="10515600" cy="1325563"/>
          </a:xfrm>
        </p:spPr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</a:rPr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171" y="1747986"/>
            <a:ext cx="11695657" cy="43848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b="1" dirty="0" smtClean="0">
                <a:solidFill>
                  <a:srgbClr val="3E3E3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临床</a:t>
            </a:r>
            <a:r>
              <a:rPr lang="en-US" altLang="zh-CN" sz="2600" b="1" dirty="0" smtClean="0">
                <a:solidFill>
                  <a:srgbClr val="3E3E3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Ⅰ</a:t>
            </a:r>
            <a:r>
              <a:rPr lang="zh-CN" altLang="en-US" sz="2600" b="1" dirty="0" smtClean="0">
                <a:solidFill>
                  <a:srgbClr val="3E3E3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期：</a:t>
            </a:r>
            <a:r>
              <a:rPr lang="zh-CN" altLang="en-US" sz="2600" dirty="0" smtClean="0">
                <a:solidFill>
                  <a:srgbClr val="3E3E3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药物的安全性方面，包括安全剂量范围。</a:t>
            </a:r>
            <a:endParaRPr lang="en-US" altLang="zh-CN" sz="2600" dirty="0" smtClean="0">
              <a:solidFill>
                <a:srgbClr val="3E3E3E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临床</a:t>
            </a:r>
            <a:r>
              <a:rPr lang="en-US" altLang="zh-CN" sz="2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Ⅱ</a:t>
            </a:r>
            <a:r>
              <a:rPr lang="zh-CN" altLang="en-US" sz="2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期：</a:t>
            </a:r>
            <a:r>
              <a:rPr lang="zh-CN" altLang="en-US" sz="2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评价药物的疗效。</a:t>
            </a:r>
            <a:endParaRPr lang="en-US" altLang="zh-CN" sz="26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临床</a:t>
            </a:r>
            <a:r>
              <a:rPr lang="en-US" altLang="zh-CN" sz="2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Ⅲ</a:t>
            </a:r>
            <a:r>
              <a:rPr lang="zh-CN" altLang="en-US" sz="2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期</a:t>
            </a:r>
            <a:r>
              <a:rPr lang="zh-CN" altLang="en-US" sz="2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：确定疗效和不良反应。</a:t>
            </a:r>
            <a:endParaRPr lang="en-US" altLang="zh-CN" sz="26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新药申请（</a:t>
            </a:r>
            <a:r>
              <a:rPr lang="en-US" altLang="zh-CN" sz="2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New Drug Application, NDA)</a:t>
            </a:r>
            <a:r>
              <a:rPr lang="zh-CN" altLang="en-US" sz="2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FDA</a:t>
            </a:r>
            <a:r>
              <a:rPr lang="zh-CN" altLang="en-US" sz="2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审核一份</a:t>
            </a:r>
            <a:r>
              <a:rPr lang="en-US" altLang="zh-CN" sz="2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NDA</a:t>
            </a:r>
            <a:r>
              <a:rPr lang="zh-CN" altLang="en-US" sz="2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时限应该为</a:t>
            </a:r>
            <a:r>
              <a:rPr lang="en-US" altLang="zh-CN" sz="2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2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个月。</a:t>
            </a:r>
            <a:endParaRPr lang="en-US" altLang="zh-CN" sz="26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批准</a:t>
            </a:r>
            <a:r>
              <a:rPr lang="zh-CN" altLang="en-US" sz="2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FDA </a:t>
            </a:r>
            <a:r>
              <a:rPr lang="zh-CN" altLang="en-US" sz="2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还可能对一些药物要求做进一步的研究（</a:t>
            </a:r>
            <a:r>
              <a:rPr lang="en-US" altLang="zh-CN" sz="2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IV</a:t>
            </a:r>
            <a:r>
              <a:rPr lang="zh-CN" altLang="en-US" sz="2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期）</a:t>
            </a:r>
            <a:r>
              <a:rPr lang="en-US" altLang="zh-CN" sz="2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以评价药物长期疗效。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158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189</Words>
  <Application>Microsoft Office PowerPoint</Application>
  <PresentationFormat>宽屏</PresentationFormat>
  <Paragraphs>28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新細明體</vt:lpstr>
      <vt:lpstr>楷体</vt:lpstr>
      <vt:lpstr>宋体</vt:lpstr>
      <vt:lpstr>Arial</vt:lpstr>
      <vt:lpstr>Calibri</vt:lpstr>
      <vt:lpstr>Calibri Light</vt:lpstr>
      <vt:lpstr>Times New Roman</vt:lpstr>
      <vt:lpstr>Wingdings</vt:lpstr>
      <vt:lpstr>Office 主题</vt:lpstr>
      <vt:lpstr>Healthcare Training</vt:lpstr>
      <vt:lpstr>Agenda</vt:lpstr>
      <vt:lpstr>TOP MNC PHARMA</vt:lpstr>
      <vt:lpstr>PowerPoint 演示文稿</vt:lpstr>
      <vt:lpstr>PowerPoint 演示文稿</vt:lpstr>
      <vt:lpstr>总结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2016-11-24T08:18:22Z</dcterms:created>
  <dcterms:modified xsi:type="dcterms:W3CDTF">2021-02-05T03:25:12Z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