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10005" r:id="rId3"/>
    <p:sldId id="9985" r:id="rId4"/>
    <p:sldId id="9993" r:id="rId5"/>
    <p:sldId id="9988" r:id="rId6"/>
    <p:sldId id="9997" r:id="rId7"/>
    <p:sldId id="9996" r:id="rId8"/>
    <p:sldId id="9998" r:id="rId9"/>
    <p:sldId id="10001" r:id="rId10"/>
    <p:sldId id="9999" r:id="rId11"/>
    <p:sldId id="9994" r:id="rId12"/>
    <p:sldId id="10002" r:id="rId13"/>
    <p:sldId id="9995" r:id="rId14"/>
    <p:sldId id="10003" r:id="rId15"/>
    <p:sldId id="10004" r:id="rId16"/>
    <p:sldId id="9989" r:id="rId17"/>
    <p:sldId id="9983" r:id="rId18"/>
    <p:sldId id="9990" r:id="rId19"/>
    <p:sldId id="10000" r:id="rId20"/>
    <p:sldId id="10006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Manager-Starry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MC-Daisy</a:t>
          </a:r>
          <a:endParaRPr lang="zh-CN" altLang="en-US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C-Jack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C-Milena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C-Wayne</a:t>
          </a:r>
          <a:endParaRPr lang="zh-CN" altLang="en-US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MC</a:t>
          </a:r>
          <a:endParaRPr lang="zh-CN" altLang="en-US" dirty="0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AC 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C739FB3C-7BFD-4DD3-97D2-B99F0086063B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R </a:t>
          </a:r>
          <a:endParaRPr lang="zh-CN" altLang="en-US" dirty="0"/>
        </a:p>
      </dgm:t>
    </dgm:pt>
    <dgm:pt modelId="{10F48ED2-7C8A-4791-B949-A9ED7DA7E264}" type="parTrans" cxnId="{7B81F0AD-AC21-4600-87CF-E9A221BE1345}">
      <dgm:prSet/>
      <dgm:spPr/>
      <dgm:t>
        <a:bodyPr/>
        <a:lstStyle/>
        <a:p>
          <a:endParaRPr lang="zh-CN" altLang="en-US"/>
        </a:p>
      </dgm:t>
    </dgm:pt>
    <dgm:pt modelId="{02AA7EA2-EEEA-4E4A-A94C-0E47C55E6E9F}" type="sibTrans" cxnId="{7B81F0AD-AC21-4600-87CF-E9A221BE1345}">
      <dgm:prSet/>
      <dgm:spPr/>
      <dgm:t>
        <a:bodyPr/>
        <a:lstStyle/>
        <a:p>
          <a:endParaRPr lang="zh-CN" altLang="en-US"/>
        </a:p>
      </dgm:t>
    </dgm:pt>
    <dgm:pt modelId="{4ABC576F-50FA-4F88-ABBF-95290757F32F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R </a:t>
          </a:r>
          <a:endParaRPr lang="zh-CN" altLang="en-US" dirty="0"/>
        </a:p>
      </dgm:t>
    </dgm:pt>
    <dgm:pt modelId="{E064D5E2-461D-4848-B360-35BB33B48153}" type="parTrans" cxnId="{7F5BE973-03F8-47F1-A760-C9CA432D5E19}">
      <dgm:prSet/>
      <dgm:spPr/>
      <dgm:t>
        <a:bodyPr/>
        <a:lstStyle/>
        <a:p>
          <a:endParaRPr lang="zh-CN" altLang="en-US"/>
        </a:p>
      </dgm:t>
    </dgm:pt>
    <dgm:pt modelId="{994FF8D7-2932-47A3-9D14-CEF4D46C8C86}" type="sibTrans" cxnId="{7F5BE973-03F8-47F1-A760-C9CA432D5E19}">
      <dgm:prSet/>
      <dgm:spPr/>
      <dgm:t>
        <a:bodyPr/>
        <a:lstStyle/>
        <a:p>
          <a:endParaRPr lang="zh-CN" altLang="en-US"/>
        </a:p>
      </dgm:t>
    </dgm:pt>
    <dgm:pt modelId="{C971DB03-D7A4-47CC-8F1E-8145ECDACC22}">
      <dgm:prSet/>
      <dgm:spPr/>
      <dgm:t>
        <a:bodyPr/>
        <a:lstStyle/>
        <a:p>
          <a:r>
            <a:rPr lang="en-US" altLang="zh-CN" dirty="0"/>
            <a:t>R-Mickoo</a:t>
          </a:r>
          <a:endParaRPr lang="zh-CN" altLang="en-US" dirty="0"/>
        </a:p>
      </dgm:t>
    </dgm:pt>
    <dgm:pt modelId="{8FEA7CEC-AEA8-400F-83AB-5B8A15992783}" type="parTrans" cxnId="{A99E06FC-23BD-4A2C-AFF7-26692830C266}">
      <dgm:prSet/>
      <dgm:spPr/>
      <dgm:t>
        <a:bodyPr/>
        <a:lstStyle/>
        <a:p>
          <a:endParaRPr lang="zh-CN" altLang="en-US"/>
        </a:p>
      </dgm:t>
    </dgm:pt>
    <dgm:pt modelId="{F269A071-D4FF-463C-B37F-2E5FD2D52566}" type="sibTrans" cxnId="{A99E06FC-23BD-4A2C-AFF7-26692830C266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6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6"/>
      <dgm:spPr/>
    </dgm:pt>
    <dgm:pt modelId="{690FB0A6-F8A1-4C4F-9CF8-056958E27148}" type="pres">
      <dgm:prSet presAssocID="{6985DB4D-5065-4436-B063-D1241B23BA82}" presName="text2" presStyleLbl="fgAcc2" presStyleIdx="0" presStyleCnt="6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0648F58C-F73B-48D6-8DFF-DE4811B5289F}" type="pres">
      <dgm:prSet presAssocID="{10F48ED2-7C8A-4791-B949-A9ED7DA7E264}" presName="Name17" presStyleLbl="parChTrans1D3" presStyleIdx="0" presStyleCnt="3"/>
      <dgm:spPr/>
    </dgm:pt>
    <dgm:pt modelId="{248F5166-2F68-4AF4-BD22-ED8C0EF93EF7}" type="pres">
      <dgm:prSet presAssocID="{C739FB3C-7BFD-4DD3-97D2-B99F0086063B}" presName="hierRoot3" presStyleCnt="0"/>
      <dgm:spPr/>
    </dgm:pt>
    <dgm:pt modelId="{F9613B78-EDEB-4B4A-8131-F7DB8E5A05F9}" type="pres">
      <dgm:prSet presAssocID="{C739FB3C-7BFD-4DD3-97D2-B99F0086063B}" presName="composite3" presStyleCnt="0"/>
      <dgm:spPr/>
    </dgm:pt>
    <dgm:pt modelId="{1634EAC8-7783-4D83-AEB2-7AA585F5CDCD}" type="pres">
      <dgm:prSet presAssocID="{C739FB3C-7BFD-4DD3-97D2-B99F0086063B}" presName="background3" presStyleLbl="node3" presStyleIdx="0" presStyleCnt="3"/>
      <dgm:spPr/>
    </dgm:pt>
    <dgm:pt modelId="{4176C11A-6DD6-4B9C-804E-96F54069BD26}" type="pres">
      <dgm:prSet presAssocID="{C739FB3C-7BFD-4DD3-97D2-B99F0086063B}" presName="text3" presStyleLbl="fgAcc3" presStyleIdx="0" presStyleCnt="3">
        <dgm:presLayoutVars>
          <dgm:chPref val="3"/>
        </dgm:presLayoutVars>
      </dgm:prSet>
      <dgm:spPr/>
    </dgm:pt>
    <dgm:pt modelId="{965BC726-361B-46FD-B5CB-B0301C3EF1D3}" type="pres">
      <dgm:prSet presAssocID="{C739FB3C-7BFD-4DD3-97D2-B99F0086063B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3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3"/>
      <dgm:spPr/>
    </dgm:pt>
    <dgm:pt modelId="{733DECD0-1B48-4D11-8E67-7B5955DD9B60}" type="pres">
      <dgm:prSet presAssocID="{053D7EDE-C1BC-401F-B8A2-A1A9C55762EC}" presName="text3" presStyleLbl="fgAcc3" presStyleIdx="1" presStyleCnt="3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6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6"/>
      <dgm:spPr/>
    </dgm:pt>
    <dgm:pt modelId="{EF914868-0517-4F34-B37C-890065378649}" type="pres">
      <dgm:prSet presAssocID="{80412E1E-D779-4B14-8BC4-FF4417FA9D00}" presName="text2" presStyleLbl="fgAcc2" presStyleIdx="1" presStyleCnt="6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28EFE366-9FB9-4A62-BAB0-B60223272E69}" type="pres">
      <dgm:prSet presAssocID="{E064D5E2-461D-4848-B360-35BB33B48153}" presName="Name17" presStyleLbl="parChTrans1D3" presStyleIdx="2" presStyleCnt="3"/>
      <dgm:spPr/>
    </dgm:pt>
    <dgm:pt modelId="{4D35A8BD-5E15-42A9-9E14-18F170B03E55}" type="pres">
      <dgm:prSet presAssocID="{4ABC576F-50FA-4F88-ABBF-95290757F32F}" presName="hierRoot3" presStyleCnt="0"/>
      <dgm:spPr/>
    </dgm:pt>
    <dgm:pt modelId="{EC3123ED-0983-460A-A34B-D4A4A5A240EF}" type="pres">
      <dgm:prSet presAssocID="{4ABC576F-50FA-4F88-ABBF-95290757F32F}" presName="composite3" presStyleCnt="0"/>
      <dgm:spPr/>
    </dgm:pt>
    <dgm:pt modelId="{E98C8522-4BB3-4B13-9422-C958B24A1BB5}" type="pres">
      <dgm:prSet presAssocID="{4ABC576F-50FA-4F88-ABBF-95290757F32F}" presName="background3" presStyleLbl="node3" presStyleIdx="2" presStyleCnt="3"/>
      <dgm:spPr/>
    </dgm:pt>
    <dgm:pt modelId="{F0E50E6F-0DFE-4BE0-9804-F3E429AF5AC5}" type="pres">
      <dgm:prSet presAssocID="{4ABC576F-50FA-4F88-ABBF-95290757F32F}" presName="text3" presStyleLbl="fgAcc3" presStyleIdx="2" presStyleCnt="3">
        <dgm:presLayoutVars>
          <dgm:chPref val="3"/>
        </dgm:presLayoutVars>
      </dgm:prSet>
      <dgm:spPr/>
    </dgm:pt>
    <dgm:pt modelId="{9B2BCE0C-33E6-48F9-A695-EEC6A82BC921}" type="pres">
      <dgm:prSet presAssocID="{4ABC576F-50FA-4F88-ABBF-95290757F32F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6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6"/>
      <dgm:spPr/>
    </dgm:pt>
    <dgm:pt modelId="{CF9FEDB4-F244-4335-ACB9-8CE4DD393B8C}" type="pres">
      <dgm:prSet presAssocID="{5E7C4A14-B3C3-4564-B451-2050776B8074}" presName="text2" presStyleLbl="fgAcc2" presStyleIdx="2" presStyleCnt="6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6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6"/>
      <dgm:spPr/>
    </dgm:pt>
    <dgm:pt modelId="{D1409E21-F5B9-4E09-8705-50B9177EC23B}" type="pres">
      <dgm:prSet presAssocID="{98A573A3-41AA-4590-ABF7-02A95D46C39D}" presName="text2" presStyleLbl="fgAcc2" presStyleIdx="3" presStyleCnt="6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4E5E2122-05CB-48C8-99DA-AED6521E38FD}" type="pres">
      <dgm:prSet presAssocID="{8FEA7CEC-AEA8-400F-83AB-5B8A15992783}" presName="Name10" presStyleLbl="parChTrans1D2" presStyleIdx="4" presStyleCnt="6"/>
      <dgm:spPr/>
    </dgm:pt>
    <dgm:pt modelId="{ABEE1232-0D4B-416F-A4DC-081076F44E01}" type="pres">
      <dgm:prSet presAssocID="{C971DB03-D7A4-47CC-8F1E-8145ECDACC22}" presName="hierRoot2" presStyleCnt="0"/>
      <dgm:spPr/>
    </dgm:pt>
    <dgm:pt modelId="{49BCDCFC-5F46-4419-A008-4AAECDE2DAD9}" type="pres">
      <dgm:prSet presAssocID="{C971DB03-D7A4-47CC-8F1E-8145ECDACC22}" presName="composite2" presStyleCnt="0"/>
      <dgm:spPr/>
    </dgm:pt>
    <dgm:pt modelId="{5B4C408C-FC69-408C-A982-E328395B7555}" type="pres">
      <dgm:prSet presAssocID="{C971DB03-D7A4-47CC-8F1E-8145ECDACC22}" presName="background2" presStyleLbl="node2" presStyleIdx="4" presStyleCnt="6"/>
      <dgm:spPr/>
    </dgm:pt>
    <dgm:pt modelId="{BEAD02DD-1C28-49FA-97A1-8739121926BC}" type="pres">
      <dgm:prSet presAssocID="{C971DB03-D7A4-47CC-8F1E-8145ECDACC22}" presName="text2" presStyleLbl="fgAcc2" presStyleIdx="4" presStyleCnt="6">
        <dgm:presLayoutVars>
          <dgm:chPref val="3"/>
        </dgm:presLayoutVars>
      </dgm:prSet>
      <dgm:spPr/>
    </dgm:pt>
    <dgm:pt modelId="{761D6131-4CE2-44F0-A8D4-30751AB02901}" type="pres">
      <dgm:prSet presAssocID="{C971DB03-D7A4-47CC-8F1E-8145ECDACC22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5" presStyleCnt="6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5" presStyleCnt="6"/>
      <dgm:spPr/>
    </dgm:pt>
    <dgm:pt modelId="{BD5F89B3-2EB0-475A-83F3-64A607224D61}" type="pres">
      <dgm:prSet presAssocID="{453A5890-5EB4-40F7-A3A9-342E127E9B13}" presName="text2" presStyleLbl="fgAcc2" presStyleIdx="5" presStyleCnt="6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</dgm:ptLst>
  <dgm:cxnLst>
    <dgm:cxn modelId="{87B39E06-2798-4941-933A-11665A22E735}" type="presOf" srcId="{BD149331-39E0-4569-A24C-0B11BBCC3E67}" destId="{76A20E83-03B2-40D6-8E47-98E9035A568E}" srcOrd="0" destOrd="0" presId="urn:microsoft.com/office/officeart/2005/8/layout/hierarchy1"/>
    <dgm:cxn modelId="{EF832409-D1DD-4764-8A70-F3F8DEAE0AE2}" type="presOf" srcId="{C739FB3C-7BFD-4DD3-97D2-B99F0086063B}" destId="{4176C11A-6DD6-4B9C-804E-96F54069BD26}" srcOrd="0" destOrd="0" presId="urn:microsoft.com/office/officeart/2005/8/layout/hierarchy1"/>
    <dgm:cxn modelId="{1181540A-B69D-40A7-B44B-17A36014201A}" srcId="{0F72A2CA-2E54-431C-9DE7-30CE0CD2BB1E}" destId="{453A5890-5EB4-40F7-A3A9-342E127E9B13}" srcOrd="5" destOrd="0" parTransId="{0717B763-49A1-4E15-AD17-46609678CC20}" sibTransId="{5ADFC360-E33D-4823-BBE1-41C8DB3DFE28}"/>
    <dgm:cxn modelId="{9390FD0F-DC6C-4E04-9D5D-FD07F474AB76}" type="presOf" srcId="{80412E1E-D779-4B14-8BC4-FF4417FA9D00}" destId="{EF914868-0517-4F34-B37C-890065378649}" srcOrd="0" destOrd="0" presId="urn:microsoft.com/office/officeart/2005/8/layout/hierarchy1"/>
    <dgm:cxn modelId="{D04E9713-14A4-4D43-97CD-16015846F99D}" type="presOf" srcId="{0F72A2CA-2E54-431C-9DE7-30CE0CD2BB1E}" destId="{026F23E3-FA87-48E3-9797-667097CDC39D}" srcOrd="0" destOrd="0" presId="urn:microsoft.com/office/officeart/2005/8/layout/hierarchy1"/>
    <dgm:cxn modelId="{355DAA1B-22A0-4966-AA48-7EED27440598}" type="presOf" srcId="{C971DB03-D7A4-47CC-8F1E-8145ECDACC22}" destId="{BEAD02DD-1C28-49FA-97A1-8739121926BC}" srcOrd="0" destOrd="0" presId="urn:microsoft.com/office/officeart/2005/8/layout/hierarchy1"/>
    <dgm:cxn modelId="{FCF97D35-E33F-4038-B7BA-397DC3BA78DB}" type="presOf" srcId="{0717B763-49A1-4E15-AD17-46609678CC20}" destId="{2F07ECBA-BC1E-43BB-A9BE-BA8A53BC4D79}" srcOrd="0" destOrd="0" presId="urn:microsoft.com/office/officeart/2005/8/layout/hierarchy1"/>
    <dgm:cxn modelId="{DC8B8863-347C-4C67-9B02-17CC0D9F7087}" type="presOf" srcId="{3CC29A83-41D2-42AB-A9E1-49CF68B4C31D}" destId="{CE84CFB8-6291-4059-B23C-85CC99A43CD6}" srcOrd="0" destOrd="0" presId="urn:microsoft.com/office/officeart/2005/8/layout/hierarchy1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E738D645-DEC4-4554-B3C5-F818F3AF6306}" type="presOf" srcId="{5E7C4A14-B3C3-4564-B451-2050776B8074}" destId="{CF9FEDB4-F244-4335-ACB9-8CE4DD393B8C}" srcOrd="0" destOrd="0" presId="urn:microsoft.com/office/officeart/2005/8/layout/hierarchy1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2BBFB84D-E97A-4A13-9AA7-589098D283C8}" type="presOf" srcId="{453A5890-5EB4-40F7-A3A9-342E127E9B13}" destId="{BD5F89B3-2EB0-475A-83F3-64A607224D61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F344DB71-3EFC-4676-A52C-C37FC064D159}" type="presOf" srcId="{6985DB4D-5065-4436-B063-D1241B23BA82}" destId="{690FB0A6-F8A1-4C4F-9CF8-056958E27148}" srcOrd="0" destOrd="0" presId="urn:microsoft.com/office/officeart/2005/8/layout/hierarchy1"/>
    <dgm:cxn modelId="{7F5BE973-03F8-47F1-A760-C9CA432D5E19}" srcId="{80412E1E-D779-4B14-8BC4-FF4417FA9D00}" destId="{4ABC576F-50FA-4F88-ABBF-95290757F32F}" srcOrd="0" destOrd="0" parTransId="{E064D5E2-461D-4848-B360-35BB33B48153}" sibTransId="{994FF8D7-2932-47A3-9D14-CEF4D46C8C86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0EB2D476-3140-4CFF-B960-4C8A33EB43CE}" type="presOf" srcId="{9D1E7982-F0F5-4D54-A9AC-4F85F5694D90}" destId="{B0C824A9-4B7D-465B-8EAB-CB52706E87E1}" srcOrd="0" destOrd="0" presId="urn:microsoft.com/office/officeart/2005/8/layout/hierarchy1"/>
    <dgm:cxn modelId="{BB61DD85-6954-4131-861D-4FDF812F94E4}" type="presOf" srcId="{4ABC576F-50FA-4F88-ABBF-95290757F32F}" destId="{F0E50E6F-0DFE-4BE0-9804-F3E429AF5AC5}" srcOrd="0" destOrd="0" presId="urn:microsoft.com/office/officeart/2005/8/layout/hierarchy1"/>
    <dgm:cxn modelId="{3A518190-9244-4C4C-B75C-67EDEFC191E9}" type="presOf" srcId="{053D7EDE-C1BC-401F-B8A2-A1A9C55762EC}" destId="{733DECD0-1B48-4D11-8E67-7B5955DD9B60}" srcOrd="0" destOrd="0" presId="urn:microsoft.com/office/officeart/2005/8/layout/hierarchy1"/>
    <dgm:cxn modelId="{1DA6669D-53CC-47DD-90C9-AEAFC33C59F8}" type="presOf" srcId="{FAEC43A8-80ED-4335-B0A0-B6D20ADE33F7}" destId="{7CBF65DF-FC33-472E-98F2-D9299F286582}" srcOrd="0" destOrd="0" presId="urn:microsoft.com/office/officeart/2005/8/layout/hierarchy1"/>
    <dgm:cxn modelId="{7B81F0AD-AC21-4600-87CF-E9A221BE1345}" srcId="{6985DB4D-5065-4436-B063-D1241B23BA82}" destId="{C739FB3C-7BFD-4DD3-97D2-B99F0086063B}" srcOrd="0" destOrd="0" parTransId="{10F48ED2-7C8A-4791-B949-A9ED7DA7E264}" sibTransId="{02AA7EA2-EEEA-4E4A-A94C-0E47C55E6E9F}"/>
    <dgm:cxn modelId="{2CB58CB1-59C9-49CC-8C15-82B41566FA42}" type="presOf" srcId="{8FEA7CEC-AEA8-400F-83AB-5B8A15992783}" destId="{4E5E2122-05CB-48C8-99DA-AED6521E38FD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DEDAED9-3F8E-4F20-8E9F-5BEAB2D10553}" type="presOf" srcId="{10F48ED2-7C8A-4791-B949-A9ED7DA7E264}" destId="{0648F58C-F73B-48D6-8DFF-DE4811B5289F}" srcOrd="0" destOrd="0" presId="urn:microsoft.com/office/officeart/2005/8/layout/hierarchy1"/>
    <dgm:cxn modelId="{7EB3CDDF-C441-420A-BE40-D37E47B2DC60}" type="presOf" srcId="{DA3C65FB-1DCC-4934-92B2-516AA4AFA3F4}" destId="{53575EA2-FB9E-4B3F-89ED-CA191FADC5FA}" srcOrd="0" destOrd="0" presId="urn:microsoft.com/office/officeart/2005/8/layout/hierarchy1"/>
    <dgm:cxn modelId="{0B5B38E1-7DF3-445E-AE54-F6E523E11FAB}" type="presOf" srcId="{98A573A3-41AA-4590-ABF7-02A95D46C39D}" destId="{D1409E21-F5B9-4E09-8705-50B9177EC23B}" srcOrd="0" destOrd="0" presId="urn:microsoft.com/office/officeart/2005/8/layout/hierarchy1"/>
    <dgm:cxn modelId="{6F54E5E4-7C64-4556-B999-369F586725A6}" type="presOf" srcId="{E4D2E3F2-001E-439B-A823-16402D44D137}" destId="{479E0FAF-C4F6-4D9F-9669-1C95014C9F0C}" srcOrd="0" destOrd="0" presId="urn:microsoft.com/office/officeart/2005/8/layout/hierarchy1"/>
    <dgm:cxn modelId="{3DE77EE7-A126-4348-82E9-1169DCDEA2DB}" type="presOf" srcId="{E064D5E2-461D-4848-B360-35BB33B48153}" destId="{28EFE366-9FB9-4A62-BAB0-B60223272E69}" srcOrd="0" destOrd="0" presId="urn:microsoft.com/office/officeart/2005/8/layout/hierarchy1"/>
    <dgm:cxn modelId="{A99E06FC-23BD-4A2C-AFF7-26692830C266}" srcId="{0F72A2CA-2E54-431C-9DE7-30CE0CD2BB1E}" destId="{C971DB03-D7A4-47CC-8F1E-8145ECDACC22}" srcOrd="4" destOrd="0" parTransId="{8FEA7CEC-AEA8-400F-83AB-5B8A15992783}" sibTransId="{F269A071-D4FF-463C-B37F-2E5FD2D52566}"/>
    <dgm:cxn modelId="{CB735514-F585-4B6B-9F93-CECD2BEC500B}" type="presParOf" srcId="{76A20E83-03B2-40D6-8E47-98E9035A568E}" destId="{633E4B4A-2745-4159-847E-CB30FBFAA354}" srcOrd="0" destOrd="0" presId="urn:microsoft.com/office/officeart/2005/8/layout/hierarchy1"/>
    <dgm:cxn modelId="{9788529B-1A45-4549-863D-572C9EB2A41F}" type="presParOf" srcId="{633E4B4A-2745-4159-847E-CB30FBFAA354}" destId="{50257C47-0CC8-4A43-95DD-7AA4D15A61E0}" srcOrd="0" destOrd="0" presId="urn:microsoft.com/office/officeart/2005/8/layout/hierarchy1"/>
    <dgm:cxn modelId="{08BB574A-77E9-4FE4-8318-81EAB31B8532}" type="presParOf" srcId="{50257C47-0CC8-4A43-95DD-7AA4D15A61E0}" destId="{6545C08F-F6CA-43A2-900A-71D451AC23BC}" srcOrd="0" destOrd="0" presId="urn:microsoft.com/office/officeart/2005/8/layout/hierarchy1"/>
    <dgm:cxn modelId="{D8BEB8A0-52AA-4A80-94FD-60E992B492FF}" type="presParOf" srcId="{50257C47-0CC8-4A43-95DD-7AA4D15A61E0}" destId="{026F23E3-FA87-48E3-9797-667097CDC39D}" srcOrd="1" destOrd="0" presId="urn:microsoft.com/office/officeart/2005/8/layout/hierarchy1"/>
    <dgm:cxn modelId="{3683A7D6-68DD-4DE4-8E1B-BF94AACCCE19}" type="presParOf" srcId="{633E4B4A-2745-4159-847E-CB30FBFAA354}" destId="{22EC6BC4-BD4A-4EA0-8657-2F4162FDE6CC}" srcOrd="1" destOrd="0" presId="urn:microsoft.com/office/officeart/2005/8/layout/hierarchy1"/>
    <dgm:cxn modelId="{3E677E91-617E-46E8-B8C4-130E70528C05}" type="presParOf" srcId="{22EC6BC4-BD4A-4EA0-8657-2F4162FDE6CC}" destId="{B0C824A9-4B7D-465B-8EAB-CB52706E87E1}" srcOrd="0" destOrd="0" presId="urn:microsoft.com/office/officeart/2005/8/layout/hierarchy1"/>
    <dgm:cxn modelId="{C71556D8-784F-49A0-BF19-D14460272CF4}" type="presParOf" srcId="{22EC6BC4-BD4A-4EA0-8657-2F4162FDE6CC}" destId="{9DE3DAF1-459B-4874-A300-46C58193A428}" srcOrd="1" destOrd="0" presId="urn:microsoft.com/office/officeart/2005/8/layout/hierarchy1"/>
    <dgm:cxn modelId="{8CF53A6C-9F57-4898-91D5-92891644887E}" type="presParOf" srcId="{9DE3DAF1-459B-4874-A300-46C58193A428}" destId="{3C9F6356-0E27-43AE-8141-FB3094AEC888}" srcOrd="0" destOrd="0" presId="urn:microsoft.com/office/officeart/2005/8/layout/hierarchy1"/>
    <dgm:cxn modelId="{F913904D-C7A2-4969-9C95-014A590EA0C1}" type="presParOf" srcId="{3C9F6356-0E27-43AE-8141-FB3094AEC888}" destId="{420B5F3B-5ED9-42CE-8349-99B1665C09FB}" srcOrd="0" destOrd="0" presId="urn:microsoft.com/office/officeart/2005/8/layout/hierarchy1"/>
    <dgm:cxn modelId="{C852E796-7BB8-4E22-8D81-D0F51DD1E284}" type="presParOf" srcId="{3C9F6356-0E27-43AE-8141-FB3094AEC888}" destId="{690FB0A6-F8A1-4C4F-9CF8-056958E27148}" srcOrd="1" destOrd="0" presId="urn:microsoft.com/office/officeart/2005/8/layout/hierarchy1"/>
    <dgm:cxn modelId="{953A4200-0002-41D9-80C7-3EF1DCBBB3F6}" type="presParOf" srcId="{9DE3DAF1-459B-4874-A300-46C58193A428}" destId="{D98C0C22-A02A-4FB2-8EA1-D7E55B314842}" srcOrd="1" destOrd="0" presId="urn:microsoft.com/office/officeart/2005/8/layout/hierarchy1"/>
    <dgm:cxn modelId="{8E6F66BE-C001-4A65-9239-575C79044950}" type="presParOf" srcId="{D98C0C22-A02A-4FB2-8EA1-D7E55B314842}" destId="{0648F58C-F73B-48D6-8DFF-DE4811B5289F}" srcOrd="0" destOrd="0" presId="urn:microsoft.com/office/officeart/2005/8/layout/hierarchy1"/>
    <dgm:cxn modelId="{7EA8FBEE-B2DD-4C97-A4B1-15F580CBAAE1}" type="presParOf" srcId="{D98C0C22-A02A-4FB2-8EA1-D7E55B314842}" destId="{248F5166-2F68-4AF4-BD22-ED8C0EF93EF7}" srcOrd="1" destOrd="0" presId="urn:microsoft.com/office/officeart/2005/8/layout/hierarchy1"/>
    <dgm:cxn modelId="{5E63FEB5-76E9-4479-A5B7-6EF4C501A536}" type="presParOf" srcId="{248F5166-2F68-4AF4-BD22-ED8C0EF93EF7}" destId="{F9613B78-EDEB-4B4A-8131-F7DB8E5A05F9}" srcOrd="0" destOrd="0" presId="urn:microsoft.com/office/officeart/2005/8/layout/hierarchy1"/>
    <dgm:cxn modelId="{09AA02A1-F2CD-4D2B-BB74-3FFF322C50DE}" type="presParOf" srcId="{F9613B78-EDEB-4B4A-8131-F7DB8E5A05F9}" destId="{1634EAC8-7783-4D83-AEB2-7AA585F5CDCD}" srcOrd="0" destOrd="0" presId="urn:microsoft.com/office/officeart/2005/8/layout/hierarchy1"/>
    <dgm:cxn modelId="{3A78AB34-2954-4038-AB24-8C39679B9969}" type="presParOf" srcId="{F9613B78-EDEB-4B4A-8131-F7DB8E5A05F9}" destId="{4176C11A-6DD6-4B9C-804E-96F54069BD26}" srcOrd="1" destOrd="0" presId="urn:microsoft.com/office/officeart/2005/8/layout/hierarchy1"/>
    <dgm:cxn modelId="{DE5C79CE-F062-413C-92B1-31DD9397E924}" type="presParOf" srcId="{248F5166-2F68-4AF4-BD22-ED8C0EF93EF7}" destId="{965BC726-361B-46FD-B5CB-B0301C3EF1D3}" srcOrd="1" destOrd="0" presId="urn:microsoft.com/office/officeart/2005/8/layout/hierarchy1"/>
    <dgm:cxn modelId="{EB7EBBC0-2D13-4B7D-AEC5-1AC6F0B56C09}" type="presParOf" srcId="{D98C0C22-A02A-4FB2-8EA1-D7E55B314842}" destId="{CE84CFB8-6291-4059-B23C-85CC99A43CD6}" srcOrd="2" destOrd="0" presId="urn:microsoft.com/office/officeart/2005/8/layout/hierarchy1"/>
    <dgm:cxn modelId="{B0807ECF-D06D-4A8E-BEC2-9F5589562F40}" type="presParOf" srcId="{D98C0C22-A02A-4FB2-8EA1-D7E55B314842}" destId="{EC72A5C6-9389-4A7E-9DFD-BAC990780919}" srcOrd="3" destOrd="0" presId="urn:microsoft.com/office/officeart/2005/8/layout/hierarchy1"/>
    <dgm:cxn modelId="{8F70845F-AD56-49A5-81AB-B69C3AD3432B}" type="presParOf" srcId="{EC72A5C6-9389-4A7E-9DFD-BAC990780919}" destId="{E7768F84-DC92-43F8-8027-D49DFE1D4980}" srcOrd="0" destOrd="0" presId="urn:microsoft.com/office/officeart/2005/8/layout/hierarchy1"/>
    <dgm:cxn modelId="{40332EF0-06C9-4427-B51F-6E91CE2C5624}" type="presParOf" srcId="{E7768F84-DC92-43F8-8027-D49DFE1D4980}" destId="{B5B46572-8E7D-420A-A172-ACECC04AB5E6}" srcOrd="0" destOrd="0" presId="urn:microsoft.com/office/officeart/2005/8/layout/hierarchy1"/>
    <dgm:cxn modelId="{3D7D798C-3EC9-4D87-8E32-651B8C3AB996}" type="presParOf" srcId="{E7768F84-DC92-43F8-8027-D49DFE1D4980}" destId="{733DECD0-1B48-4D11-8E67-7B5955DD9B60}" srcOrd="1" destOrd="0" presId="urn:microsoft.com/office/officeart/2005/8/layout/hierarchy1"/>
    <dgm:cxn modelId="{D8BF50CE-673B-445A-9971-15173DF88C27}" type="presParOf" srcId="{EC72A5C6-9389-4A7E-9DFD-BAC990780919}" destId="{175E2DB9-D0A2-4044-AD9F-07DFFCD96EE7}" srcOrd="1" destOrd="0" presId="urn:microsoft.com/office/officeart/2005/8/layout/hierarchy1"/>
    <dgm:cxn modelId="{AB59F2F1-3DCF-4D4B-AE42-5FB8E82F9414}" type="presParOf" srcId="{22EC6BC4-BD4A-4EA0-8657-2F4162FDE6CC}" destId="{53575EA2-FB9E-4B3F-89ED-CA191FADC5FA}" srcOrd="2" destOrd="0" presId="urn:microsoft.com/office/officeart/2005/8/layout/hierarchy1"/>
    <dgm:cxn modelId="{86B8BC15-13A3-407F-BA77-6781CB990EE0}" type="presParOf" srcId="{22EC6BC4-BD4A-4EA0-8657-2F4162FDE6CC}" destId="{E9612735-9399-4C16-A380-5E2690E1104E}" srcOrd="3" destOrd="0" presId="urn:microsoft.com/office/officeart/2005/8/layout/hierarchy1"/>
    <dgm:cxn modelId="{991938F7-E798-4DA7-B55D-91EF5E1F9A6E}" type="presParOf" srcId="{E9612735-9399-4C16-A380-5E2690E1104E}" destId="{AC73E202-E6AA-497B-A42E-15637BBC4F0E}" srcOrd="0" destOrd="0" presId="urn:microsoft.com/office/officeart/2005/8/layout/hierarchy1"/>
    <dgm:cxn modelId="{9158B71A-0665-413A-9247-41F5BA734971}" type="presParOf" srcId="{AC73E202-E6AA-497B-A42E-15637BBC4F0E}" destId="{170FC384-C436-4F77-B541-0ADCBDC6543B}" srcOrd="0" destOrd="0" presId="urn:microsoft.com/office/officeart/2005/8/layout/hierarchy1"/>
    <dgm:cxn modelId="{E29960F7-0ED2-4F05-BEE4-241C70C50BF2}" type="presParOf" srcId="{AC73E202-E6AA-497B-A42E-15637BBC4F0E}" destId="{EF914868-0517-4F34-B37C-890065378649}" srcOrd="1" destOrd="0" presId="urn:microsoft.com/office/officeart/2005/8/layout/hierarchy1"/>
    <dgm:cxn modelId="{B7B33C55-99DA-4E58-A2F5-28D85C49BFE2}" type="presParOf" srcId="{E9612735-9399-4C16-A380-5E2690E1104E}" destId="{FE836D0D-4476-4941-BCE6-4A6832062015}" srcOrd="1" destOrd="0" presId="urn:microsoft.com/office/officeart/2005/8/layout/hierarchy1"/>
    <dgm:cxn modelId="{4A926C7B-E3BE-4C22-B682-544CABB3A638}" type="presParOf" srcId="{FE836D0D-4476-4941-BCE6-4A6832062015}" destId="{28EFE366-9FB9-4A62-BAB0-B60223272E69}" srcOrd="0" destOrd="0" presId="urn:microsoft.com/office/officeart/2005/8/layout/hierarchy1"/>
    <dgm:cxn modelId="{DA8C5390-7063-42A1-A190-972D4628DD94}" type="presParOf" srcId="{FE836D0D-4476-4941-BCE6-4A6832062015}" destId="{4D35A8BD-5E15-42A9-9E14-18F170B03E55}" srcOrd="1" destOrd="0" presId="urn:microsoft.com/office/officeart/2005/8/layout/hierarchy1"/>
    <dgm:cxn modelId="{25679173-034E-4F05-A71B-0E2F391AF140}" type="presParOf" srcId="{4D35A8BD-5E15-42A9-9E14-18F170B03E55}" destId="{EC3123ED-0983-460A-A34B-D4A4A5A240EF}" srcOrd="0" destOrd="0" presId="urn:microsoft.com/office/officeart/2005/8/layout/hierarchy1"/>
    <dgm:cxn modelId="{AFB21811-C819-4EA1-B5B3-A709430B1968}" type="presParOf" srcId="{EC3123ED-0983-460A-A34B-D4A4A5A240EF}" destId="{E98C8522-4BB3-4B13-9422-C958B24A1BB5}" srcOrd="0" destOrd="0" presId="urn:microsoft.com/office/officeart/2005/8/layout/hierarchy1"/>
    <dgm:cxn modelId="{DAF9202E-74A9-49CF-B084-3B0478CBCEFB}" type="presParOf" srcId="{EC3123ED-0983-460A-A34B-D4A4A5A240EF}" destId="{F0E50E6F-0DFE-4BE0-9804-F3E429AF5AC5}" srcOrd="1" destOrd="0" presId="urn:microsoft.com/office/officeart/2005/8/layout/hierarchy1"/>
    <dgm:cxn modelId="{801C4991-1BF2-467C-94C2-61357ED9DFBC}" type="presParOf" srcId="{4D35A8BD-5E15-42A9-9E14-18F170B03E55}" destId="{9B2BCE0C-33E6-48F9-A695-EEC6A82BC921}" srcOrd="1" destOrd="0" presId="urn:microsoft.com/office/officeart/2005/8/layout/hierarchy1"/>
    <dgm:cxn modelId="{F334225B-A1C1-493B-8CCE-B74418681737}" type="presParOf" srcId="{22EC6BC4-BD4A-4EA0-8657-2F4162FDE6CC}" destId="{479E0FAF-C4F6-4D9F-9669-1C95014C9F0C}" srcOrd="4" destOrd="0" presId="urn:microsoft.com/office/officeart/2005/8/layout/hierarchy1"/>
    <dgm:cxn modelId="{A17513D8-3984-4E7D-86DC-05DB5EDB9C7B}" type="presParOf" srcId="{22EC6BC4-BD4A-4EA0-8657-2F4162FDE6CC}" destId="{C6CCBA7B-BC28-4043-A3C8-9927F7669456}" srcOrd="5" destOrd="0" presId="urn:microsoft.com/office/officeart/2005/8/layout/hierarchy1"/>
    <dgm:cxn modelId="{45AC6C02-D7C4-4C99-ADC7-23FB1E4CDD2E}" type="presParOf" srcId="{C6CCBA7B-BC28-4043-A3C8-9927F7669456}" destId="{8E7B37BE-E5B0-421A-B16F-1402A36535B5}" srcOrd="0" destOrd="0" presId="urn:microsoft.com/office/officeart/2005/8/layout/hierarchy1"/>
    <dgm:cxn modelId="{094E7B7F-B022-4FB0-B8A8-6B2E65F8A432}" type="presParOf" srcId="{8E7B37BE-E5B0-421A-B16F-1402A36535B5}" destId="{2E35E815-68EA-45BA-AAD1-9E3FFA9781D7}" srcOrd="0" destOrd="0" presId="urn:microsoft.com/office/officeart/2005/8/layout/hierarchy1"/>
    <dgm:cxn modelId="{74314F2C-3A74-4FA0-928A-A2C17D448BA9}" type="presParOf" srcId="{8E7B37BE-E5B0-421A-B16F-1402A36535B5}" destId="{CF9FEDB4-F244-4335-ACB9-8CE4DD393B8C}" srcOrd="1" destOrd="0" presId="urn:microsoft.com/office/officeart/2005/8/layout/hierarchy1"/>
    <dgm:cxn modelId="{8C807E36-4B43-4D2E-8D43-277A433F80DD}" type="presParOf" srcId="{C6CCBA7B-BC28-4043-A3C8-9927F7669456}" destId="{91C24661-FF48-4C6C-9EDE-238A671A126D}" srcOrd="1" destOrd="0" presId="urn:microsoft.com/office/officeart/2005/8/layout/hierarchy1"/>
    <dgm:cxn modelId="{58F25478-2BD1-429F-88B0-0B0885A3C1AA}" type="presParOf" srcId="{22EC6BC4-BD4A-4EA0-8657-2F4162FDE6CC}" destId="{7CBF65DF-FC33-472E-98F2-D9299F286582}" srcOrd="6" destOrd="0" presId="urn:microsoft.com/office/officeart/2005/8/layout/hierarchy1"/>
    <dgm:cxn modelId="{2D6DC80F-B5B4-4F9F-860D-E22E8E068059}" type="presParOf" srcId="{22EC6BC4-BD4A-4EA0-8657-2F4162FDE6CC}" destId="{E3D6307C-8AA5-4695-AB60-93637406F5DE}" srcOrd="7" destOrd="0" presId="urn:microsoft.com/office/officeart/2005/8/layout/hierarchy1"/>
    <dgm:cxn modelId="{D91411CF-0FF0-4D2B-A2C7-AD72C0C13D2E}" type="presParOf" srcId="{E3D6307C-8AA5-4695-AB60-93637406F5DE}" destId="{810F516F-6199-4BB9-86AC-B73C2F422885}" srcOrd="0" destOrd="0" presId="urn:microsoft.com/office/officeart/2005/8/layout/hierarchy1"/>
    <dgm:cxn modelId="{D7D9D09A-5247-4982-88BE-211A2106E66E}" type="presParOf" srcId="{810F516F-6199-4BB9-86AC-B73C2F422885}" destId="{B2F0071D-1F13-4E87-BF71-65ED22293DFE}" srcOrd="0" destOrd="0" presId="urn:microsoft.com/office/officeart/2005/8/layout/hierarchy1"/>
    <dgm:cxn modelId="{0B17396B-D2DA-416B-AA40-31218458134A}" type="presParOf" srcId="{810F516F-6199-4BB9-86AC-B73C2F422885}" destId="{D1409E21-F5B9-4E09-8705-50B9177EC23B}" srcOrd="1" destOrd="0" presId="urn:microsoft.com/office/officeart/2005/8/layout/hierarchy1"/>
    <dgm:cxn modelId="{189D31BB-E505-4379-9429-69B5B99376A7}" type="presParOf" srcId="{E3D6307C-8AA5-4695-AB60-93637406F5DE}" destId="{B98FE670-ABA9-490E-A003-9255645221A1}" srcOrd="1" destOrd="0" presId="urn:microsoft.com/office/officeart/2005/8/layout/hierarchy1"/>
    <dgm:cxn modelId="{73AC6FF4-62A8-44E1-8080-1A8949A637A7}" type="presParOf" srcId="{22EC6BC4-BD4A-4EA0-8657-2F4162FDE6CC}" destId="{4E5E2122-05CB-48C8-99DA-AED6521E38FD}" srcOrd="8" destOrd="0" presId="urn:microsoft.com/office/officeart/2005/8/layout/hierarchy1"/>
    <dgm:cxn modelId="{18B0B97C-07AE-47E9-9050-BDBE9763E565}" type="presParOf" srcId="{22EC6BC4-BD4A-4EA0-8657-2F4162FDE6CC}" destId="{ABEE1232-0D4B-416F-A4DC-081076F44E01}" srcOrd="9" destOrd="0" presId="urn:microsoft.com/office/officeart/2005/8/layout/hierarchy1"/>
    <dgm:cxn modelId="{BB1D5524-E17B-4ACC-8883-104A8DA875B1}" type="presParOf" srcId="{ABEE1232-0D4B-416F-A4DC-081076F44E01}" destId="{49BCDCFC-5F46-4419-A008-4AAECDE2DAD9}" srcOrd="0" destOrd="0" presId="urn:microsoft.com/office/officeart/2005/8/layout/hierarchy1"/>
    <dgm:cxn modelId="{F8ACB14A-0958-4CCF-B62F-757CB6F3BC8D}" type="presParOf" srcId="{49BCDCFC-5F46-4419-A008-4AAECDE2DAD9}" destId="{5B4C408C-FC69-408C-A982-E328395B7555}" srcOrd="0" destOrd="0" presId="urn:microsoft.com/office/officeart/2005/8/layout/hierarchy1"/>
    <dgm:cxn modelId="{FC26EC66-47DE-47D2-83E0-568C01DC35D7}" type="presParOf" srcId="{49BCDCFC-5F46-4419-A008-4AAECDE2DAD9}" destId="{BEAD02DD-1C28-49FA-97A1-8739121926BC}" srcOrd="1" destOrd="0" presId="urn:microsoft.com/office/officeart/2005/8/layout/hierarchy1"/>
    <dgm:cxn modelId="{0F45B97E-2611-43BB-91E5-E461FF229104}" type="presParOf" srcId="{ABEE1232-0D4B-416F-A4DC-081076F44E01}" destId="{761D6131-4CE2-44F0-A8D4-30751AB02901}" srcOrd="1" destOrd="0" presId="urn:microsoft.com/office/officeart/2005/8/layout/hierarchy1"/>
    <dgm:cxn modelId="{3C208A9E-6F25-4E5F-B5BD-8DD8BBD4B0F2}" type="presParOf" srcId="{22EC6BC4-BD4A-4EA0-8657-2F4162FDE6CC}" destId="{2F07ECBA-BC1E-43BB-A9BE-BA8A53BC4D79}" srcOrd="10" destOrd="0" presId="urn:microsoft.com/office/officeart/2005/8/layout/hierarchy1"/>
    <dgm:cxn modelId="{7313948D-E323-40EE-87CA-1BE61D043FFA}" type="presParOf" srcId="{22EC6BC4-BD4A-4EA0-8657-2F4162FDE6CC}" destId="{E26F5F07-968A-4BAB-BAA2-855EF1A9E7A6}" srcOrd="11" destOrd="0" presId="urn:microsoft.com/office/officeart/2005/8/layout/hierarchy1"/>
    <dgm:cxn modelId="{3ACEA6EF-8A67-4CC8-9CA8-9DEB7D34926D}" type="presParOf" srcId="{E26F5F07-968A-4BAB-BAA2-855EF1A9E7A6}" destId="{B57733A4-5F32-43E4-A9D4-78C22146A122}" srcOrd="0" destOrd="0" presId="urn:microsoft.com/office/officeart/2005/8/layout/hierarchy1"/>
    <dgm:cxn modelId="{02F52BB2-21FA-46D9-BE65-A58C62D78C90}" type="presParOf" srcId="{B57733A4-5F32-43E4-A9D4-78C22146A122}" destId="{213A7BE6-437F-4AAB-9F99-BB44A2D6DF35}" srcOrd="0" destOrd="0" presId="urn:microsoft.com/office/officeart/2005/8/layout/hierarchy1"/>
    <dgm:cxn modelId="{4959B193-55FE-485E-8C46-40567CD60482}" type="presParOf" srcId="{B57733A4-5F32-43E4-A9D4-78C22146A122}" destId="{BD5F89B3-2EB0-475A-83F3-64A607224D61}" srcOrd="1" destOrd="0" presId="urn:microsoft.com/office/officeart/2005/8/layout/hierarchy1"/>
    <dgm:cxn modelId="{FD7F6FEA-0D62-4A80-96CE-650A4DEB76FB}" type="presParOf" srcId="{E26F5F07-968A-4BAB-BAA2-855EF1A9E7A6}" destId="{B98B98B4-A490-4909-BB88-A088772A2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Michelle Mi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Consultant</a:t>
          </a:r>
          <a:endParaRPr lang="zh-CN" altLang="en-US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AC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AC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Consultant</a:t>
          </a:r>
          <a:endParaRPr lang="zh-CN" altLang="en-US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Consultant</a:t>
          </a:r>
          <a:endParaRPr lang="zh-CN" altLang="en-US" dirty="0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5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5"/>
      <dgm:spPr/>
    </dgm:pt>
    <dgm:pt modelId="{690FB0A6-F8A1-4C4F-9CF8-056958E27148}" type="pres">
      <dgm:prSet presAssocID="{6985DB4D-5065-4436-B063-D1241B23BA82}" presName="text2" presStyleLbl="fgAcc2" presStyleIdx="0" presStyleCnt="5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53575EA2-FB9E-4B3F-89ED-CA191FADC5FA}" type="pres">
      <dgm:prSet presAssocID="{DA3C65FB-1DCC-4934-92B2-516AA4AFA3F4}" presName="Name10" presStyleLbl="parChTrans1D2" presStyleIdx="1" presStyleCnt="5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5"/>
      <dgm:spPr/>
    </dgm:pt>
    <dgm:pt modelId="{EF914868-0517-4F34-B37C-890065378649}" type="pres">
      <dgm:prSet presAssocID="{80412E1E-D779-4B14-8BC4-FF4417FA9D00}" presName="text2" presStyleLbl="fgAcc2" presStyleIdx="1" presStyleCnt="5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79E0FAF-C4F6-4D9F-9669-1C95014C9F0C}" type="pres">
      <dgm:prSet presAssocID="{E4D2E3F2-001E-439B-A823-16402D44D137}" presName="Name10" presStyleLbl="parChTrans1D2" presStyleIdx="2" presStyleCnt="5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5"/>
      <dgm:spPr/>
    </dgm:pt>
    <dgm:pt modelId="{CF9FEDB4-F244-4335-ACB9-8CE4DD393B8C}" type="pres">
      <dgm:prSet presAssocID="{5E7C4A14-B3C3-4564-B451-2050776B8074}" presName="text2" presStyleLbl="fgAcc2" presStyleIdx="2" presStyleCnt="5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5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5"/>
      <dgm:spPr/>
    </dgm:pt>
    <dgm:pt modelId="{D1409E21-F5B9-4E09-8705-50B9177EC23B}" type="pres">
      <dgm:prSet presAssocID="{98A573A3-41AA-4590-ABF7-02A95D46C39D}" presName="text2" presStyleLbl="fgAcc2" presStyleIdx="3" presStyleCnt="5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4" presStyleCnt="5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4" presStyleCnt="5"/>
      <dgm:spPr/>
    </dgm:pt>
    <dgm:pt modelId="{BD5F89B3-2EB0-475A-83F3-64A607224D61}" type="pres">
      <dgm:prSet presAssocID="{453A5890-5EB4-40F7-A3A9-342E127E9B13}" presName="text2" presStyleLbl="fgAcc2" presStyleIdx="4" presStyleCnt="5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</dgm:ptLst>
  <dgm:cxnLst>
    <dgm:cxn modelId="{1181540A-B69D-40A7-B44B-17A36014201A}" srcId="{0F72A2CA-2E54-431C-9DE7-30CE0CD2BB1E}" destId="{453A5890-5EB4-40F7-A3A9-342E127E9B13}" srcOrd="4" destOrd="0" parTransId="{0717B763-49A1-4E15-AD17-46609678CC20}" sibTransId="{5ADFC360-E33D-4823-BBE1-41C8DB3DFE28}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E4F9037B-F89F-4433-BD5B-2B9383874D4B}" type="presParOf" srcId="{22EC6BC4-BD4A-4EA0-8657-2F4162FDE6CC}" destId="{2F07ECBA-BC1E-43BB-A9BE-BA8A53BC4D79}" srcOrd="8" destOrd="0" presId="urn:microsoft.com/office/officeart/2005/8/layout/hierarchy1"/>
    <dgm:cxn modelId="{3719A27C-1EF0-472A-83B8-5A74454CD967}" type="presParOf" srcId="{22EC6BC4-BD4A-4EA0-8657-2F4162FDE6CC}" destId="{E26F5F07-968A-4BAB-BAA2-855EF1A9E7A6}" srcOrd="9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Suki Wu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 custT="1"/>
      <dgm:spPr/>
      <dgm:t>
        <a:bodyPr/>
        <a:lstStyle/>
        <a:p>
          <a:r>
            <a:rPr lang="en-US" altLang="zh-CN" sz="1600" dirty="0"/>
            <a:t>New Manager</a:t>
          </a:r>
          <a:endParaRPr lang="zh-CN" altLang="en-US" sz="1600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 custT="1"/>
      <dgm:spPr/>
      <dgm:t>
        <a:bodyPr/>
        <a:lstStyle/>
        <a:p>
          <a:r>
            <a:rPr lang="en-US" altLang="zh-CN" sz="1600" dirty="0"/>
            <a:t>New Researcher</a:t>
          </a:r>
          <a:endParaRPr lang="zh-CN" altLang="en-US" sz="1600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 custT="1"/>
      <dgm:spPr/>
      <dgm:t>
        <a:bodyPr/>
        <a:lstStyle/>
        <a:p>
          <a:r>
            <a:rPr lang="en-US" altLang="zh-CN" sz="1600" dirty="0"/>
            <a:t>New MC</a:t>
          </a:r>
          <a:endParaRPr lang="zh-CN" altLang="en-US" sz="1600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 custT="1"/>
      <dgm:spPr/>
      <dgm:t>
        <a:bodyPr/>
        <a:lstStyle/>
        <a:p>
          <a:r>
            <a:rPr lang="en-US" altLang="zh-CN" sz="1600" dirty="0"/>
            <a:t>New Researcher</a:t>
          </a:r>
          <a:r>
            <a:rPr lang="en-US" altLang="zh-CN" sz="2000" dirty="0"/>
            <a:t> </a:t>
          </a:r>
          <a:endParaRPr lang="zh-CN" altLang="en-US" sz="2000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 custT="1"/>
      <dgm:spPr/>
      <dgm:t>
        <a:bodyPr/>
        <a:lstStyle/>
        <a:p>
          <a:r>
            <a:rPr lang="en-US" altLang="zh-CN" sz="1600" dirty="0"/>
            <a:t>Consultant</a:t>
          </a:r>
        </a:p>
        <a:p>
          <a:r>
            <a:rPr lang="en-US" altLang="zh-CN" sz="1600" dirty="0"/>
            <a:t>Kristy Pan</a:t>
          </a:r>
          <a:endParaRPr lang="zh-CN" altLang="en-US" sz="1600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 custT="1"/>
      <dgm:spPr/>
      <dgm:t>
        <a:bodyPr/>
        <a:lstStyle/>
        <a:p>
          <a:r>
            <a:rPr lang="en-US" altLang="zh-CN" sz="1600" dirty="0"/>
            <a:t>Researcher</a:t>
          </a:r>
        </a:p>
        <a:p>
          <a:r>
            <a:rPr lang="en-US" altLang="zh-CN" sz="1600" dirty="0"/>
            <a:t>Freda Zhou</a:t>
          </a:r>
          <a:endParaRPr lang="zh-CN" altLang="en-US" sz="1600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600" dirty="0"/>
            <a:t>Associate Consultant</a:t>
          </a:r>
        </a:p>
        <a:p>
          <a:r>
            <a:rPr lang="en-US" altLang="zh-CN" sz="1600" dirty="0"/>
            <a:t>Suzy Chen</a:t>
          </a:r>
          <a:endParaRPr lang="zh-CN" altLang="en-US" sz="1600" dirty="0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600" dirty="0"/>
            <a:t>New AC </a:t>
          </a:r>
          <a:endParaRPr lang="zh-CN" altLang="en-US" sz="1600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5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5"/>
      <dgm:spPr/>
    </dgm:pt>
    <dgm:pt modelId="{690FB0A6-F8A1-4C4F-9CF8-056958E27148}" type="pres">
      <dgm:prSet presAssocID="{6985DB4D-5065-4436-B063-D1241B23BA82}" presName="text2" presStyleLbl="fgAcc2" presStyleIdx="0" presStyleCnt="5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0" presStyleCnt="3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0" presStyleCnt="3"/>
      <dgm:spPr/>
    </dgm:pt>
    <dgm:pt modelId="{7F6985F2-BBD8-4343-9178-DEA94E7FFFBC}" type="pres">
      <dgm:prSet presAssocID="{1239C815-54BC-4EA7-A690-C57540FD1FA9}" presName="text3" presStyleLbl="fgAcc3" presStyleIdx="0" presStyleCnt="3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3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3"/>
      <dgm:spPr/>
    </dgm:pt>
    <dgm:pt modelId="{733DECD0-1B48-4D11-8E67-7B5955DD9B60}" type="pres">
      <dgm:prSet presAssocID="{053D7EDE-C1BC-401F-B8A2-A1A9C55762EC}" presName="text3" presStyleLbl="fgAcc3" presStyleIdx="1" presStyleCnt="3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5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5"/>
      <dgm:spPr/>
    </dgm:pt>
    <dgm:pt modelId="{EF914868-0517-4F34-B37C-890065378649}" type="pres">
      <dgm:prSet presAssocID="{80412E1E-D779-4B14-8BC4-FF4417FA9D00}" presName="text2" presStyleLbl="fgAcc2" presStyleIdx="1" presStyleCnt="5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2" presStyleCnt="3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2" presStyleCnt="3"/>
      <dgm:spPr/>
    </dgm:pt>
    <dgm:pt modelId="{FB296140-07B5-4403-90C9-37DB7336DF98}" type="pres">
      <dgm:prSet presAssocID="{85A1653C-7792-4AD2-9FC4-620113BA0506}" presName="text3" presStyleLbl="fgAcc3" presStyleIdx="2" presStyleCnt="3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5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5"/>
      <dgm:spPr/>
    </dgm:pt>
    <dgm:pt modelId="{CF9FEDB4-F244-4335-ACB9-8CE4DD393B8C}" type="pres">
      <dgm:prSet presAssocID="{5E7C4A14-B3C3-4564-B451-2050776B8074}" presName="text2" presStyleLbl="fgAcc2" presStyleIdx="2" presStyleCnt="5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5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5"/>
      <dgm:spPr/>
    </dgm:pt>
    <dgm:pt modelId="{D1409E21-F5B9-4E09-8705-50B9177EC23B}" type="pres">
      <dgm:prSet presAssocID="{98A573A3-41AA-4590-ABF7-02A95D46C39D}" presName="text2" presStyleLbl="fgAcc2" presStyleIdx="3" presStyleCnt="5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4" presStyleCnt="5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4" presStyleCnt="5"/>
      <dgm:spPr/>
    </dgm:pt>
    <dgm:pt modelId="{BD5F89B3-2EB0-475A-83F3-64A607224D61}" type="pres">
      <dgm:prSet presAssocID="{453A5890-5EB4-40F7-A3A9-342E127E9B13}" presName="text2" presStyleLbl="fgAcc2" presStyleIdx="4" presStyleCnt="5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</dgm:ptLst>
  <dgm:cxnLst>
    <dgm:cxn modelId="{ED852302-DCB5-40C0-B016-44630C26D3C2}" type="presOf" srcId="{3CC29A83-41D2-42AB-A9E1-49CF68B4C31D}" destId="{CE84CFB8-6291-4059-B23C-85CC99A43CD6}" srcOrd="0" destOrd="0" presId="urn:microsoft.com/office/officeart/2005/8/layout/hierarchy1"/>
    <dgm:cxn modelId="{1181540A-B69D-40A7-B44B-17A36014201A}" srcId="{0F72A2CA-2E54-431C-9DE7-30CE0CD2BB1E}" destId="{453A5890-5EB4-40F7-A3A9-342E127E9B13}" srcOrd="4" destOrd="0" parTransId="{0717B763-49A1-4E15-AD17-46609678CC20}" sibTransId="{5ADFC360-E33D-4823-BBE1-41C8DB3DFE28}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D77E616A-352F-4806-9E3C-C8D4061CFD87}" type="presOf" srcId="{053D7EDE-C1BC-401F-B8A2-A1A9C55762EC}" destId="{733DECD0-1B48-4D11-8E67-7B5955DD9B60}" srcOrd="0" destOrd="0" presId="urn:microsoft.com/office/officeart/2005/8/layout/hierarchy1"/>
    <dgm:cxn modelId="{2B3D8A6E-658D-4537-8035-FCDA376EAB92}" type="presOf" srcId="{B35E00BB-0EEC-4A97-8B9D-05C0442809B5}" destId="{4FB7F050-391E-4F6C-B04D-C698002539A0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0F29CA8C-56CB-4D61-B3B3-C89FD0BC7DF5}" type="presOf" srcId="{1239C815-54BC-4EA7-A690-C57540FD1FA9}" destId="{7F6985F2-BBD8-4343-9178-DEA94E7FFFBC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15214B7-316C-4526-A2CA-8505EB855346}" type="presParOf" srcId="{D98C0C22-A02A-4FB2-8EA1-D7E55B314842}" destId="{4FB7F050-391E-4F6C-B04D-C698002539A0}" srcOrd="0" destOrd="0" presId="urn:microsoft.com/office/officeart/2005/8/layout/hierarchy1"/>
    <dgm:cxn modelId="{160DE04B-79BA-48F3-9D12-ACD77F5E1BC8}" type="presParOf" srcId="{D98C0C22-A02A-4FB2-8EA1-D7E55B314842}" destId="{DA7AEF06-7DDB-4874-BFBA-489C291AA4AF}" srcOrd="1" destOrd="0" presId="urn:microsoft.com/office/officeart/2005/8/layout/hierarchy1"/>
    <dgm:cxn modelId="{4B9A89DA-A9E6-4BAA-A0B6-7F9B3E41A514}" type="presParOf" srcId="{DA7AEF06-7DDB-4874-BFBA-489C291AA4AF}" destId="{2C70E976-1A35-4C30-AC31-EB410E5F6109}" srcOrd="0" destOrd="0" presId="urn:microsoft.com/office/officeart/2005/8/layout/hierarchy1"/>
    <dgm:cxn modelId="{90055CA1-0A6C-44DD-9EEA-ED328755DF6D}" type="presParOf" srcId="{2C70E976-1A35-4C30-AC31-EB410E5F6109}" destId="{7A438F14-B17E-4F09-AA05-3833EE50A0FD}" srcOrd="0" destOrd="0" presId="urn:microsoft.com/office/officeart/2005/8/layout/hierarchy1"/>
    <dgm:cxn modelId="{781D6F93-FD74-4009-B076-84B3AAA6C3FC}" type="presParOf" srcId="{2C70E976-1A35-4C30-AC31-EB410E5F6109}" destId="{7F6985F2-BBD8-4343-9178-DEA94E7FFFBC}" srcOrd="1" destOrd="0" presId="urn:microsoft.com/office/officeart/2005/8/layout/hierarchy1"/>
    <dgm:cxn modelId="{686707E9-106D-484A-A97C-FED26CD1B00A}" type="presParOf" srcId="{DA7AEF06-7DDB-4874-BFBA-489C291AA4AF}" destId="{F0679D49-D1E1-4B1C-BE59-A38AD72839E1}" srcOrd="1" destOrd="0" presId="urn:microsoft.com/office/officeart/2005/8/layout/hierarchy1"/>
    <dgm:cxn modelId="{84741D49-DD21-48B3-9F1F-EED5ADC6E481}" type="presParOf" srcId="{D98C0C22-A02A-4FB2-8EA1-D7E55B314842}" destId="{CE84CFB8-6291-4059-B23C-85CC99A43CD6}" srcOrd="2" destOrd="0" presId="urn:microsoft.com/office/officeart/2005/8/layout/hierarchy1"/>
    <dgm:cxn modelId="{B77DDA09-9F75-488C-A0F0-E1A9CA93D9C5}" type="presParOf" srcId="{D98C0C22-A02A-4FB2-8EA1-D7E55B314842}" destId="{EC72A5C6-9389-4A7E-9DFD-BAC990780919}" srcOrd="3" destOrd="0" presId="urn:microsoft.com/office/officeart/2005/8/layout/hierarchy1"/>
    <dgm:cxn modelId="{BDC5A563-DB58-4663-8DC3-6E49A3B939EA}" type="presParOf" srcId="{EC72A5C6-9389-4A7E-9DFD-BAC990780919}" destId="{E7768F84-DC92-43F8-8027-D49DFE1D4980}" srcOrd="0" destOrd="0" presId="urn:microsoft.com/office/officeart/2005/8/layout/hierarchy1"/>
    <dgm:cxn modelId="{28A98E91-5655-45BA-9195-483D3C079E5B}" type="presParOf" srcId="{E7768F84-DC92-43F8-8027-D49DFE1D4980}" destId="{B5B46572-8E7D-420A-A172-ACECC04AB5E6}" srcOrd="0" destOrd="0" presId="urn:microsoft.com/office/officeart/2005/8/layout/hierarchy1"/>
    <dgm:cxn modelId="{7B4226EB-F8B6-4D0F-B4A4-27397B2B830A}" type="presParOf" srcId="{E7768F84-DC92-43F8-8027-D49DFE1D4980}" destId="{733DECD0-1B48-4D11-8E67-7B5955DD9B60}" srcOrd="1" destOrd="0" presId="urn:microsoft.com/office/officeart/2005/8/layout/hierarchy1"/>
    <dgm:cxn modelId="{62D8542A-19E4-426C-A8AE-B1D6DBD649C6}" type="presParOf" srcId="{EC72A5C6-9389-4A7E-9DFD-BAC990780919}" destId="{175E2DB9-D0A2-4044-AD9F-07DFFCD96EE7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E4F9037B-F89F-4433-BD5B-2B9383874D4B}" type="presParOf" srcId="{22EC6BC4-BD4A-4EA0-8657-2F4162FDE6CC}" destId="{2F07ECBA-BC1E-43BB-A9BE-BA8A53BC4D79}" srcOrd="8" destOrd="0" presId="urn:microsoft.com/office/officeart/2005/8/layout/hierarchy1"/>
    <dgm:cxn modelId="{3719A27C-1EF0-472A-83B8-5A74454CD967}" type="presParOf" srcId="{22EC6BC4-BD4A-4EA0-8657-2F4162FDE6CC}" destId="{E26F5F07-968A-4BAB-BAA2-855EF1A9E7A6}" srcOrd="9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Cathy Wang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/>
      <dgm:t>
        <a:bodyPr/>
        <a:lstStyle/>
        <a:p>
          <a:r>
            <a:rPr lang="en-US" altLang="zh-CN" dirty="0"/>
            <a:t>AC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Researcher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Consultant</a:t>
          </a:r>
          <a:endParaRPr lang="zh-CN" altLang="en-US" dirty="0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</a:t>
          </a:r>
        </a:p>
        <a:p>
          <a:r>
            <a:rPr lang="en-US" altLang="zh-CN" dirty="0"/>
            <a:t>Consultant</a:t>
          </a:r>
          <a:endParaRPr lang="zh-CN" altLang="en-US" dirty="0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DD0A7E4-5394-404A-8006-6E64378B20EF}" type="pres">
      <dgm:prSet presAssocID="{E3C7C5DC-8939-49EA-B6E4-C1C7B1DEFCC7}" presName="Name10" presStyleLbl="parChTrans1D2" presStyleIdx="0" presStyleCnt="4"/>
      <dgm:spPr/>
    </dgm:pt>
    <dgm:pt modelId="{CB800ECB-F787-4532-AB93-6ADC72B4384A}" type="pres">
      <dgm:prSet presAssocID="{85A1653C-7792-4AD2-9FC4-620113BA0506}" presName="hierRoot2" presStyleCnt="0"/>
      <dgm:spPr/>
    </dgm:pt>
    <dgm:pt modelId="{D69E975A-349B-4DD4-BACA-8C6D21CE4CF0}" type="pres">
      <dgm:prSet presAssocID="{85A1653C-7792-4AD2-9FC4-620113BA0506}" presName="composite2" presStyleCnt="0"/>
      <dgm:spPr/>
    </dgm:pt>
    <dgm:pt modelId="{5A6FFF69-27D4-4464-81B6-9625488B66FA}" type="pres">
      <dgm:prSet presAssocID="{85A1653C-7792-4AD2-9FC4-620113BA0506}" presName="background2" presStyleLbl="node2" presStyleIdx="0" presStyleCnt="4"/>
      <dgm:spPr/>
    </dgm:pt>
    <dgm:pt modelId="{8058664D-B538-4F41-8F37-5CA9ABB8DCD2}" type="pres">
      <dgm:prSet presAssocID="{85A1653C-7792-4AD2-9FC4-620113BA0506}" presName="text2" presStyleLbl="fgAcc2" presStyleIdx="0" presStyleCnt="4">
        <dgm:presLayoutVars>
          <dgm:chPref val="3"/>
        </dgm:presLayoutVars>
      </dgm:prSet>
      <dgm:spPr/>
    </dgm:pt>
    <dgm:pt modelId="{C49B1A31-4599-42E5-A7C1-318422FB303E}" type="pres">
      <dgm:prSet presAssocID="{85A1653C-7792-4AD2-9FC4-620113BA0506}" presName="hierChild3" presStyleCnt="0"/>
      <dgm:spPr/>
    </dgm:pt>
    <dgm:pt modelId="{479E0FAF-C4F6-4D9F-9669-1C95014C9F0C}" type="pres">
      <dgm:prSet presAssocID="{E4D2E3F2-001E-439B-A823-16402D44D137}" presName="Name10" presStyleLbl="parChTrans1D2" presStyleIdx="1" presStyleCnt="4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1" presStyleCnt="4"/>
      <dgm:spPr/>
    </dgm:pt>
    <dgm:pt modelId="{CF9FEDB4-F244-4335-ACB9-8CE4DD393B8C}" type="pres">
      <dgm:prSet presAssocID="{5E7C4A14-B3C3-4564-B451-2050776B8074}" presName="text2" presStyleLbl="fgAcc2" presStyleIdx="1" presStyleCnt="4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2" presStyleCnt="4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2" presStyleCnt="4"/>
      <dgm:spPr/>
    </dgm:pt>
    <dgm:pt modelId="{D1409E21-F5B9-4E09-8705-50B9177EC23B}" type="pres">
      <dgm:prSet presAssocID="{98A573A3-41AA-4590-ABF7-02A95D46C39D}" presName="text2" presStyleLbl="fgAcc2" presStyleIdx="2" presStyleCnt="4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3" presStyleCnt="4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3" presStyleCnt="4"/>
      <dgm:spPr/>
    </dgm:pt>
    <dgm:pt modelId="{BD5F89B3-2EB0-475A-83F3-64A607224D61}" type="pres">
      <dgm:prSet presAssocID="{453A5890-5EB4-40F7-A3A9-342E127E9B13}" presName="text2" presStyleLbl="fgAcc2" presStyleIdx="3" presStyleCnt="4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</dgm:ptLst>
  <dgm:cxnLst>
    <dgm:cxn modelId="{1181540A-B69D-40A7-B44B-17A36014201A}" srcId="{0F72A2CA-2E54-431C-9DE7-30CE0CD2BB1E}" destId="{453A5890-5EB4-40F7-A3A9-342E127E9B13}" srcOrd="3" destOrd="0" parTransId="{0717B763-49A1-4E15-AD17-46609678CC20}" sibTransId="{5ADFC360-E33D-4823-BBE1-41C8DB3DFE28}"/>
    <dgm:cxn modelId="{D31B480B-788C-4433-86B5-45BBA832DA99}" srcId="{0F72A2CA-2E54-431C-9DE7-30CE0CD2BB1E}" destId="{85A1653C-7792-4AD2-9FC4-620113BA0506}" srcOrd="0" destOrd="0" parTransId="{E3C7C5DC-8939-49EA-B6E4-C1C7B1DEFCC7}" sibTransId="{C3EC4A3D-17C5-4584-B47A-4D586D8E8E2D}"/>
    <dgm:cxn modelId="{6A04352F-D2E5-44E9-8A4E-CE49F754933E}" type="presOf" srcId="{E3C7C5DC-8939-49EA-B6E4-C1C7B1DEFCC7}" destId="{BDD0A7E4-5394-404A-8006-6E64378B20EF}" srcOrd="0" destOrd="0" presId="urn:microsoft.com/office/officeart/2005/8/layout/hierarchy1"/>
    <dgm:cxn modelId="{36F0F243-4843-4BD2-AB62-DFAA8CBA050D}" srcId="{0F72A2CA-2E54-431C-9DE7-30CE0CD2BB1E}" destId="{5E7C4A14-B3C3-4564-B451-2050776B8074}" srcOrd="1" destOrd="0" parTransId="{E4D2E3F2-001E-439B-A823-16402D44D137}" sibTransId="{ADDFB657-7FEC-4489-AB82-075F93EC9C54}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09B21A70-AE83-491D-B7D5-DABFD3280F97}" type="presOf" srcId="{85A1653C-7792-4AD2-9FC4-620113BA0506}" destId="{8058664D-B538-4F41-8F37-5CA9ABB8DCD2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93C228D7-65AC-4073-9863-C49FD3948262}" srcId="{0F72A2CA-2E54-431C-9DE7-30CE0CD2BB1E}" destId="{98A573A3-41AA-4590-ABF7-02A95D46C39D}" srcOrd="2" destOrd="0" parTransId="{FAEC43A8-80ED-4335-B0A0-B6D20ADE33F7}" sibTransId="{737DF9B1-7537-4F2C-B5BB-914A3C8F8C7A}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2223F0C1-909B-4855-AF12-845DCACA4367}" type="presParOf" srcId="{22EC6BC4-BD4A-4EA0-8657-2F4162FDE6CC}" destId="{BDD0A7E4-5394-404A-8006-6E64378B20EF}" srcOrd="0" destOrd="0" presId="urn:microsoft.com/office/officeart/2005/8/layout/hierarchy1"/>
    <dgm:cxn modelId="{78673215-0B7D-4D8E-9435-8D32C0C46056}" type="presParOf" srcId="{22EC6BC4-BD4A-4EA0-8657-2F4162FDE6CC}" destId="{CB800ECB-F787-4532-AB93-6ADC72B4384A}" srcOrd="1" destOrd="0" presId="urn:microsoft.com/office/officeart/2005/8/layout/hierarchy1"/>
    <dgm:cxn modelId="{63A5B2FC-A11A-4035-AB47-F4132FC42933}" type="presParOf" srcId="{CB800ECB-F787-4532-AB93-6ADC72B4384A}" destId="{D69E975A-349B-4DD4-BACA-8C6D21CE4CF0}" srcOrd="0" destOrd="0" presId="urn:microsoft.com/office/officeart/2005/8/layout/hierarchy1"/>
    <dgm:cxn modelId="{160D58D7-B726-4071-AC04-98A5E857B1CB}" type="presParOf" srcId="{D69E975A-349B-4DD4-BACA-8C6D21CE4CF0}" destId="{5A6FFF69-27D4-4464-81B6-9625488B66FA}" srcOrd="0" destOrd="0" presId="urn:microsoft.com/office/officeart/2005/8/layout/hierarchy1"/>
    <dgm:cxn modelId="{B616B205-CDA5-4F31-9B2E-B0A737AB25EA}" type="presParOf" srcId="{D69E975A-349B-4DD4-BACA-8C6D21CE4CF0}" destId="{8058664D-B538-4F41-8F37-5CA9ABB8DCD2}" srcOrd="1" destOrd="0" presId="urn:microsoft.com/office/officeart/2005/8/layout/hierarchy1"/>
    <dgm:cxn modelId="{5FDB9018-3C40-4E96-8314-346C8371FD57}" type="presParOf" srcId="{CB800ECB-F787-4532-AB93-6ADC72B4384A}" destId="{C49B1A31-4599-42E5-A7C1-318422FB303E}" srcOrd="1" destOrd="0" presId="urn:microsoft.com/office/officeart/2005/8/layout/hierarchy1"/>
    <dgm:cxn modelId="{FBD3B669-FC75-4107-9073-F247962BAA7C}" type="presParOf" srcId="{22EC6BC4-BD4A-4EA0-8657-2F4162FDE6CC}" destId="{479E0FAF-C4F6-4D9F-9669-1C95014C9F0C}" srcOrd="2" destOrd="0" presId="urn:microsoft.com/office/officeart/2005/8/layout/hierarchy1"/>
    <dgm:cxn modelId="{BAEC3818-B872-4F4F-85F3-35E285C362EF}" type="presParOf" srcId="{22EC6BC4-BD4A-4EA0-8657-2F4162FDE6CC}" destId="{C6CCBA7B-BC28-4043-A3C8-9927F7669456}" srcOrd="3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4" destOrd="0" presId="urn:microsoft.com/office/officeart/2005/8/layout/hierarchy1"/>
    <dgm:cxn modelId="{ACBBF0EC-99F1-4CBC-B6EA-ED19159E1C4A}" type="presParOf" srcId="{22EC6BC4-BD4A-4EA0-8657-2F4162FDE6CC}" destId="{E3D6307C-8AA5-4695-AB60-93637406F5DE}" srcOrd="5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E4F9037B-F89F-4433-BD5B-2B9383874D4B}" type="presParOf" srcId="{22EC6BC4-BD4A-4EA0-8657-2F4162FDE6CC}" destId="{2F07ECBA-BC1E-43BB-A9BE-BA8A53BC4D79}" srcOrd="6" destOrd="0" presId="urn:microsoft.com/office/officeart/2005/8/layout/hierarchy1"/>
    <dgm:cxn modelId="{3719A27C-1EF0-472A-83B8-5A74454CD967}" type="presParOf" srcId="{22EC6BC4-BD4A-4EA0-8657-2F4162FDE6CC}" destId="{E26F5F07-968A-4BAB-BAA2-855EF1A9E7A6}" srcOrd="7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47DDE50-4540-406A-86DC-3D0A4D6721F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A07CF3-0C79-4E30-AB03-5D17E408C8DF}">
      <dgm:prSet phldrT="[文本]" custT="1"/>
      <dgm:spPr/>
      <dgm:t>
        <a:bodyPr/>
        <a:lstStyle/>
        <a:p>
          <a:r>
            <a:rPr lang="en-US" altLang="zh-CN" sz="1100" dirty="0"/>
            <a:t>Vincent</a:t>
          </a:r>
          <a:endParaRPr lang="zh-CN" altLang="en-US" sz="1100" dirty="0"/>
        </a:p>
      </dgm:t>
    </dgm:pt>
    <dgm:pt modelId="{4F6395F0-93C3-4E29-B9CC-6DC543209219}" type="parTrans" cxnId="{C05C62F9-B6E6-4561-8112-40344C983B32}">
      <dgm:prSet/>
      <dgm:spPr/>
      <dgm:t>
        <a:bodyPr/>
        <a:lstStyle/>
        <a:p>
          <a:endParaRPr lang="zh-CN" altLang="en-US" sz="1100"/>
        </a:p>
      </dgm:t>
    </dgm:pt>
    <dgm:pt modelId="{0DC4C27A-CBB2-4E13-888B-A6CFD6D39F4C}" type="sibTrans" cxnId="{C05C62F9-B6E6-4561-8112-40344C983B32}">
      <dgm:prSet/>
      <dgm:spPr/>
      <dgm:t>
        <a:bodyPr/>
        <a:lstStyle/>
        <a:p>
          <a:endParaRPr lang="zh-CN" altLang="en-US" sz="1100"/>
        </a:p>
      </dgm:t>
    </dgm:pt>
    <dgm:pt modelId="{3A745549-2BEA-4B75-ABBF-4090E1D9A857}">
      <dgm:prSet phldrT="[文本]" custT="1"/>
      <dgm:spPr/>
      <dgm:t>
        <a:bodyPr/>
        <a:lstStyle/>
        <a:p>
          <a:r>
            <a:rPr lang="en-US" altLang="zh-CN" sz="1100" dirty="0"/>
            <a:t>Sales marketing</a:t>
          </a:r>
          <a:endParaRPr lang="zh-CN" altLang="en-US" sz="1100" dirty="0"/>
        </a:p>
      </dgm:t>
    </dgm:pt>
    <dgm:pt modelId="{81B6B43C-0EF3-4439-ACBE-337BD622D13B}" type="parTrans" cxnId="{DD62D7C2-7B53-4A07-B888-310AD32BDB6F}">
      <dgm:prSet/>
      <dgm:spPr/>
      <dgm:t>
        <a:bodyPr/>
        <a:lstStyle/>
        <a:p>
          <a:endParaRPr lang="zh-CN" altLang="en-US" sz="1100"/>
        </a:p>
      </dgm:t>
    </dgm:pt>
    <dgm:pt modelId="{9A69BF14-D837-4B64-987B-81B433691F1E}" type="sibTrans" cxnId="{DD62D7C2-7B53-4A07-B888-310AD32BDB6F}">
      <dgm:prSet/>
      <dgm:spPr/>
      <dgm:t>
        <a:bodyPr/>
        <a:lstStyle/>
        <a:p>
          <a:endParaRPr lang="zh-CN" altLang="en-US" sz="1100"/>
        </a:p>
      </dgm:t>
    </dgm:pt>
    <dgm:pt modelId="{1ADF3059-1378-47AB-872F-0DA3D04017D1}">
      <dgm:prSet phldrT="[文本]" custT="1"/>
      <dgm:spPr/>
      <dgm:t>
        <a:bodyPr/>
        <a:lstStyle/>
        <a:p>
          <a:r>
            <a:rPr lang="en-US" altLang="zh-CN" sz="1100" dirty="0"/>
            <a:t>Tina</a:t>
          </a:r>
          <a:r>
            <a:rPr lang="zh-CN" altLang="en-US" sz="1100" dirty="0"/>
            <a:t>（</a:t>
          </a:r>
          <a:r>
            <a:rPr lang="en-US" altLang="zh-CN" sz="1100" dirty="0"/>
            <a:t>New Retail</a:t>
          </a:r>
          <a:r>
            <a:rPr lang="zh-CN" altLang="en-US" sz="1100" dirty="0"/>
            <a:t>）</a:t>
          </a:r>
        </a:p>
      </dgm:t>
    </dgm:pt>
    <dgm:pt modelId="{03C1EBBE-51AC-486B-9EC6-FF1F8D45D1F7}" type="parTrans" cxnId="{CE7F49F6-0B42-4A2A-8B0C-5F051B87D7A8}">
      <dgm:prSet/>
      <dgm:spPr/>
      <dgm:t>
        <a:bodyPr/>
        <a:lstStyle/>
        <a:p>
          <a:endParaRPr lang="zh-CN" altLang="en-US" sz="1100"/>
        </a:p>
      </dgm:t>
    </dgm:pt>
    <dgm:pt modelId="{5C0703E7-DF12-4489-9C73-C9BDAC328928}" type="sibTrans" cxnId="{CE7F49F6-0B42-4A2A-8B0C-5F051B87D7A8}">
      <dgm:prSet/>
      <dgm:spPr/>
      <dgm:t>
        <a:bodyPr/>
        <a:lstStyle/>
        <a:p>
          <a:endParaRPr lang="zh-CN" altLang="en-US" sz="1100"/>
        </a:p>
      </dgm:t>
    </dgm:pt>
    <dgm:pt modelId="{592FB0C6-F533-4D8A-99D8-359A3C1C1CAA}">
      <dgm:prSet phldrT="[文本]" custT="1"/>
      <dgm:spPr/>
      <dgm:t>
        <a:bodyPr/>
        <a:lstStyle/>
        <a:p>
          <a:r>
            <a:rPr lang="en-US" altLang="zh-CN" sz="1100" dirty="0"/>
            <a:t>Bonnie</a:t>
          </a:r>
          <a:r>
            <a:rPr lang="zh-CN" altLang="en-US" sz="1100" dirty="0"/>
            <a:t>（</a:t>
          </a:r>
          <a:r>
            <a:rPr lang="en-US" altLang="zh-CN" sz="1100" dirty="0"/>
            <a:t>Mkt/PR/GA</a:t>
          </a:r>
          <a:r>
            <a:rPr lang="zh-CN" altLang="en-US" sz="1100" dirty="0"/>
            <a:t>）</a:t>
          </a:r>
        </a:p>
      </dgm:t>
    </dgm:pt>
    <dgm:pt modelId="{EDE68614-9914-4758-8794-605D029D0329}" type="parTrans" cxnId="{2C6B8108-4692-452B-AE26-EEC05F7956EF}">
      <dgm:prSet/>
      <dgm:spPr/>
      <dgm:t>
        <a:bodyPr/>
        <a:lstStyle/>
        <a:p>
          <a:endParaRPr lang="zh-CN" altLang="en-US" sz="1100"/>
        </a:p>
      </dgm:t>
    </dgm:pt>
    <dgm:pt modelId="{6179EFA7-6FBC-4AFA-BB82-8D4F4A5BA28C}" type="sibTrans" cxnId="{2C6B8108-4692-452B-AE26-EEC05F7956EF}">
      <dgm:prSet/>
      <dgm:spPr/>
      <dgm:t>
        <a:bodyPr/>
        <a:lstStyle/>
        <a:p>
          <a:endParaRPr lang="zh-CN" altLang="en-US" sz="1100"/>
        </a:p>
      </dgm:t>
    </dgm:pt>
    <dgm:pt modelId="{B8D7D918-C28D-4BFA-90D6-7634ACCE4319}">
      <dgm:prSet phldrT="[文本]" custT="1"/>
      <dgm:spPr/>
      <dgm:t>
        <a:bodyPr/>
        <a:lstStyle/>
        <a:p>
          <a:r>
            <a:rPr lang="en-US" altLang="zh-CN" sz="1100" dirty="0"/>
            <a:t>Consultant/AC</a:t>
          </a:r>
          <a:r>
            <a:rPr lang="zh-CN" altLang="en-US" sz="1100" dirty="0"/>
            <a:t>（</a:t>
          </a:r>
          <a:r>
            <a:rPr lang="en-US" altLang="zh-CN" sz="1100" dirty="0"/>
            <a:t>Digital/CRM</a:t>
          </a:r>
          <a:r>
            <a:rPr lang="zh-CN" altLang="en-US" sz="1100" dirty="0"/>
            <a:t>）</a:t>
          </a:r>
        </a:p>
      </dgm:t>
    </dgm:pt>
    <dgm:pt modelId="{587BB4A5-5ED5-4CC1-AA19-1ECA4E335AA5}" type="parTrans" cxnId="{D003F5D1-B75C-42F5-8104-DD14A2E7CE13}">
      <dgm:prSet/>
      <dgm:spPr/>
      <dgm:t>
        <a:bodyPr/>
        <a:lstStyle/>
        <a:p>
          <a:endParaRPr lang="zh-CN" altLang="en-US" sz="1100"/>
        </a:p>
      </dgm:t>
    </dgm:pt>
    <dgm:pt modelId="{40A93874-C7D6-44C9-A545-79E750D0FD5E}" type="sibTrans" cxnId="{D003F5D1-B75C-42F5-8104-DD14A2E7CE13}">
      <dgm:prSet/>
      <dgm:spPr/>
      <dgm:t>
        <a:bodyPr/>
        <a:lstStyle/>
        <a:p>
          <a:endParaRPr lang="zh-CN" altLang="en-US" sz="1100"/>
        </a:p>
      </dgm:t>
    </dgm:pt>
    <dgm:pt modelId="{39490AD0-F599-457E-A4B1-1BDAC6F77BA9}">
      <dgm:prSet phldrT="[文本]" custT="1"/>
      <dgm:spPr/>
      <dgm:t>
        <a:bodyPr/>
        <a:lstStyle/>
        <a:p>
          <a:r>
            <a:rPr lang="en-US" altLang="zh-CN" sz="1100" dirty="0"/>
            <a:t>Technical</a:t>
          </a:r>
          <a:endParaRPr lang="zh-CN" altLang="en-US" sz="1100" dirty="0"/>
        </a:p>
      </dgm:t>
    </dgm:pt>
    <dgm:pt modelId="{770F0182-0BDA-48A2-A7CF-A88A5C507052}" type="parTrans" cxnId="{27EECC0C-0673-405E-A4D9-4756B0C3BB11}">
      <dgm:prSet/>
      <dgm:spPr/>
      <dgm:t>
        <a:bodyPr/>
        <a:lstStyle/>
        <a:p>
          <a:endParaRPr lang="zh-CN" altLang="en-US" sz="1100"/>
        </a:p>
      </dgm:t>
    </dgm:pt>
    <dgm:pt modelId="{02961A91-C8FE-4765-9E89-8836283EB1F0}" type="sibTrans" cxnId="{27EECC0C-0673-405E-A4D9-4756B0C3BB11}">
      <dgm:prSet/>
      <dgm:spPr/>
      <dgm:t>
        <a:bodyPr/>
        <a:lstStyle/>
        <a:p>
          <a:endParaRPr lang="zh-CN" altLang="en-US" sz="1100"/>
        </a:p>
      </dgm:t>
    </dgm:pt>
    <dgm:pt modelId="{84B65A8E-2373-4101-BCC8-683B825E8B2C}">
      <dgm:prSet phldrT="[文本]" custT="1"/>
      <dgm:spPr/>
      <dgm:t>
        <a:bodyPr/>
        <a:lstStyle/>
        <a:p>
          <a:r>
            <a:rPr lang="en-US" altLang="zh-CN" sz="1100" dirty="0"/>
            <a:t>Seven</a:t>
          </a:r>
          <a:r>
            <a:rPr lang="zh-CN" altLang="en-US" sz="1100" dirty="0"/>
            <a:t>（</a:t>
          </a:r>
          <a:r>
            <a:rPr lang="en-US" altLang="zh-CN" sz="1100" dirty="0"/>
            <a:t>IT</a:t>
          </a:r>
          <a:r>
            <a:rPr lang="zh-CN" altLang="en-US" sz="1100" dirty="0"/>
            <a:t>）</a:t>
          </a:r>
        </a:p>
      </dgm:t>
    </dgm:pt>
    <dgm:pt modelId="{22388F83-E7E0-4D7F-A3FF-DB67AE7471C3}" type="parTrans" cxnId="{D919E987-ACFB-4B6D-8636-C6E1AD46223A}">
      <dgm:prSet/>
      <dgm:spPr/>
      <dgm:t>
        <a:bodyPr/>
        <a:lstStyle/>
        <a:p>
          <a:endParaRPr lang="zh-CN" altLang="en-US" sz="1100"/>
        </a:p>
      </dgm:t>
    </dgm:pt>
    <dgm:pt modelId="{A82AD7DB-E0B9-4564-877E-0F1E6ABF7AAF}" type="sibTrans" cxnId="{D919E987-ACFB-4B6D-8636-C6E1AD46223A}">
      <dgm:prSet/>
      <dgm:spPr/>
      <dgm:t>
        <a:bodyPr/>
        <a:lstStyle/>
        <a:p>
          <a:endParaRPr lang="zh-CN" altLang="en-US" sz="1100"/>
        </a:p>
      </dgm:t>
    </dgm:pt>
    <dgm:pt modelId="{1364D189-F98A-45D8-A6E3-1C5F5F21D04A}">
      <dgm:prSet phldrT="[文本]" custT="1"/>
      <dgm:spPr/>
      <dgm:t>
        <a:bodyPr/>
        <a:lstStyle/>
        <a:p>
          <a:r>
            <a:rPr lang="en-US" altLang="zh-CN" sz="1100" dirty="0"/>
            <a:t>MC/Manager</a:t>
          </a:r>
          <a:endParaRPr lang="zh-CN" altLang="en-US" sz="1100" dirty="0"/>
        </a:p>
      </dgm:t>
    </dgm:pt>
    <dgm:pt modelId="{619B8BB8-2331-453A-A778-98EDCB17CCBE}" type="parTrans" cxnId="{997C9C34-9B64-4C5D-B22F-FD5967DCCD0F}">
      <dgm:prSet/>
      <dgm:spPr/>
      <dgm:t>
        <a:bodyPr/>
        <a:lstStyle/>
        <a:p>
          <a:endParaRPr lang="zh-CN" altLang="en-US" sz="1100"/>
        </a:p>
      </dgm:t>
    </dgm:pt>
    <dgm:pt modelId="{17B88CE6-B600-4B40-9C0D-EE5BA039D26F}" type="sibTrans" cxnId="{997C9C34-9B64-4C5D-B22F-FD5967DCCD0F}">
      <dgm:prSet/>
      <dgm:spPr/>
      <dgm:t>
        <a:bodyPr/>
        <a:lstStyle/>
        <a:p>
          <a:endParaRPr lang="zh-CN" altLang="en-US" sz="1100"/>
        </a:p>
      </dgm:t>
    </dgm:pt>
    <dgm:pt modelId="{F38698A4-5608-4A50-9B96-699DE7374DB8}">
      <dgm:prSet phldrT="[文本]" custT="1"/>
      <dgm:spPr/>
      <dgm:t>
        <a:bodyPr/>
        <a:lstStyle/>
        <a:p>
          <a:r>
            <a:rPr lang="en-US" altLang="zh-CN" sz="1100" dirty="0"/>
            <a:t>Consultant</a:t>
          </a:r>
          <a:r>
            <a:rPr lang="zh-CN" altLang="en-US" sz="1100" dirty="0"/>
            <a:t>（</a:t>
          </a:r>
          <a:r>
            <a:rPr lang="en-US" altLang="zh-CN" sz="1100" dirty="0"/>
            <a:t>RD</a:t>
          </a:r>
          <a:r>
            <a:rPr lang="zh-CN" altLang="en-US" sz="1100" dirty="0"/>
            <a:t>）</a:t>
          </a:r>
        </a:p>
      </dgm:t>
    </dgm:pt>
    <dgm:pt modelId="{1091A09A-D718-4917-94CC-4CA3CAE3FAC0}" type="parTrans" cxnId="{7BA0F9CF-70AE-4886-BE09-FF03E2EE9398}">
      <dgm:prSet/>
      <dgm:spPr/>
      <dgm:t>
        <a:bodyPr/>
        <a:lstStyle/>
        <a:p>
          <a:endParaRPr lang="zh-CN" altLang="en-US" sz="1100"/>
        </a:p>
      </dgm:t>
    </dgm:pt>
    <dgm:pt modelId="{991F9F4F-CC8D-4DEA-9E97-B1D5C05EEA4B}" type="sibTrans" cxnId="{7BA0F9CF-70AE-4886-BE09-FF03E2EE9398}">
      <dgm:prSet/>
      <dgm:spPr/>
      <dgm:t>
        <a:bodyPr/>
        <a:lstStyle/>
        <a:p>
          <a:endParaRPr lang="zh-CN" altLang="en-US" sz="1100"/>
        </a:p>
      </dgm:t>
    </dgm:pt>
    <dgm:pt modelId="{76A19121-7372-40A7-B192-139EACC617FE}">
      <dgm:prSet phldrT="[文本]" custT="1"/>
      <dgm:spPr/>
      <dgm:t>
        <a:bodyPr/>
        <a:lstStyle/>
        <a:p>
          <a:r>
            <a:rPr lang="en-US" altLang="zh-CN" sz="1100" dirty="0"/>
            <a:t>Researcher</a:t>
          </a:r>
          <a:endParaRPr lang="zh-CN" altLang="en-US" sz="1100" dirty="0"/>
        </a:p>
      </dgm:t>
    </dgm:pt>
    <dgm:pt modelId="{34A15AD1-A5F1-455F-BC0D-FC4C88C58B24}" type="parTrans" cxnId="{197EF194-EDB0-4039-9445-8286861C45BA}">
      <dgm:prSet/>
      <dgm:spPr/>
      <dgm:t>
        <a:bodyPr/>
        <a:lstStyle/>
        <a:p>
          <a:endParaRPr lang="zh-CN" altLang="en-US" sz="1100"/>
        </a:p>
      </dgm:t>
    </dgm:pt>
    <dgm:pt modelId="{3BCCA84D-AA8E-4FD6-AA46-AC7C5AD6D40F}" type="sibTrans" cxnId="{197EF194-EDB0-4039-9445-8286861C45BA}">
      <dgm:prSet/>
      <dgm:spPr/>
      <dgm:t>
        <a:bodyPr/>
        <a:lstStyle/>
        <a:p>
          <a:endParaRPr lang="zh-CN" altLang="en-US" sz="1100"/>
        </a:p>
      </dgm:t>
    </dgm:pt>
    <dgm:pt modelId="{516CE1B5-64A0-4AC4-8BB7-3B9A134F2CCA}">
      <dgm:prSet phldrT="[文本]" custT="1"/>
      <dgm:spPr/>
      <dgm:t>
        <a:bodyPr/>
        <a:lstStyle/>
        <a:p>
          <a:r>
            <a:rPr lang="en-US" altLang="zh-CN" sz="1100" dirty="0"/>
            <a:t>C/AC</a:t>
          </a:r>
          <a:r>
            <a:rPr lang="zh-CN" altLang="en-US" sz="1100" dirty="0"/>
            <a:t>（</a:t>
          </a:r>
          <a:r>
            <a:rPr lang="en-US" altLang="zh-CN" sz="1100" dirty="0"/>
            <a:t>OEM Sales</a:t>
          </a:r>
          <a:r>
            <a:rPr lang="zh-CN" altLang="en-US" sz="1100" dirty="0"/>
            <a:t>）</a:t>
          </a:r>
        </a:p>
      </dgm:t>
    </dgm:pt>
    <dgm:pt modelId="{47E8BA01-2354-4C3A-A911-641735D92356}" type="parTrans" cxnId="{D0FD7290-FF47-4165-990A-76610B607EE1}">
      <dgm:prSet/>
      <dgm:spPr/>
      <dgm:t>
        <a:bodyPr/>
        <a:lstStyle/>
        <a:p>
          <a:endParaRPr lang="zh-CN" altLang="en-US" sz="1100"/>
        </a:p>
      </dgm:t>
    </dgm:pt>
    <dgm:pt modelId="{67F24B6B-31CC-47A0-A472-A96B1BD626B8}" type="sibTrans" cxnId="{D0FD7290-FF47-4165-990A-76610B607EE1}">
      <dgm:prSet/>
      <dgm:spPr/>
      <dgm:t>
        <a:bodyPr/>
        <a:lstStyle/>
        <a:p>
          <a:endParaRPr lang="zh-CN" altLang="en-US" sz="1100"/>
        </a:p>
      </dgm:t>
    </dgm:pt>
    <dgm:pt modelId="{1C9F0195-591E-4433-8CF8-6277D0798D2A}">
      <dgm:prSet phldrT="[文本]" custT="1"/>
      <dgm:spPr/>
      <dgm:t>
        <a:bodyPr/>
        <a:lstStyle/>
        <a:p>
          <a:r>
            <a:rPr lang="en-US" altLang="zh-CN" sz="1100" dirty="0"/>
            <a:t>Researcher</a:t>
          </a:r>
          <a:endParaRPr lang="zh-CN" altLang="en-US" sz="1100" dirty="0"/>
        </a:p>
      </dgm:t>
    </dgm:pt>
    <dgm:pt modelId="{FAF064C5-C90C-4B04-BA9B-54E082768858}" type="parTrans" cxnId="{619CE1C2-B82D-4C9C-922D-55ECC27DAC22}">
      <dgm:prSet/>
      <dgm:spPr/>
      <dgm:t>
        <a:bodyPr/>
        <a:lstStyle/>
        <a:p>
          <a:endParaRPr lang="zh-CN" altLang="en-US" sz="1100"/>
        </a:p>
      </dgm:t>
    </dgm:pt>
    <dgm:pt modelId="{3C4C5F76-B1E9-4491-8493-EA5674B3D92A}" type="sibTrans" cxnId="{619CE1C2-B82D-4C9C-922D-55ECC27DAC22}">
      <dgm:prSet/>
      <dgm:spPr/>
      <dgm:t>
        <a:bodyPr/>
        <a:lstStyle/>
        <a:p>
          <a:endParaRPr lang="zh-CN" altLang="en-US" sz="1100"/>
        </a:p>
      </dgm:t>
    </dgm:pt>
    <dgm:pt modelId="{CA82CDCA-CC5A-4D4E-93D3-1F096E71F8D2}">
      <dgm:prSet phldrT="[文本]" custT="1"/>
      <dgm:spPr/>
      <dgm:t>
        <a:bodyPr/>
        <a:lstStyle/>
        <a:p>
          <a:r>
            <a:rPr lang="en-US" altLang="zh-CN" sz="1100" dirty="0"/>
            <a:t>Supporting</a:t>
          </a:r>
          <a:endParaRPr lang="zh-CN" altLang="en-US" sz="1100" dirty="0"/>
        </a:p>
      </dgm:t>
    </dgm:pt>
    <dgm:pt modelId="{FFAC64AE-8B46-4E2E-A385-68B35B8191D9}" type="parTrans" cxnId="{BB53307D-582D-4471-8E08-E8B793B691B7}">
      <dgm:prSet/>
      <dgm:spPr/>
      <dgm:t>
        <a:bodyPr/>
        <a:lstStyle/>
        <a:p>
          <a:endParaRPr lang="zh-CN" altLang="en-US" sz="1100"/>
        </a:p>
      </dgm:t>
    </dgm:pt>
    <dgm:pt modelId="{E97E244F-F83A-416F-B7D3-035D4F148BB0}" type="sibTrans" cxnId="{BB53307D-582D-4471-8E08-E8B793B691B7}">
      <dgm:prSet/>
      <dgm:spPr/>
      <dgm:t>
        <a:bodyPr/>
        <a:lstStyle/>
        <a:p>
          <a:endParaRPr lang="zh-CN" altLang="en-US" sz="1100"/>
        </a:p>
      </dgm:t>
    </dgm:pt>
    <dgm:pt modelId="{2EC045A7-C47E-4C45-AA09-6C87CB2FBE5C}">
      <dgm:prSet phldrT="[文本]" custT="1"/>
      <dgm:spPr/>
      <dgm:t>
        <a:bodyPr/>
        <a:lstStyle/>
        <a:p>
          <a:r>
            <a:rPr lang="en-US" altLang="zh-CN" sz="1100" dirty="0"/>
            <a:t>HR/Legal</a:t>
          </a:r>
          <a:endParaRPr lang="zh-CN" altLang="en-US" sz="1100" dirty="0"/>
        </a:p>
      </dgm:t>
    </dgm:pt>
    <dgm:pt modelId="{C54B21A6-9D3C-4A93-923C-962930C4195C}" type="parTrans" cxnId="{24313F8D-AB10-4DC1-9A6A-36AC80857C22}">
      <dgm:prSet/>
      <dgm:spPr/>
      <dgm:t>
        <a:bodyPr/>
        <a:lstStyle/>
        <a:p>
          <a:endParaRPr lang="zh-CN" altLang="en-US" sz="1100"/>
        </a:p>
      </dgm:t>
    </dgm:pt>
    <dgm:pt modelId="{269EF0E7-FA1D-48C0-A303-571CE7AE40E8}" type="sibTrans" cxnId="{24313F8D-AB10-4DC1-9A6A-36AC80857C22}">
      <dgm:prSet/>
      <dgm:spPr/>
      <dgm:t>
        <a:bodyPr/>
        <a:lstStyle/>
        <a:p>
          <a:endParaRPr lang="zh-CN" altLang="en-US" sz="1100"/>
        </a:p>
      </dgm:t>
    </dgm:pt>
    <dgm:pt modelId="{44990420-DAB4-42C2-9039-3763BB1AB1F2}">
      <dgm:prSet phldrT="[文本]" custT="1"/>
      <dgm:spPr/>
      <dgm:t>
        <a:bodyPr/>
        <a:lstStyle/>
        <a:p>
          <a:r>
            <a:rPr lang="en-US" altLang="zh-CN" sz="1100" dirty="0"/>
            <a:t>Consulting/Services</a:t>
          </a:r>
          <a:endParaRPr lang="zh-CN" altLang="en-US" sz="1100" dirty="0"/>
        </a:p>
      </dgm:t>
    </dgm:pt>
    <dgm:pt modelId="{C032F34D-0688-49A0-BF72-3AC66380A667}" type="parTrans" cxnId="{1DAD1AA8-795B-464D-906C-3951ED95FA0A}">
      <dgm:prSet/>
      <dgm:spPr/>
      <dgm:t>
        <a:bodyPr/>
        <a:lstStyle/>
        <a:p>
          <a:endParaRPr lang="zh-CN" altLang="en-US" sz="1100"/>
        </a:p>
      </dgm:t>
    </dgm:pt>
    <dgm:pt modelId="{9345FC6D-E8E4-476D-89DE-101DBD420B60}" type="sibTrans" cxnId="{1DAD1AA8-795B-464D-906C-3951ED95FA0A}">
      <dgm:prSet/>
      <dgm:spPr/>
      <dgm:t>
        <a:bodyPr/>
        <a:lstStyle/>
        <a:p>
          <a:endParaRPr lang="zh-CN" altLang="en-US" sz="1100"/>
        </a:p>
      </dgm:t>
    </dgm:pt>
    <dgm:pt modelId="{D3C4CC50-169C-4B0F-8730-4319542A3678}">
      <dgm:prSet phldrT="[文本]" custT="1"/>
      <dgm:spPr/>
      <dgm:t>
        <a:bodyPr/>
        <a:lstStyle/>
        <a:p>
          <a:r>
            <a:rPr lang="en-US" altLang="zh-CN" sz="1100" dirty="0"/>
            <a:t>Researcher</a:t>
          </a:r>
          <a:endParaRPr lang="zh-CN" altLang="en-US" sz="1100" dirty="0"/>
        </a:p>
      </dgm:t>
    </dgm:pt>
    <dgm:pt modelId="{34877DF5-907F-41D9-BB6C-FA0FDE0346D6}" type="parTrans" cxnId="{D210BE18-AC0D-4002-9A8D-F8C14A293956}">
      <dgm:prSet/>
      <dgm:spPr/>
      <dgm:t>
        <a:bodyPr/>
        <a:lstStyle/>
        <a:p>
          <a:endParaRPr lang="zh-CN" altLang="en-US" sz="1100"/>
        </a:p>
      </dgm:t>
    </dgm:pt>
    <dgm:pt modelId="{1939AE4F-E08F-471B-9331-3C7FF774FC93}" type="sibTrans" cxnId="{D210BE18-AC0D-4002-9A8D-F8C14A293956}">
      <dgm:prSet/>
      <dgm:spPr/>
      <dgm:t>
        <a:bodyPr/>
        <a:lstStyle/>
        <a:p>
          <a:endParaRPr lang="zh-CN" altLang="en-US" sz="1100"/>
        </a:p>
      </dgm:t>
    </dgm:pt>
    <dgm:pt modelId="{CA2715C1-95F4-498E-AF05-88CFB2BD44DE}">
      <dgm:prSet phldrT="[文本]" custT="1"/>
      <dgm:spPr/>
      <dgm:t>
        <a:bodyPr/>
        <a:lstStyle/>
        <a:p>
          <a:r>
            <a:rPr lang="en-US" altLang="zh-CN" sz="1100" dirty="0"/>
            <a:t>Christine</a:t>
          </a:r>
          <a:endParaRPr lang="zh-CN" altLang="en-US" sz="1100" dirty="0"/>
        </a:p>
      </dgm:t>
    </dgm:pt>
    <dgm:pt modelId="{5059BBB1-43AB-41BD-B578-EBEE13B95AD8}" type="parTrans" cxnId="{AF618709-F763-467A-8398-E75EA5F718B5}">
      <dgm:prSet/>
      <dgm:spPr/>
      <dgm:t>
        <a:bodyPr/>
        <a:lstStyle/>
        <a:p>
          <a:endParaRPr lang="zh-CN" altLang="en-US" sz="1100"/>
        </a:p>
      </dgm:t>
    </dgm:pt>
    <dgm:pt modelId="{4E104EBE-8F77-42F2-A338-0634886B3247}" type="sibTrans" cxnId="{AF618709-F763-467A-8398-E75EA5F718B5}">
      <dgm:prSet/>
      <dgm:spPr/>
      <dgm:t>
        <a:bodyPr/>
        <a:lstStyle/>
        <a:p>
          <a:endParaRPr lang="zh-CN" altLang="en-US" sz="1100"/>
        </a:p>
      </dgm:t>
    </dgm:pt>
    <dgm:pt modelId="{5F6AFF43-A96F-4D3E-94EA-A6B7F643A710}">
      <dgm:prSet phldrT="[文本]" custT="1"/>
      <dgm:spPr/>
      <dgm:t>
        <a:bodyPr/>
        <a:lstStyle/>
        <a:p>
          <a:r>
            <a:rPr lang="en-US" altLang="zh-CN" sz="1100" dirty="0"/>
            <a:t>Ada</a:t>
          </a:r>
          <a:r>
            <a:rPr lang="zh-CN" altLang="en-US" sz="1100" dirty="0"/>
            <a:t>（</a:t>
          </a:r>
          <a:r>
            <a:rPr lang="en-US" altLang="zh-CN" sz="1100" dirty="0"/>
            <a:t>Auto Service</a:t>
          </a:r>
          <a:r>
            <a:rPr lang="zh-CN" altLang="en-US" sz="1100" dirty="0"/>
            <a:t>）</a:t>
          </a:r>
        </a:p>
      </dgm:t>
    </dgm:pt>
    <dgm:pt modelId="{9BAEE858-389C-447D-BA32-7BAD033269DE}" type="parTrans" cxnId="{70E212D7-E96D-4626-9659-9053575ACFB2}">
      <dgm:prSet/>
      <dgm:spPr/>
      <dgm:t>
        <a:bodyPr/>
        <a:lstStyle/>
        <a:p>
          <a:endParaRPr lang="zh-CN" altLang="en-US" sz="1100"/>
        </a:p>
      </dgm:t>
    </dgm:pt>
    <dgm:pt modelId="{2245A7C4-2957-44E2-B3E8-3316C4DBC3DF}" type="sibTrans" cxnId="{70E212D7-E96D-4626-9659-9053575ACFB2}">
      <dgm:prSet/>
      <dgm:spPr/>
      <dgm:t>
        <a:bodyPr/>
        <a:lstStyle/>
        <a:p>
          <a:endParaRPr lang="zh-CN" altLang="en-US" sz="1100"/>
        </a:p>
      </dgm:t>
    </dgm:pt>
    <dgm:pt modelId="{7BF56CC9-A7D6-4E52-A9E0-BF2BC0488764}">
      <dgm:prSet phldrT="[文本]" custT="1"/>
      <dgm:spPr/>
      <dgm:t>
        <a:bodyPr/>
        <a:lstStyle/>
        <a:p>
          <a:r>
            <a:rPr lang="en-US" altLang="zh-CN" sz="1100" dirty="0"/>
            <a:t>Consultant/ACAC</a:t>
          </a:r>
          <a:r>
            <a:rPr lang="zh-CN" altLang="en-US" sz="1100" dirty="0"/>
            <a:t>（</a:t>
          </a:r>
          <a:r>
            <a:rPr lang="en-US" altLang="zh-CN" sz="1100" dirty="0"/>
            <a:t>IT</a:t>
          </a:r>
          <a:r>
            <a:rPr lang="zh-CN" altLang="en-US" sz="1100" dirty="0"/>
            <a:t>）</a:t>
          </a:r>
        </a:p>
      </dgm:t>
    </dgm:pt>
    <dgm:pt modelId="{84D946D1-73AA-4A50-931C-AFB8E3B2F6DD}" type="parTrans" cxnId="{AE594A35-396A-456B-AC36-37620C8746E5}">
      <dgm:prSet/>
      <dgm:spPr/>
      <dgm:t>
        <a:bodyPr/>
        <a:lstStyle/>
        <a:p>
          <a:endParaRPr lang="zh-CN" altLang="en-US" sz="1100"/>
        </a:p>
      </dgm:t>
    </dgm:pt>
    <dgm:pt modelId="{D7FCD423-F175-4281-94A4-C240FBF70986}" type="sibTrans" cxnId="{AE594A35-396A-456B-AC36-37620C8746E5}">
      <dgm:prSet/>
      <dgm:spPr/>
      <dgm:t>
        <a:bodyPr/>
        <a:lstStyle/>
        <a:p>
          <a:endParaRPr lang="zh-CN" altLang="en-US" sz="1100"/>
        </a:p>
      </dgm:t>
    </dgm:pt>
    <dgm:pt modelId="{0367C39C-1E68-4069-8D1C-0F0CDA4D5AB4}">
      <dgm:prSet phldrT="[文本]" custT="1"/>
      <dgm:spPr/>
      <dgm:t>
        <a:bodyPr/>
        <a:lstStyle/>
        <a:p>
          <a:r>
            <a:rPr lang="en-US" altLang="zh-CN" sz="1100" dirty="0"/>
            <a:t>C/AC</a:t>
          </a:r>
          <a:r>
            <a:rPr lang="zh-CN" altLang="en-US" sz="1100" dirty="0"/>
            <a:t>（</a:t>
          </a:r>
          <a:r>
            <a:rPr lang="en-US" altLang="zh-CN" sz="1100" dirty="0"/>
            <a:t>Central Sales</a:t>
          </a:r>
          <a:r>
            <a:rPr lang="zh-CN" altLang="en-US" sz="1100" dirty="0"/>
            <a:t>）</a:t>
          </a:r>
        </a:p>
      </dgm:t>
    </dgm:pt>
    <dgm:pt modelId="{20EF7A7E-5837-4E70-9AC5-665359F1F047}" type="parTrans" cxnId="{3E10C719-A8E3-4DBD-BDCF-3A17CBDA4CAA}">
      <dgm:prSet/>
      <dgm:spPr/>
      <dgm:t>
        <a:bodyPr/>
        <a:lstStyle/>
        <a:p>
          <a:endParaRPr lang="zh-CN" altLang="en-US" sz="1100"/>
        </a:p>
      </dgm:t>
    </dgm:pt>
    <dgm:pt modelId="{5E39C7CD-A032-4DDD-80F5-8210BF182E1B}" type="sibTrans" cxnId="{3E10C719-A8E3-4DBD-BDCF-3A17CBDA4CAA}">
      <dgm:prSet/>
      <dgm:spPr/>
      <dgm:t>
        <a:bodyPr/>
        <a:lstStyle/>
        <a:p>
          <a:endParaRPr lang="zh-CN" altLang="en-US" sz="1100"/>
        </a:p>
      </dgm:t>
    </dgm:pt>
    <dgm:pt modelId="{B42C28C0-DC3C-40B8-9496-988205E1E5A4}" type="pres">
      <dgm:prSet presAssocID="{747DDE50-4540-406A-86DC-3D0A4D6721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673A0C-96B6-4196-AA26-159404C6531A}" type="pres">
      <dgm:prSet presAssocID="{11A07CF3-0C79-4E30-AB03-5D17E408C8DF}" presName="hierRoot1" presStyleCnt="0"/>
      <dgm:spPr/>
    </dgm:pt>
    <dgm:pt modelId="{2D88A822-0E93-464D-B503-0EF4C37D8ACA}" type="pres">
      <dgm:prSet presAssocID="{11A07CF3-0C79-4E30-AB03-5D17E408C8DF}" presName="composite" presStyleCnt="0"/>
      <dgm:spPr/>
    </dgm:pt>
    <dgm:pt modelId="{8EEEE148-F9BE-427C-BAC1-610EDE3980CF}" type="pres">
      <dgm:prSet presAssocID="{11A07CF3-0C79-4E30-AB03-5D17E408C8DF}" presName="background" presStyleLbl="node0" presStyleIdx="0" presStyleCnt="1"/>
      <dgm:spPr/>
    </dgm:pt>
    <dgm:pt modelId="{6C1E1543-05B3-4D96-9C3F-283E62635DD2}" type="pres">
      <dgm:prSet presAssocID="{11A07CF3-0C79-4E30-AB03-5D17E408C8DF}" presName="text" presStyleLbl="fgAcc0" presStyleIdx="0" presStyleCnt="1">
        <dgm:presLayoutVars>
          <dgm:chPref val="3"/>
        </dgm:presLayoutVars>
      </dgm:prSet>
      <dgm:spPr/>
    </dgm:pt>
    <dgm:pt modelId="{C29E9944-384A-4ADF-8494-E04F4F5845AF}" type="pres">
      <dgm:prSet presAssocID="{11A07CF3-0C79-4E30-AB03-5D17E408C8DF}" presName="hierChild2" presStyleCnt="0"/>
      <dgm:spPr/>
    </dgm:pt>
    <dgm:pt modelId="{6CA38AF2-9910-442D-88F2-EA44E5C258DD}" type="pres">
      <dgm:prSet presAssocID="{81B6B43C-0EF3-4439-ACBE-337BD622D13B}" presName="Name10" presStyleLbl="parChTrans1D2" presStyleIdx="0" presStyleCnt="3"/>
      <dgm:spPr/>
    </dgm:pt>
    <dgm:pt modelId="{86ACE7B9-8344-4F5A-A4CA-B99B5AB30B29}" type="pres">
      <dgm:prSet presAssocID="{3A745549-2BEA-4B75-ABBF-4090E1D9A857}" presName="hierRoot2" presStyleCnt="0"/>
      <dgm:spPr/>
    </dgm:pt>
    <dgm:pt modelId="{50DD1EC9-36E9-4502-B9C6-ED690F8A20E9}" type="pres">
      <dgm:prSet presAssocID="{3A745549-2BEA-4B75-ABBF-4090E1D9A857}" presName="composite2" presStyleCnt="0"/>
      <dgm:spPr/>
    </dgm:pt>
    <dgm:pt modelId="{1A6A1299-2283-42FB-A519-415D07D8AAC0}" type="pres">
      <dgm:prSet presAssocID="{3A745549-2BEA-4B75-ABBF-4090E1D9A857}" presName="background2" presStyleLbl="node2" presStyleIdx="0" presStyleCnt="3"/>
      <dgm:spPr/>
    </dgm:pt>
    <dgm:pt modelId="{2A03DED1-CC85-44E0-BDC6-AF6346386497}" type="pres">
      <dgm:prSet presAssocID="{3A745549-2BEA-4B75-ABBF-4090E1D9A857}" presName="text2" presStyleLbl="fgAcc2" presStyleIdx="0" presStyleCnt="3">
        <dgm:presLayoutVars>
          <dgm:chPref val="3"/>
        </dgm:presLayoutVars>
      </dgm:prSet>
      <dgm:spPr/>
    </dgm:pt>
    <dgm:pt modelId="{B58B4734-CEBF-4F24-B61B-98F22BC2B7BA}" type="pres">
      <dgm:prSet presAssocID="{3A745549-2BEA-4B75-ABBF-4090E1D9A857}" presName="hierChild3" presStyleCnt="0"/>
      <dgm:spPr/>
    </dgm:pt>
    <dgm:pt modelId="{C9147924-623C-4CBB-8FF1-1621CE033DB6}" type="pres">
      <dgm:prSet presAssocID="{9BAEE858-389C-447D-BA32-7BAD033269DE}" presName="Name17" presStyleLbl="parChTrans1D3" presStyleIdx="0" presStyleCnt="9"/>
      <dgm:spPr/>
    </dgm:pt>
    <dgm:pt modelId="{B4CAA0E3-9168-4514-85F3-D0E1AFBD5533}" type="pres">
      <dgm:prSet presAssocID="{5F6AFF43-A96F-4D3E-94EA-A6B7F643A710}" presName="hierRoot3" presStyleCnt="0"/>
      <dgm:spPr/>
    </dgm:pt>
    <dgm:pt modelId="{87364912-97DF-40AF-BD7C-E64E4E04ABBA}" type="pres">
      <dgm:prSet presAssocID="{5F6AFF43-A96F-4D3E-94EA-A6B7F643A710}" presName="composite3" presStyleCnt="0"/>
      <dgm:spPr/>
    </dgm:pt>
    <dgm:pt modelId="{C26F830A-3C60-4C99-9A8C-90965F069A39}" type="pres">
      <dgm:prSet presAssocID="{5F6AFF43-A96F-4D3E-94EA-A6B7F643A710}" presName="background3" presStyleLbl="node3" presStyleIdx="0" presStyleCnt="9"/>
      <dgm:spPr/>
    </dgm:pt>
    <dgm:pt modelId="{6B58FA4D-8091-48CF-B3EE-B0A5868C0238}" type="pres">
      <dgm:prSet presAssocID="{5F6AFF43-A96F-4D3E-94EA-A6B7F643A710}" presName="text3" presStyleLbl="fgAcc3" presStyleIdx="0" presStyleCnt="9">
        <dgm:presLayoutVars>
          <dgm:chPref val="3"/>
        </dgm:presLayoutVars>
      </dgm:prSet>
      <dgm:spPr/>
    </dgm:pt>
    <dgm:pt modelId="{A879B204-F614-48DD-A9B1-AB14A3059CF2}" type="pres">
      <dgm:prSet presAssocID="{5F6AFF43-A96F-4D3E-94EA-A6B7F643A710}" presName="hierChild4" presStyleCnt="0"/>
      <dgm:spPr/>
    </dgm:pt>
    <dgm:pt modelId="{B29B44AE-F5FD-4437-BDE6-641C2051FF07}" type="pres">
      <dgm:prSet presAssocID="{03C1EBBE-51AC-486B-9EC6-FF1F8D45D1F7}" presName="Name17" presStyleLbl="parChTrans1D3" presStyleIdx="1" presStyleCnt="9"/>
      <dgm:spPr/>
    </dgm:pt>
    <dgm:pt modelId="{506E0676-0A83-4D17-9642-BEA107942467}" type="pres">
      <dgm:prSet presAssocID="{1ADF3059-1378-47AB-872F-0DA3D04017D1}" presName="hierRoot3" presStyleCnt="0"/>
      <dgm:spPr/>
    </dgm:pt>
    <dgm:pt modelId="{66C00A6A-158D-4C93-90CE-73B5AA7742D9}" type="pres">
      <dgm:prSet presAssocID="{1ADF3059-1378-47AB-872F-0DA3D04017D1}" presName="composite3" presStyleCnt="0"/>
      <dgm:spPr/>
    </dgm:pt>
    <dgm:pt modelId="{9D417B1C-4413-4D6C-B9B5-9455457009FB}" type="pres">
      <dgm:prSet presAssocID="{1ADF3059-1378-47AB-872F-0DA3D04017D1}" presName="background3" presStyleLbl="node3" presStyleIdx="1" presStyleCnt="9"/>
      <dgm:spPr/>
    </dgm:pt>
    <dgm:pt modelId="{92EBABC4-13F9-4AEB-8A88-58484442C1A5}" type="pres">
      <dgm:prSet presAssocID="{1ADF3059-1378-47AB-872F-0DA3D04017D1}" presName="text3" presStyleLbl="fgAcc3" presStyleIdx="1" presStyleCnt="9">
        <dgm:presLayoutVars>
          <dgm:chPref val="3"/>
        </dgm:presLayoutVars>
      </dgm:prSet>
      <dgm:spPr/>
    </dgm:pt>
    <dgm:pt modelId="{49E4170E-B95F-4C62-B74B-E641B6019CC0}" type="pres">
      <dgm:prSet presAssocID="{1ADF3059-1378-47AB-872F-0DA3D04017D1}" presName="hierChild4" presStyleCnt="0"/>
      <dgm:spPr/>
    </dgm:pt>
    <dgm:pt modelId="{08C6D1CF-7F18-4725-9F57-EA227EF9B0B0}" type="pres">
      <dgm:prSet presAssocID="{47E8BA01-2354-4C3A-A911-641735D92356}" presName="Name23" presStyleLbl="parChTrans1D4" presStyleIdx="0" presStyleCnt="7"/>
      <dgm:spPr/>
    </dgm:pt>
    <dgm:pt modelId="{715595EE-0B01-42B5-9852-313A32A260C8}" type="pres">
      <dgm:prSet presAssocID="{516CE1B5-64A0-4AC4-8BB7-3B9A134F2CCA}" presName="hierRoot4" presStyleCnt="0"/>
      <dgm:spPr/>
    </dgm:pt>
    <dgm:pt modelId="{0DEE5C70-CFB5-4397-AAFB-17F487EA8209}" type="pres">
      <dgm:prSet presAssocID="{516CE1B5-64A0-4AC4-8BB7-3B9A134F2CCA}" presName="composite4" presStyleCnt="0"/>
      <dgm:spPr/>
    </dgm:pt>
    <dgm:pt modelId="{C6774D3F-6A6B-41DC-8B77-1AFECE3F5B2E}" type="pres">
      <dgm:prSet presAssocID="{516CE1B5-64A0-4AC4-8BB7-3B9A134F2CCA}" presName="background4" presStyleLbl="node4" presStyleIdx="0" presStyleCnt="7"/>
      <dgm:spPr/>
    </dgm:pt>
    <dgm:pt modelId="{A79401CB-A889-41C2-BFF6-73F3D21A1F0E}" type="pres">
      <dgm:prSet presAssocID="{516CE1B5-64A0-4AC4-8BB7-3B9A134F2CCA}" presName="text4" presStyleLbl="fgAcc4" presStyleIdx="0" presStyleCnt="7">
        <dgm:presLayoutVars>
          <dgm:chPref val="3"/>
        </dgm:presLayoutVars>
      </dgm:prSet>
      <dgm:spPr/>
    </dgm:pt>
    <dgm:pt modelId="{4E073772-F9F3-433F-B04A-17719998667F}" type="pres">
      <dgm:prSet presAssocID="{516CE1B5-64A0-4AC4-8BB7-3B9A134F2CCA}" presName="hierChild5" presStyleCnt="0"/>
      <dgm:spPr/>
    </dgm:pt>
    <dgm:pt modelId="{F72FD8B8-7F3E-42C2-A0F5-B0EF645CFC96}" type="pres">
      <dgm:prSet presAssocID="{20EF7A7E-5837-4E70-9AC5-665359F1F047}" presName="Name23" presStyleLbl="parChTrans1D4" presStyleIdx="1" presStyleCnt="7"/>
      <dgm:spPr/>
    </dgm:pt>
    <dgm:pt modelId="{A72186B0-95D5-4A23-B112-79903BE0AF18}" type="pres">
      <dgm:prSet presAssocID="{0367C39C-1E68-4069-8D1C-0F0CDA4D5AB4}" presName="hierRoot4" presStyleCnt="0"/>
      <dgm:spPr/>
    </dgm:pt>
    <dgm:pt modelId="{E10A3FD0-C9FB-401E-811B-9E7D36C9A7FC}" type="pres">
      <dgm:prSet presAssocID="{0367C39C-1E68-4069-8D1C-0F0CDA4D5AB4}" presName="composite4" presStyleCnt="0"/>
      <dgm:spPr/>
    </dgm:pt>
    <dgm:pt modelId="{E3D71CB3-3B7F-4AAF-91A3-C1AFE3639BC0}" type="pres">
      <dgm:prSet presAssocID="{0367C39C-1E68-4069-8D1C-0F0CDA4D5AB4}" presName="background4" presStyleLbl="node4" presStyleIdx="1" presStyleCnt="7"/>
      <dgm:spPr/>
    </dgm:pt>
    <dgm:pt modelId="{00031055-1222-4BA7-91A6-3B6E928FDC5A}" type="pres">
      <dgm:prSet presAssocID="{0367C39C-1E68-4069-8D1C-0F0CDA4D5AB4}" presName="text4" presStyleLbl="fgAcc4" presStyleIdx="1" presStyleCnt="7">
        <dgm:presLayoutVars>
          <dgm:chPref val="3"/>
        </dgm:presLayoutVars>
      </dgm:prSet>
      <dgm:spPr/>
    </dgm:pt>
    <dgm:pt modelId="{0A53A4E9-1DC6-442C-B066-D09C6F0127E6}" type="pres">
      <dgm:prSet presAssocID="{0367C39C-1E68-4069-8D1C-0F0CDA4D5AB4}" presName="hierChild5" presStyleCnt="0"/>
      <dgm:spPr/>
    </dgm:pt>
    <dgm:pt modelId="{2F79EBAC-267E-43E8-B7DB-2C6A59E3AF23}" type="pres">
      <dgm:prSet presAssocID="{FAF064C5-C90C-4B04-BA9B-54E082768858}" presName="Name23" presStyleLbl="parChTrans1D4" presStyleIdx="2" presStyleCnt="7"/>
      <dgm:spPr/>
    </dgm:pt>
    <dgm:pt modelId="{38543E64-256F-4D0A-9042-46AFD7D363D4}" type="pres">
      <dgm:prSet presAssocID="{1C9F0195-591E-4433-8CF8-6277D0798D2A}" presName="hierRoot4" presStyleCnt="0"/>
      <dgm:spPr/>
    </dgm:pt>
    <dgm:pt modelId="{3F6D7132-B200-4642-835A-E3AAB16951E1}" type="pres">
      <dgm:prSet presAssocID="{1C9F0195-591E-4433-8CF8-6277D0798D2A}" presName="composite4" presStyleCnt="0"/>
      <dgm:spPr/>
    </dgm:pt>
    <dgm:pt modelId="{80A9AE11-08BC-46B1-8905-C6F31F8F984C}" type="pres">
      <dgm:prSet presAssocID="{1C9F0195-591E-4433-8CF8-6277D0798D2A}" presName="background4" presStyleLbl="node4" presStyleIdx="2" presStyleCnt="7"/>
      <dgm:spPr/>
    </dgm:pt>
    <dgm:pt modelId="{408F705C-8072-4E76-A0B5-EB603B568846}" type="pres">
      <dgm:prSet presAssocID="{1C9F0195-591E-4433-8CF8-6277D0798D2A}" presName="text4" presStyleLbl="fgAcc4" presStyleIdx="2" presStyleCnt="7">
        <dgm:presLayoutVars>
          <dgm:chPref val="3"/>
        </dgm:presLayoutVars>
      </dgm:prSet>
      <dgm:spPr/>
    </dgm:pt>
    <dgm:pt modelId="{1DCE3DE4-8B86-47DB-B7F4-5EF8634C5747}" type="pres">
      <dgm:prSet presAssocID="{1C9F0195-591E-4433-8CF8-6277D0798D2A}" presName="hierChild5" presStyleCnt="0"/>
      <dgm:spPr/>
    </dgm:pt>
    <dgm:pt modelId="{AA7F9BD7-CA3E-46FD-9FA5-B2D0993D731A}" type="pres">
      <dgm:prSet presAssocID="{EDE68614-9914-4758-8794-605D029D0329}" presName="Name17" presStyleLbl="parChTrans1D3" presStyleIdx="2" presStyleCnt="9"/>
      <dgm:spPr/>
    </dgm:pt>
    <dgm:pt modelId="{4B484723-0E67-472E-885D-D4D8159AD0E0}" type="pres">
      <dgm:prSet presAssocID="{592FB0C6-F533-4D8A-99D8-359A3C1C1CAA}" presName="hierRoot3" presStyleCnt="0"/>
      <dgm:spPr/>
    </dgm:pt>
    <dgm:pt modelId="{38E9D3AE-DE60-43F7-A1A0-9EA1A267AEAF}" type="pres">
      <dgm:prSet presAssocID="{592FB0C6-F533-4D8A-99D8-359A3C1C1CAA}" presName="composite3" presStyleCnt="0"/>
      <dgm:spPr/>
    </dgm:pt>
    <dgm:pt modelId="{09D6F95F-FD8A-4A0E-B87A-7E2A2796029F}" type="pres">
      <dgm:prSet presAssocID="{592FB0C6-F533-4D8A-99D8-359A3C1C1CAA}" presName="background3" presStyleLbl="node3" presStyleIdx="2" presStyleCnt="9"/>
      <dgm:spPr/>
    </dgm:pt>
    <dgm:pt modelId="{D2F334CF-21CE-4EC8-BD0C-5955D6023686}" type="pres">
      <dgm:prSet presAssocID="{592FB0C6-F533-4D8A-99D8-359A3C1C1CAA}" presName="text3" presStyleLbl="fgAcc3" presStyleIdx="2" presStyleCnt="9">
        <dgm:presLayoutVars>
          <dgm:chPref val="3"/>
        </dgm:presLayoutVars>
      </dgm:prSet>
      <dgm:spPr/>
    </dgm:pt>
    <dgm:pt modelId="{4879FB9A-ECB6-4FBB-9821-B4167783EF5D}" type="pres">
      <dgm:prSet presAssocID="{592FB0C6-F533-4D8A-99D8-359A3C1C1CAA}" presName="hierChild4" presStyleCnt="0"/>
      <dgm:spPr/>
    </dgm:pt>
    <dgm:pt modelId="{FFAD6954-784E-4047-BB22-9D8C13F5A58C}" type="pres">
      <dgm:prSet presAssocID="{587BB4A5-5ED5-4CC1-AA19-1ECA4E335AA5}" presName="Name17" presStyleLbl="parChTrans1D3" presStyleIdx="3" presStyleCnt="9"/>
      <dgm:spPr/>
    </dgm:pt>
    <dgm:pt modelId="{F3C97ECE-D33D-4B25-87A3-41FD32C5DC98}" type="pres">
      <dgm:prSet presAssocID="{B8D7D918-C28D-4BFA-90D6-7634ACCE4319}" presName="hierRoot3" presStyleCnt="0"/>
      <dgm:spPr/>
    </dgm:pt>
    <dgm:pt modelId="{8A8155D3-F122-4CE4-8E39-D087203CE3F0}" type="pres">
      <dgm:prSet presAssocID="{B8D7D918-C28D-4BFA-90D6-7634ACCE4319}" presName="composite3" presStyleCnt="0"/>
      <dgm:spPr/>
    </dgm:pt>
    <dgm:pt modelId="{49AF2CA5-3290-4569-954F-BA0663491F90}" type="pres">
      <dgm:prSet presAssocID="{B8D7D918-C28D-4BFA-90D6-7634ACCE4319}" presName="background3" presStyleLbl="node3" presStyleIdx="3" presStyleCnt="9"/>
      <dgm:spPr/>
    </dgm:pt>
    <dgm:pt modelId="{A4557A68-B6A3-4659-9231-0F5FA846786C}" type="pres">
      <dgm:prSet presAssocID="{B8D7D918-C28D-4BFA-90D6-7634ACCE4319}" presName="text3" presStyleLbl="fgAcc3" presStyleIdx="3" presStyleCnt="9">
        <dgm:presLayoutVars>
          <dgm:chPref val="3"/>
        </dgm:presLayoutVars>
      </dgm:prSet>
      <dgm:spPr/>
    </dgm:pt>
    <dgm:pt modelId="{FCC1EABE-F98A-44B8-B6C3-4DF6EA0C496D}" type="pres">
      <dgm:prSet presAssocID="{B8D7D918-C28D-4BFA-90D6-7634ACCE4319}" presName="hierChild4" presStyleCnt="0"/>
      <dgm:spPr/>
    </dgm:pt>
    <dgm:pt modelId="{C0529FFB-D563-48DE-BE09-D02B302A97E7}" type="pres">
      <dgm:prSet presAssocID="{5059BBB1-43AB-41BD-B578-EBEE13B95AD8}" presName="Name17" presStyleLbl="parChTrans1D3" presStyleIdx="4" presStyleCnt="9"/>
      <dgm:spPr/>
    </dgm:pt>
    <dgm:pt modelId="{3D164671-1F1C-4799-9CC4-E1C15155F7FA}" type="pres">
      <dgm:prSet presAssocID="{CA2715C1-95F4-498E-AF05-88CFB2BD44DE}" presName="hierRoot3" presStyleCnt="0"/>
      <dgm:spPr/>
    </dgm:pt>
    <dgm:pt modelId="{51872C98-3506-430F-8204-A447F643415B}" type="pres">
      <dgm:prSet presAssocID="{CA2715C1-95F4-498E-AF05-88CFB2BD44DE}" presName="composite3" presStyleCnt="0"/>
      <dgm:spPr/>
    </dgm:pt>
    <dgm:pt modelId="{48B6DB09-4C6B-4D40-84BF-B8520B16F097}" type="pres">
      <dgm:prSet presAssocID="{CA2715C1-95F4-498E-AF05-88CFB2BD44DE}" presName="background3" presStyleLbl="node3" presStyleIdx="4" presStyleCnt="9"/>
      <dgm:spPr/>
    </dgm:pt>
    <dgm:pt modelId="{73594ABA-B8C3-4D32-963B-F154AB13568A}" type="pres">
      <dgm:prSet presAssocID="{CA2715C1-95F4-498E-AF05-88CFB2BD44DE}" presName="text3" presStyleLbl="fgAcc3" presStyleIdx="4" presStyleCnt="9">
        <dgm:presLayoutVars>
          <dgm:chPref val="3"/>
        </dgm:presLayoutVars>
      </dgm:prSet>
      <dgm:spPr/>
    </dgm:pt>
    <dgm:pt modelId="{F6368833-FA32-4DC3-9490-AD0A4B8BB0FC}" type="pres">
      <dgm:prSet presAssocID="{CA2715C1-95F4-498E-AF05-88CFB2BD44DE}" presName="hierChild4" presStyleCnt="0"/>
      <dgm:spPr/>
    </dgm:pt>
    <dgm:pt modelId="{90C71216-AC8A-4F58-821E-E3DC64C55AC2}" type="pres">
      <dgm:prSet presAssocID="{34A15AD1-A5F1-455F-BC0D-FC4C88C58B24}" presName="Name17" presStyleLbl="parChTrans1D3" presStyleIdx="5" presStyleCnt="9"/>
      <dgm:spPr/>
    </dgm:pt>
    <dgm:pt modelId="{648FA3DC-1711-408B-AEB0-AE6E8A0B248B}" type="pres">
      <dgm:prSet presAssocID="{76A19121-7372-40A7-B192-139EACC617FE}" presName="hierRoot3" presStyleCnt="0"/>
      <dgm:spPr/>
    </dgm:pt>
    <dgm:pt modelId="{635C2689-21BB-4A8E-86B6-80D156D33027}" type="pres">
      <dgm:prSet presAssocID="{76A19121-7372-40A7-B192-139EACC617FE}" presName="composite3" presStyleCnt="0"/>
      <dgm:spPr/>
    </dgm:pt>
    <dgm:pt modelId="{33B3DF32-84F8-4E1C-B8BA-10BE92C2329C}" type="pres">
      <dgm:prSet presAssocID="{76A19121-7372-40A7-B192-139EACC617FE}" presName="background3" presStyleLbl="node3" presStyleIdx="5" presStyleCnt="9"/>
      <dgm:spPr/>
    </dgm:pt>
    <dgm:pt modelId="{DFE644D7-A9A0-4ABA-8E08-D0F1637B0247}" type="pres">
      <dgm:prSet presAssocID="{76A19121-7372-40A7-B192-139EACC617FE}" presName="text3" presStyleLbl="fgAcc3" presStyleIdx="5" presStyleCnt="9">
        <dgm:presLayoutVars>
          <dgm:chPref val="3"/>
        </dgm:presLayoutVars>
      </dgm:prSet>
      <dgm:spPr/>
    </dgm:pt>
    <dgm:pt modelId="{8A5E6CBA-324F-43A2-836D-228DDCAB60A1}" type="pres">
      <dgm:prSet presAssocID="{76A19121-7372-40A7-B192-139EACC617FE}" presName="hierChild4" presStyleCnt="0"/>
      <dgm:spPr/>
    </dgm:pt>
    <dgm:pt modelId="{42F9D5A0-C884-4671-9F2D-CDA6D512E192}" type="pres">
      <dgm:prSet presAssocID="{770F0182-0BDA-48A2-A7CF-A88A5C507052}" presName="Name10" presStyleLbl="parChTrans1D2" presStyleIdx="1" presStyleCnt="3"/>
      <dgm:spPr/>
    </dgm:pt>
    <dgm:pt modelId="{66FCFAF1-0D79-44A4-82FC-7DA50E43177D}" type="pres">
      <dgm:prSet presAssocID="{39490AD0-F599-457E-A4B1-1BDAC6F77BA9}" presName="hierRoot2" presStyleCnt="0"/>
      <dgm:spPr/>
    </dgm:pt>
    <dgm:pt modelId="{C30DE6D9-3A8C-4BEC-82B2-50D2FEDF16E4}" type="pres">
      <dgm:prSet presAssocID="{39490AD0-F599-457E-A4B1-1BDAC6F77BA9}" presName="composite2" presStyleCnt="0"/>
      <dgm:spPr/>
    </dgm:pt>
    <dgm:pt modelId="{C55047A9-48DA-41CB-B171-FE79563AF601}" type="pres">
      <dgm:prSet presAssocID="{39490AD0-F599-457E-A4B1-1BDAC6F77BA9}" presName="background2" presStyleLbl="node2" presStyleIdx="1" presStyleCnt="3"/>
      <dgm:spPr/>
    </dgm:pt>
    <dgm:pt modelId="{93AB2232-8D66-4B4F-BEDB-93FEAAA9880F}" type="pres">
      <dgm:prSet presAssocID="{39490AD0-F599-457E-A4B1-1BDAC6F77BA9}" presName="text2" presStyleLbl="fgAcc2" presStyleIdx="1" presStyleCnt="3">
        <dgm:presLayoutVars>
          <dgm:chPref val="3"/>
        </dgm:presLayoutVars>
      </dgm:prSet>
      <dgm:spPr/>
    </dgm:pt>
    <dgm:pt modelId="{F5D3019C-32AE-4087-A509-1CF714361C38}" type="pres">
      <dgm:prSet presAssocID="{39490AD0-F599-457E-A4B1-1BDAC6F77BA9}" presName="hierChild3" presStyleCnt="0"/>
      <dgm:spPr/>
    </dgm:pt>
    <dgm:pt modelId="{9724CC98-1E03-4338-8DEF-0814F0E28674}" type="pres">
      <dgm:prSet presAssocID="{619B8BB8-2331-453A-A778-98EDCB17CCBE}" presName="Name17" presStyleLbl="parChTrans1D3" presStyleIdx="6" presStyleCnt="9"/>
      <dgm:spPr/>
    </dgm:pt>
    <dgm:pt modelId="{69539AAB-8E30-4700-97DE-F6302A68361F}" type="pres">
      <dgm:prSet presAssocID="{1364D189-F98A-45D8-A6E3-1C5F5F21D04A}" presName="hierRoot3" presStyleCnt="0"/>
      <dgm:spPr/>
    </dgm:pt>
    <dgm:pt modelId="{3C50CC56-9DD0-4396-ACD3-3CAC714D45F9}" type="pres">
      <dgm:prSet presAssocID="{1364D189-F98A-45D8-A6E3-1C5F5F21D04A}" presName="composite3" presStyleCnt="0"/>
      <dgm:spPr/>
    </dgm:pt>
    <dgm:pt modelId="{65C42CEC-B573-4C7D-A376-6B4CB2B46180}" type="pres">
      <dgm:prSet presAssocID="{1364D189-F98A-45D8-A6E3-1C5F5F21D04A}" presName="background3" presStyleLbl="node3" presStyleIdx="6" presStyleCnt="9"/>
      <dgm:spPr/>
    </dgm:pt>
    <dgm:pt modelId="{51E692B7-50F6-4ADE-AC25-E09B61BC2299}" type="pres">
      <dgm:prSet presAssocID="{1364D189-F98A-45D8-A6E3-1C5F5F21D04A}" presName="text3" presStyleLbl="fgAcc3" presStyleIdx="6" presStyleCnt="9">
        <dgm:presLayoutVars>
          <dgm:chPref val="3"/>
        </dgm:presLayoutVars>
      </dgm:prSet>
      <dgm:spPr/>
    </dgm:pt>
    <dgm:pt modelId="{E6BF953D-EEE6-4E1C-81E4-46308FDA87A3}" type="pres">
      <dgm:prSet presAssocID="{1364D189-F98A-45D8-A6E3-1C5F5F21D04A}" presName="hierChild4" presStyleCnt="0"/>
      <dgm:spPr/>
    </dgm:pt>
    <dgm:pt modelId="{607BBCCC-A8CB-45CC-B88E-E7E64CE642F1}" type="pres">
      <dgm:prSet presAssocID="{22388F83-E7E0-4D7F-A3FF-DB67AE7471C3}" presName="Name23" presStyleLbl="parChTrans1D4" presStyleIdx="3" presStyleCnt="7"/>
      <dgm:spPr/>
    </dgm:pt>
    <dgm:pt modelId="{49F52522-2D4C-4394-9500-F4BD549B5E07}" type="pres">
      <dgm:prSet presAssocID="{84B65A8E-2373-4101-BCC8-683B825E8B2C}" presName="hierRoot4" presStyleCnt="0"/>
      <dgm:spPr/>
    </dgm:pt>
    <dgm:pt modelId="{3A385D85-4EB1-4D7F-9622-54DF9389CB0D}" type="pres">
      <dgm:prSet presAssocID="{84B65A8E-2373-4101-BCC8-683B825E8B2C}" presName="composite4" presStyleCnt="0"/>
      <dgm:spPr/>
    </dgm:pt>
    <dgm:pt modelId="{358DC765-4A06-4648-8864-311A3C4F94F4}" type="pres">
      <dgm:prSet presAssocID="{84B65A8E-2373-4101-BCC8-683B825E8B2C}" presName="background4" presStyleLbl="node4" presStyleIdx="3" presStyleCnt="7"/>
      <dgm:spPr/>
    </dgm:pt>
    <dgm:pt modelId="{172E7C1A-5B21-4846-8EFE-23BCD871939C}" type="pres">
      <dgm:prSet presAssocID="{84B65A8E-2373-4101-BCC8-683B825E8B2C}" presName="text4" presStyleLbl="fgAcc4" presStyleIdx="3" presStyleCnt="7">
        <dgm:presLayoutVars>
          <dgm:chPref val="3"/>
        </dgm:presLayoutVars>
      </dgm:prSet>
      <dgm:spPr/>
    </dgm:pt>
    <dgm:pt modelId="{D9D2880D-6089-47EF-9407-8649FA16BDE4}" type="pres">
      <dgm:prSet presAssocID="{84B65A8E-2373-4101-BCC8-683B825E8B2C}" presName="hierChild5" presStyleCnt="0"/>
      <dgm:spPr/>
    </dgm:pt>
    <dgm:pt modelId="{21FB29C7-6464-4F6A-90BF-287F6AB7CE07}" type="pres">
      <dgm:prSet presAssocID="{84D946D1-73AA-4A50-931C-AFB8E3B2F6DD}" presName="Name23" presStyleLbl="parChTrans1D4" presStyleIdx="4" presStyleCnt="7"/>
      <dgm:spPr/>
    </dgm:pt>
    <dgm:pt modelId="{3556038D-A8C6-4463-93C2-02AC22C56558}" type="pres">
      <dgm:prSet presAssocID="{7BF56CC9-A7D6-4E52-A9E0-BF2BC0488764}" presName="hierRoot4" presStyleCnt="0"/>
      <dgm:spPr/>
    </dgm:pt>
    <dgm:pt modelId="{B7621E33-6052-4783-B3F1-8AF542B531D7}" type="pres">
      <dgm:prSet presAssocID="{7BF56CC9-A7D6-4E52-A9E0-BF2BC0488764}" presName="composite4" presStyleCnt="0"/>
      <dgm:spPr/>
    </dgm:pt>
    <dgm:pt modelId="{14C8ABFA-2361-4BEE-9E16-A5B46F3C7B57}" type="pres">
      <dgm:prSet presAssocID="{7BF56CC9-A7D6-4E52-A9E0-BF2BC0488764}" presName="background4" presStyleLbl="node4" presStyleIdx="4" presStyleCnt="7"/>
      <dgm:spPr/>
    </dgm:pt>
    <dgm:pt modelId="{77C8E8F3-B02B-4CBC-ADCD-C24870D6E500}" type="pres">
      <dgm:prSet presAssocID="{7BF56CC9-A7D6-4E52-A9E0-BF2BC0488764}" presName="text4" presStyleLbl="fgAcc4" presStyleIdx="4" presStyleCnt="7">
        <dgm:presLayoutVars>
          <dgm:chPref val="3"/>
        </dgm:presLayoutVars>
      </dgm:prSet>
      <dgm:spPr/>
    </dgm:pt>
    <dgm:pt modelId="{45AB0F17-AB87-4D39-AE92-99CFEE773E8F}" type="pres">
      <dgm:prSet presAssocID="{7BF56CC9-A7D6-4E52-A9E0-BF2BC0488764}" presName="hierChild5" presStyleCnt="0"/>
      <dgm:spPr/>
    </dgm:pt>
    <dgm:pt modelId="{8DD0FA57-A7B4-42AE-B8AA-A9A512AEB778}" type="pres">
      <dgm:prSet presAssocID="{1091A09A-D718-4917-94CC-4CA3CAE3FAC0}" presName="Name23" presStyleLbl="parChTrans1D4" presStyleIdx="5" presStyleCnt="7"/>
      <dgm:spPr/>
    </dgm:pt>
    <dgm:pt modelId="{F9FF1A7E-333C-45F5-9EA5-2D362E1EBE86}" type="pres">
      <dgm:prSet presAssocID="{F38698A4-5608-4A50-9B96-699DE7374DB8}" presName="hierRoot4" presStyleCnt="0"/>
      <dgm:spPr/>
    </dgm:pt>
    <dgm:pt modelId="{4210879F-CB17-4A97-83A3-1FBE309E7663}" type="pres">
      <dgm:prSet presAssocID="{F38698A4-5608-4A50-9B96-699DE7374DB8}" presName="composite4" presStyleCnt="0"/>
      <dgm:spPr/>
    </dgm:pt>
    <dgm:pt modelId="{63A36CC8-E374-4360-BD37-6CE48A55D4A0}" type="pres">
      <dgm:prSet presAssocID="{F38698A4-5608-4A50-9B96-699DE7374DB8}" presName="background4" presStyleLbl="node4" presStyleIdx="5" presStyleCnt="7"/>
      <dgm:spPr/>
    </dgm:pt>
    <dgm:pt modelId="{7FC2BC49-94A7-48B6-BA5E-247080A7FE09}" type="pres">
      <dgm:prSet presAssocID="{F38698A4-5608-4A50-9B96-699DE7374DB8}" presName="text4" presStyleLbl="fgAcc4" presStyleIdx="5" presStyleCnt="7">
        <dgm:presLayoutVars>
          <dgm:chPref val="3"/>
        </dgm:presLayoutVars>
      </dgm:prSet>
      <dgm:spPr/>
    </dgm:pt>
    <dgm:pt modelId="{30110946-0484-41D7-A031-6705FDE1CAAE}" type="pres">
      <dgm:prSet presAssocID="{F38698A4-5608-4A50-9B96-699DE7374DB8}" presName="hierChild5" presStyleCnt="0"/>
      <dgm:spPr/>
    </dgm:pt>
    <dgm:pt modelId="{6C2B8773-49A0-41DD-856B-F8330180669E}" type="pres">
      <dgm:prSet presAssocID="{34877DF5-907F-41D9-BB6C-FA0FDE0346D6}" presName="Name23" presStyleLbl="parChTrans1D4" presStyleIdx="6" presStyleCnt="7"/>
      <dgm:spPr/>
    </dgm:pt>
    <dgm:pt modelId="{8EC18AF4-626A-4C2B-9760-9CE4F04C1BC9}" type="pres">
      <dgm:prSet presAssocID="{D3C4CC50-169C-4B0F-8730-4319542A3678}" presName="hierRoot4" presStyleCnt="0"/>
      <dgm:spPr/>
    </dgm:pt>
    <dgm:pt modelId="{41DC2FE2-77CE-4869-AE83-9FCC36B18F19}" type="pres">
      <dgm:prSet presAssocID="{D3C4CC50-169C-4B0F-8730-4319542A3678}" presName="composite4" presStyleCnt="0"/>
      <dgm:spPr/>
    </dgm:pt>
    <dgm:pt modelId="{8316A041-5EFF-4121-963E-E9408087CD2E}" type="pres">
      <dgm:prSet presAssocID="{D3C4CC50-169C-4B0F-8730-4319542A3678}" presName="background4" presStyleLbl="node4" presStyleIdx="6" presStyleCnt="7"/>
      <dgm:spPr/>
    </dgm:pt>
    <dgm:pt modelId="{B9230449-F65A-4308-9BBF-B056ED337048}" type="pres">
      <dgm:prSet presAssocID="{D3C4CC50-169C-4B0F-8730-4319542A3678}" presName="text4" presStyleLbl="fgAcc4" presStyleIdx="6" presStyleCnt="7">
        <dgm:presLayoutVars>
          <dgm:chPref val="3"/>
        </dgm:presLayoutVars>
      </dgm:prSet>
      <dgm:spPr/>
    </dgm:pt>
    <dgm:pt modelId="{A5C83D2F-C8C4-411D-94BC-79D4D3578BC1}" type="pres">
      <dgm:prSet presAssocID="{D3C4CC50-169C-4B0F-8730-4319542A3678}" presName="hierChild5" presStyleCnt="0"/>
      <dgm:spPr/>
    </dgm:pt>
    <dgm:pt modelId="{39F5F5E6-A6D1-40B0-9945-844F1B7E69A7}" type="pres">
      <dgm:prSet presAssocID="{FFAC64AE-8B46-4E2E-A385-68B35B8191D9}" presName="Name10" presStyleLbl="parChTrans1D2" presStyleIdx="2" presStyleCnt="3"/>
      <dgm:spPr/>
    </dgm:pt>
    <dgm:pt modelId="{C9433DC1-E4B5-4065-9FDE-CAC15299C482}" type="pres">
      <dgm:prSet presAssocID="{CA82CDCA-CC5A-4D4E-93D3-1F096E71F8D2}" presName="hierRoot2" presStyleCnt="0"/>
      <dgm:spPr/>
    </dgm:pt>
    <dgm:pt modelId="{64AEBC53-EF76-4A61-823F-166CF7ED3B68}" type="pres">
      <dgm:prSet presAssocID="{CA82CDCA-CC5A-4D4E-93D3-1F096E71F8D2}" presName="composite2" presStyleCnt="0"/>
      <dgm:spPr/>
    </dgm:pt>
    <dgm:pt modelId="{7FB923C2-CD1C-46CC-8A62-3D2FE8D129BD}" type="pres">
      <dgm:prSet presAssocID="{CA82CDCA-CC5A-4D4E-93D3-1F096E71F8D2}" presName="background2" presStyleLbl="node2" presStyleIdx="2" presStyleCnt="3"/>
      <dgm:spPr/>
    </dgm:pt>
    <dgm:pt modelId="{2588816F-4822-421E-918E-E4292DF10DFD}" type="pres">
      <dgm:prSet presAssocID="{CA82CDCA-CC5A-4D4E-93D3-1F096E71F8D2}" presName="text2" presStyleLbl="fgAcc2" presStyleIdx="2" presStyleCnt="3">
        <dgm:presLayoutVars>
          <dgm:chPref val="3"/>
        </dgm:presLayoutVars>
      </dgm:prSet>
      <dgm:spPr/>
    </dgm:pt>
    <dgm:pt modelId="{29F6A31C-E754-435B-BC42-A63482EBDAD6}" type="pres">
      <dgm:prSet presAssocID="{CA82CDCA-CC5A-4D4E-93D3-1F096E71F8D2}" presName="hierChild3" presStyleCnt="0"/>
      <dgm:spPr/>
    </dgm:pt>
    <dgm:pt modelId="{C7BA6825-AE5C-4C82-94B4-C9EF4CE32F79}" type="pres">
      <dgm:prSet presAssocID="{C54B21A6-9D3C-4A93-923C-962930C4195C}" presName="Name17" presStyleLbl="parChTrans1D3" presStyleIdx="7" presStyleCnt="9"/>
      <dgm:spPr/>
    </dgm:pt>
    <dgm:pt modelId="{89AFED86-1326-44A3-A2B6-74E196141274}" type="pres">
      <dgm:prSet presAssocID="{2EC045A7-C47E-4C45-AA09-6C87CB2FBE5C}" presName="hierRoot3" presStyleCnt="0"/>
      <dgm:spPr/>
    </dgm:pt>
    <dgm:pt modelId="{6E71C3FD-6545-49BC-9E65-946F020E15E6}" type="pres">
      <dgm:prSet presAssocID="{2EC045A7-C47E-4C45-AA09-6C87CB2FBE5C}" presName="composite3" presStyleCnt="0"/>
      <dgm:spPr/>
    </dgm:pt>
    <dgm:pt modelId="{90A40517-B29E-4EF3-BD1D-C68F65C1A404}" type="pres">
      <dgm:prSet presAssocID="{2EC045A7-C47E-4C45-AA09-6C87CB2FBE5C}" presName="background3" presStyleLbl="node3" presStyleIdx="7" presStyleCnt="9"/>
      <dgm:spPr/>
    </dgm:pt>
    <dgm:pt modelId="{9C1BC70A-9C61-43D5-9FC4-280C26FE4BC0}" type="pres">
      <dgm:prSet presAssocID="{2EC045A7-C47E-4C45-AA09-6C87CB2FBE5C}" presName="text3" presStyleLbl="fgAcc3" presStyleIdx="7" presStyleCnt="9">
        <dgm:presLayoutVars>
          <dgm:chPref val="3"/>
        </dgm:presLayoutVars>
      </dgm:prSet>
      <dgm:spPr/>
    </dgm:pt>
    <dgm:pt modelId="{240A5DAC-3D06-4EB1-8F1F-CBED67872325}" type="pres">
      <dgm:prSet presAssocID="{2EC045A7-C47E-4C45-AA09-6C87CB2FBE5C}" presName="hierChild4" presStyleCnt="0"/>
      <dgm:spPr/>
    </dgm:pt>
    <dgm:pt modelId="{0094277B-FDE0-4ED9-B5DC-20FF80D33848}" type="pres">
      <dgm:prSet presAssocID="{C032F34D-0688-49A0-BF72-3AC66380A667}" presName="Name17" presStyleLbl="parChTrans1D3" presStyleIdx="8" presStyleCnt="9"/>
      <dgm:spPr/>
    </dgm:pt>
    <dgm:pt modelId="{83BC2856-35A5-4293-ABF9-CCF47AC0CCDA}" type="pres">
      <dgm:prSet presAssocID="{44990420-DAB4-42C2-9039-3763BB1AB1F2}" presName="hierRoot3" presStyleCnt="0"/>
      <dgm:spPr/>
    </dgm:pt>
    <dgm:pt modelId="{46FD219A-2836-42AA-9B98-8B826545EF91}" type="pres">
      <dgm:prSet presAssocID="{44990420-DAB4-42C2-9039-3763BB1AB1F2}" presName="composite3" presStyleCnt="0"/>
      <dgm:spPr/>
    </dgm:pt>
    <dgm:pt modelId="{36D9E750-085B-418D-9D77-2FD834A3DA93}" type="pres">
      <dgm:prSet presAssocID="{44990420-DAB4-42C2-9039-3763BB1AB1F2}" presName="background3" presStyleLbl="node3" presStyleIdx="8" presStyleCnt="9"/>
      <dgm:spPr/>
    </dgm:pt>
    <dgm:pt modelId="{D5ADD007-6EE2-425B-90FA-CA1A1C3AA8EF}" type="pres">
      <dgm:prSet presAssocID="{44990420-DAB4-42C2-9039-3763BB1AB1F2}" presName="text3" presStyleLbl="fgAcc3" presStyleIdx="8" presStyleCnt="9">
        <dgm:presLayoutVars>
          <dgm:chPref val="3"/>
        </dgm:presLayoutVars>
      </dgm:prSet>
      <dgm:spPr/>
    </dgm:pt>
    <dgm:pt modelId="{F72E52FF-6388-4737-8F22-F8C688A7B14F}" type="pres">
      <dgm:prSet presAssocID="{44990420-DAB4-42C2-9039-3763BB1AB1F2}" presName="hierChild4" presStyleCnt="0"/>
      <dgm:spPr/>
    </dgm:pt>
  </dgm:ptLst>
  <dgm:cxnLst>
    <dgm:cxn modelId="{2C6B8108-4692-452B-AE26-EEC05F7956EF}" srcId="{3A745549-2BEA-4B75-ABBF-4090E1D9A857}" destId="{592FB0C6-F533-4D8A-99D8-359A3C1C1CAA}" srcOrd="2" destOrd="0" parTransId="{EDE68614-9914-4758-8794-605D029D0329}" sibTransId="{6179EFA7-6FBC-4AFA-BB82-8D4F4A5BA28C}"/>
    <dgm:cxn modelId="{AF618709-F763-467A-8398-E75EA5F718B5}" srcId="{3A745549-2BEA-4B75-ABBF-4090E1D9A857}" destId="{CA2715C1-95F4-498E-AF05-88CFB2BD44DE}" srcOrd="4" destOrd="0" parTransId="{5059BBB1-43AB-41BD-B578-EBEE13B95AD8}" sibTransId="{4E104EBE-8F77-42F2-A338-0634886B3247}"/>
    <dgm:cxn modelId="{27EECC0C-0673-405E-A4D9-4756B0C3BB11}" srcId="{11A07CF3-0C79-4E30-AB03-5D17E408C8DF}" destId="{39490AD0-F599-457E-A4B1-1BDAC6F77BA9}" srcOrd="1" destOrd="0" parTransId="{770F0182-0BDA-48A2-A7CF-A88A5C507052}" sibTransId="{02961A91-C8FE-4765-9E89-8836283EB1F0}"/>
    <dgm:cxn modelId="{84AC6B15-BB32-49CD-8CA6-7AAD9F3678BF}" type="presOf" srcId="{1364D189-F98A-45D8-A6E3-1C5F5F21D04A}" destId="{51E692B7-50F6-4ADE-AC25-E09B61BC2299}" srcOrd="0" destOrd="0" presId="urn:microsoft.com/office/officeart/2005/8/layout/hierarchy1"/>
    <dgm:cxn modelId="{A3FDF715-0B93-4328-BDC3-5B1FC5C416CE}" type="presOf" srcId="{FAF064C5-C90C-4B04-BA9B-54E082768858}" destId="{2F79EBAC-267E-43E8-B7DB-2C6A59E3AF23}" srcOrd="0" destOrd="0" presId="urn:microsoft.com/office/officeart/2005/8/layout/hierarchy1"/>
    <dgm:cxn modelId="{F99F8618-CEE5-46C9-8A5E-84104A9563C4}" type="presOf" srcId="{770F0182-0BDA-48A2-A7CF-A88A5C507052}" destId="{42F9D5A0-C884-4671-9F2D-CDA6D512E192}" srcOrd="0" destOrd="0" presId="urn:microsoft.com/office/officeart/2005/8/layout/hierarchy1"/>
    <dgm:cxn modelId="{D210BE18-AC0D-4002-9A8D-F8C14A293956}" srcId="{1364D189-F98A-45D8-A6E3-1C5F5F21D04A}" destId="{D3C4CC50-169C-4B0F-8730-4319542A3678}" srcOrd="3" destOrd="0" parTransId="{34877DF5-907F-41D9-BB6C-FA0FDE0346D6}" sibTransId="{1939AE4F-E08F-471B-9331-3C7FF774FC93}"/>
    <dgm:cxn modelId="{3E10C719-A8E3-4DBD-BDCF-3A17CBDA4CAA}" srcId="{1ADF3059-1378-47AB-872F-0DA3D04017D1}" destId="{0367C39C-1E68-4069-8D1C-0F0CDA4D5AB4}" srcOrd="1" destOrd="0" parTransId="{20EF7A7E-5837-4E70-9AC5-665359F1F047}" sibTransId="{5E39C7CD-A032-4DDD-80F5-8210BF182E1B}"/>
    <dgm:cxn modelId="{A9E7162A-C6E0-4DD0-8F44-0C66C2EFE850}" type="presOf" srcId="{CA82CDCA-CC5A-4D4E-93D3-1F096E71F8D2}" destId="{2588816F-4822-421E-918E-E4292DF10DFD}" srcOrd="0" destOrd="0" presId="urn:microsoft.com/office/officeart/2005/8/layout/hierarchy1"/>
    <dgm:cxn modelId="{997C9C34-9B64-4C5D-B22F-FD5967DCCD0F}" srcId="{39490AD0-F599-457E-A4B1-1BDAC6F77BA9}" destId="{1364D189-F98A-45D8-A6E3-1C5F5F21D04A}" srcOrd="0" destOrd="0" parTransId="{619B8BB8-2331-453A-A778-98EDCB17CCBE}" sibTransId="{17B88CE6-B600-4B40-9C0D-EE5BA039D26F}"/>
    <dgm:cxn modelId="{AE594A35-396A-456B-AC36-37620C8746E5}" srcId="{1364D189-F98A-45D8-A6E3-1C5F5F21D04A}" destId="{7BF56CC9-A7D6-4E52-A9E0-BF2BC0488764}" srcOrd="1" destOrd="0" parTransId="{84D946D1-73AA-4A50-931C-AFB8E3B2F6DD}" sibTransId="{D7FCD423-F175-4281-94A4-C240FBF70986}"/>
    <dgm:cxn modelId="{BAC26439-6F88-49BA-9063-B351D91AA364}" type="presOf" srcId="{5F6AFF43-A96F-4D3E-94EA-A6B7F643A710}" destId="{6B58FA4D-8091-48CF-B3EE-B0A5868C0238}" srcOrd="0" destOrd="0" presId="urn:microsoft.com/office/officeart/2005/8/layout/hierarchy1"/>
    <dgm:cxn modelId="{C0BE1A3D-5ED8-42BA-A328-308D90C19546}" type="presOf" srcId="{1091A09A-D718-4917-94CC-4CA3CAE3FAC0}" destId="{8DD0FA57-A7B4-42AE-B8AA-A9A512AEB778}" srcOrd="0" destOrd="0" presId="urn:microsoft.com/office/officeart/2005/8/layout/hierarchy1"/>
    <dgm:cxn modelId="{0BB8C95D-9235-49CC-83F1-72F5F9BDA3F0}" type="presOf" srcId="{B8D7D918-C28D-4BFA-90D6-7634ACCE4319}" destId="{A4557A68-B6A3-4659-9231-0F5FA846786C}" srcOrd="0" destOrd="0" presId="urn:microsoft.com/office/officeart/2005/8/layout/hierarchy1"/>
    <dgm:cxn modelId="{98CBCA61-9D83-4698-A18D-FFE1B37EE8B7}" type="presOf" srcId="{34877DF5-907F-41D9-BB6C-FA0FDE0346D6}" destId="{6C2B8773-49A0-41DD-856B-F8330180669E}" srcOrd="0" destOrd="0" presId="urn:microsoft.com/office/officeart/2005/8/layout/hierarchy1"/>
    <dgm:cxn modelId="{ED879764-4206-4313-A157-366FA2458F60}" type="presOf" srcId="{81B6B43C-0EF3-4439-ACBE-337BD622D13B}" destId="{6CA38AF2-9910-442D-88F2-EA44E5C258DD}" srcOrd="0" destOrd="0" presId="urn:microsoft.com/office/officeart/2005/8/layout/hierarchy1"/>
    <dgm:cxn modelId="{D1E6736C-0AEF-4433-B836-9DD9D2EA4852}" type="presOf" srcId="{C032F34D-0688-49A0-BF72-3AC66380A667}" destId="{0094277B-FDE0-4ED9-B5DC-20FF80D33848}" srcOrd="0" destOrd="0" presId="urn:microsoft.com/office/officeart/2005/8/layout/hierarchy1"/>
    <dgm:cxn modelId="{B2EBA071-43AE-46B1-AD2F-00CDBC50504B}" type="presOf" srcId="{34A15AD1-A5F1-455F-BC0D-FC4C88C58B24}" destId="{90C71216-AC8A-4F58-821E-E3DC64C55AC2}" srcOrd="0" destOrd="0" presId="urn:microsoft.com/office/officeart/2005/8/layout/hierarchy1"/>
    <dgm:cxn modelId="{BB53307D-582D-4471-8E08-E8B793B691B7}" srcId="{11A07CF3-0C79-4E30-AB03-5D17E408C8DF}" destId="{CA82CDCA-CC5A-4D4E-93D3-1F096E71F8D2}" srcOrd="2" destOrd="0" parTransId="{FFAC64AE-8B46-4E2E-A385-68B35B8191D9}" sibTransId="{E97E244F-F83A-416F-B7D3-035D4F148BB0}"/>
    <dgm:cxn modelId="{9836FC81-24D6-498D-ABCF-B9827E5B60DD}" type="presOf" srcId="{D3C4CC50-169C-4B0F-8730-4319542A3678}" destId="{B9230449-F65A-4308-9BBF-B056ED337048}" srcOrd="0" destOrd="0" presId="urn:microsoft.com/office/officeart/2005/8/layout/hierarchy1"/>
    <dgm:cxn modelId="{D919E987-ACFB-4B6D-8636-C6E1AD46223A}" srcId="{1364D189-F98A-45D8-A6E3-1C5F5F21D04A}" destId="{84B65A8E-2373-4101-BCC8-683B825E8B2C}" srcOrd="0" destOrd="0" parTransId="{22388F83-E7E0-4D7F-A3FF-DB67AE7471C3}" sibTransId="{A82AD7DB-E0B9-4564-877E-0F1E6ABF7AAF}"/>
    <dgm:cxn modelId="{AE0F9089-C8FF-48FD-BAF7-8AC071248308}" type="presOf" srcId="{9BAEE858-389C-447D-BA32-7BAD033269DE}" destId="{C9147924-623C-4CBB-8FF1-1621CE033DB6}" srcOrd="0" destOrd="0" presId="urn:microsoft.com/office/officeart/2005/8/layout/hierarchy1"/>
    <dgm:cxn modelId="{D5877A8C-FB34-43F6-A2FF-6D6A0B0A2195}" type="presOf" srcId="{592FB0C6-F533-4D8A-99D8-359A3C1C1CAA}" destId="{D2F334CF-21CE-4EC8-BD0C-5955D6023686}" srcOrd="0" destOrd="0" presId="urn:microsoft.com/office/officeart/2005/8/layout/hierarchy1"/>
    <dgm:cxn modelId="{F8DBF38C-8899-4510-916B-3D2B87672178}" type="presOf" srcId="{619B8BB8-2331-453A-A778-98EDCB17CCBE}" destId="{9724CC98-1E03-4338-8DEF-0814F0E28674}" srcOrd="0" destOrd="0" presId="urn:microsoft.com/office/officeart/2005/8/layout/hierarchy1"/>
    <dgm:cxn modelId="{24313F8D-AB10-4DC1-9A6A-36AC80857C22}" srcId="{CA82CDCA-CC5A-4D4E-93D3-1F096E71F8D2}" destId="{2EC045A7-C47E-4C45-AA09-6C87CB2FBE5C}" srcOrd="0" destOrd="0" parTransId="{C54B21A6-9D3C-4A93-923C-962930C4195C}" sibTransId="{269EF0E7-FA1D-48C0-A303-571CE7AE40E8}"/>
    <dgm:cxn modelId="{D0FD7290-FF47-4165-990A-76610B607EE1}" srcId="{1ADF3059-1378-47AB-872F-0DA3D04017D1}" destId="{516CE1B5-64A0-4AC4-8BB7-3B9A134F2CCA}" srcOrd="0" destOrd="0" parTransId="{47E8BA01-2354-4C3A-A911-641735D92356}" sibTransId="{67F24B6B-31CC-47A0-A472-A96B1BD626B8}"/>
    <dgm:cxn modelId="{F9951093-D62F-4CE0-96C9-AB06481E2FBD}" type="presOf" srcId="{11A07CF3-0C79-4E30-AB03-5D17E408C8DF}" destId="{6C1E1543-05B3-4D96-9C3F-283E62635DD2}" srcOrd="0" destOrd="0" presId="urn:microsoft.com/office/officeart/2005/8/layout/hierarchy1"/>
    <dgm:cxn modelId="{197EF194-EDB0-4039-9445-8286861C45BA}" srcId="{3A745549-2BEA-4B75-ABBF-4090E1D9A857}" destId="{76A19121-7372-40A7-B192-139EACC617FE}" srcOrd="5" destOrd="0" parTransId="{34A15AD1-A5F1-455F-BC0D-FC4C88C58B24}" sibTransId="{3BCCA84D-AA8E-4FD6-AA46-AC7C5AD6D40F}"/>
    <dgm:cxn modelId="{0478499B-11D7-4BBF-8512-78EAB64DB31B}" type="presOf" srcId="{2EC045A7-C47E-4C45-AA09-6C87CB2FBE5C}" destId="{9C1BC70A-9C61-43D5-9FC4-280C26FE4BC0}" srcOrd="0" destOrd="0" presId="urn:microsoft.com/office/officeart/2005/8/layout/hierarchy1"/>
    <dgm:cxn modelId="{B98D309C-0B2C-4458-AF31-740DEC66BAD8}" type="presOf" srcId="{F38698A4-5608-4A50-9B96-699DE7374DB8}" destId="{7FC2BC49-94A7-48B6-BA5E-247080A7FE09}" srcOrd="0" destOrd="0" presId="urn:microsoft.com/office/officeart/2005/8/layout/hierarchy1"/>
    <dgm:cxn modelId="{68B606A2-AF4E-4344-B18F-BDDC628278DA}" type="presOf" srcId="{747DDE50-4540-406A-86DC-3D0A4D6721F3}" destId="{B42C28C0-DC3C-40B8-9496-988205E1E5A4}" srcOrd="0" destOrd="0" presId="urn:microsoft.com/office/officeart/2005/8/layout/hierarchy1"/>
    <dgm:cxn modelId="{989396A3-DF8C-49A5-AA1A-EFA956067B05}" type="presOf" srcId="{39490AD0-F599-457E-A4B1-1BDAC6F77BA9}" destId="{93AB2232-8D66-4B4F-BEDB-93FEAAA9880F}" srcOrd="0" destOrd="0" presId="urn:microsoft.com/office/officeart/2005/8/layout/hierarchy1"/>
    <dgm:cxn modelId="{1DAD1AA8-795B-464D-906C-3951ED95FA0A}" srcId="{CA82CDCA-CC5A-4D4E-93D3-1F096E71F8D2}" destId="{44990420-DAB4-42C2-9039-3763BB1AB1F2}" srcOrd="1" destOrd="0" parTransId="{C032F34D-0688-49A0-BF72-3AC66380A667}" sibTransId="{9345FC6D-E8E4-476D-89DE-101DBD420B60}"/>
    <dgm:cxn modelId="{3C183FAF-D981-4CB6-8894-8EA08C2BEEFF}" type="presOf" srcId="{47E8BA01-2354-4C3A-A911-641735D92356}" destId="{08C6D1CF-7F18-4725-9F57-EA227EF9B0B0}" srcOrd="0" destOrd="0" presId="urn:microsoft.com/office/officeart/2005/8/layout/hierarchy1"/>
    <dgm:cxn modelId="{947EEFB4-0626-4D9E-B351-44F3471E5117}" type="presOf" srcId="{20EF7A7E-5837-4E70-9AC5-665359F1F047}" destId="{F72FD8B8-7F3E-42C2-A0F5-B0EF645CFC96}" srcOrd="0" destOrd="0" presId="urn:microsoft.com/office/officeart/2005/8/layout/hierarchy1"/>
    <dgm:cxn modelId="{B0A920C0-1865-4DCD-9D28-A47177F5404F}" type="presOf" srcId="{0367C39C-1E68-4069-8D1C-0F0CDA4D5AB4}" destId="{00031055-1222-4BA7-91A6-3B6E928FDC5A}" srcOrd="0" destOrd="0" presId="urn:microsoft.com/office/officeart/2005/8/layout/hierarchy1"/>
    <dgm:cxn modelId="{C76C82C1-6E83-4560-AA58-550898C349AF}" type="presOf" srcId="{587BB4A5-5ED5-4CC1-AA19-1ECA4E335AA5}" destId="{FFAD6954-784E-4047-BB22-9D8C13F5A58C}" srcOrd="0" destOrd="0" presId="urn:microsoft.com/office/officeart/2005/8/layout/hierarchy1"/>
    <dgm:cxn modelId="{1C4D96C2-5FE5-489F-9F9F-F8AABC9D31D1}" type="presOf" srcId="{44990420-DAB4-42C2-9039-3763BB1AB1F2}" destId="{D5ADD007-6EE2-425B-90FA-CA1A1C3AA8EF}" srcOrd="0" destOrd="0" presId="urn:microsoft.com/office/officeart/2005/8/layout/hierarchy1"/>
    <dgm:cxn modelId="{DD62D7C2-7B53-4A07-B888-310AD32BDB6F}" srcId="{11A07CF3-0C79-4E30-AB03-5D17E408C8DF}" destId="{3A745549-2BEA-4B75-ABBF-4090E1D9A857}" srcOrd="0" destOrd="0" parTransId="{81B6B43C-0EF3-4439-ACBE-337BD622D13B}" sibTransId="{9A69BF14-D837-4B64-987B-81B433691F1E}"/>
    <dgm:cxn modelId="{619CE1C2-B82D-4C9C-922D-55ECC27DAC22}" srcId="{1ADF3059-1378-47AB-872F-0DA3D04017D1}" destId="{1C9F0195-591E-4433-8CF8-6277D0798D2A}" srcOrd="2" destOrd="0" parTransId="{FAF064C5-C90C-4B04-BA9B-54E082768858}" sibTransId="{3C4C5F76-B1E9-4491-8493-EA5674B3D92A}"/>
    <dgm:cxn modelId="{020DC3C8-990F-49A3-9A73-8618CC94A4A8}" type="presOf" srcId="{22388F83-E7E0-4D7F-A3FF-DB67AE7471C3}" destId="{607BBCCC-A8CB-45CC-B88E-E7E64CE642F1}" srcOrd="0" destOrd="0" presId="urn:microsoft.com/office/officeart/2005/8/layout/hierarchy1"/>
    <dgm:cxn modelId="{B48AD4CA-B8F8-47F2-AEAC-CEFEA823BED5}" type="presOf" srcId="{03C1EBBE-51AC-486B-9EC6-FF1F8D45D1F7}" destId="{B29B44AE-F5FD-4437-BDE6-641C2051FF07}" srcOrd="0" destOrd="0" presId="urn:microsoft.com/office/officeart/2005/8/layout/hierarchy1"/>
    <dgm:cxn modelId="{D210B6CC-4BE7-495A-A261-752B09F23B0D}" type="presOf" srcId="{C54B21A6-9D3C-4A93-923C-962930C4195C}" destId="{C7BA6825-AE5C-4C82-94B4-C9EF4CE32F79}" srcOrd="0" destOrd="0" presId="urn:microsoft.com/office/officeart/2005/8/layout/hierarchy1"/>
    <dgm:cxn modelId="{6F7124CF-3752-4714-825C-88EFD0EC32EA}" type="presOf" srcId="{84D946D1-73AA-4A50-931C-AFB8E3B2F6DD}" destId="{21FB29C7-6464-4F6A-90BF-287F6AB7CE07}" srcOrd="0" destOrd="0" presId="urn:microsoft.com/office/officeart/2005/8/layout/hierarchy1"/>
    <dgm:cxn modelId="{1A3B39CF-A178-47B8-BEE9-33C8470996E1}" type="presOf" srcId="{7BF56CC9-A7D6-4E52-A9E0-BF2BC0488764}" destId="{77C8E8F3-B02B-4CBC-ADCD-C24870D6E500}" srcOrd="0" destOrd="0" presId="urn:microsoft.com/office/officeart/2005/8/layout/hierarchy1"/>
    <dgm:cxn modelId="{7BA0F9CF-70AE-4886-BE09-FF03E2EE9398}" srcId="{1364D189-F98A-45D8-A6E3-1C5F5F21D04A}" destId="{F38698A4-5608-4A50-9B96-699DE7374DB8}" srcOrd="2" destOrd="0" parTransId="{1091A09A-D718-4917-94CC-4CA3CAE3FAC0}" sibTransId="{991F9F4F-CC8D-4DEA-9E97-B1D5C05EEA4B}"/>
    <dgm:cxn modelId="{D003F5D1-B75C-42F5-8104-DD14A2E7CE13}" srcId="{3A745549-2BEA-4B75-ABBF-4090E1D9A857}" destId="{B8D7D918-C28D-4BFA-90D6-7634ACCE4319}" srcOrd="3" destOrd="0" parTransId="{587BB4A5-5ED5-4CC1-AA19-1ECA4E335AA5}" sibTransId="{40A93874-C7D6-44C9-A545-79E750D0FD5E}"/>
    <dgm:cxn modelId="{70E212D7-E96D-4626-9659-9053575ACFB2}" srcId="{3A745549-2BEA-4B75-ABBF-4090E1D9A857}" destId="{5F6AFF43-A96F-4D3E-94EA-A6B7F643A710}" srcOrd="0" destOrd="0" parTransId="{9BAEE858-389C-447D-BA32-7BAD033269DE}" sibTransId="{2245A7C4-2957-44E2-B3E8-3316C4DBC3DF}"/>
    <dgm:cxn modelId="{786530DC-64E5-47F5-B808-0513ED900449}" type="presOf" srcId="{84B65A8E-2373-4101-BCC8-683B825E8B2C}" destId="{172E7C1A-5B21-4846-8EFE-23BCD871939C}" srcOrd="0" destOrd="0" presId="urn:microsoft.com/office/officeart/2005/8/layout/hierarchy1"/>
    <dgm:cxn modelId="{A172EFE0-9C91-41AD-BF42-A7BC6CEF091F}" type="presOf" srcId="{FFAC64AE-8B46-4E2E-A385-68B35B8191D9}" destId="{39F5F5E6-A6D1-40B0-9945-844F1B7E69A7}" srcOrd="0" destOrd="0" presId="urn:microsoft.com/office/officeart/2005/8/layout/hierarchy1"/>
    <dgm:cxn modelId="{1C1718E2-0A79-4202-A7AA-2A362E717617}" type="presOf" srcId="{1ADF3059-1378-47AB-872F-0DA3D04017D1}" destId="{92EBABC4-13F9-4AEB-8A88-58484442C1A5}" srcOrd="0" destOrd="0" presId="urn:microsoft.com/office/officeart/2005/8/layout/hierarchy1"/>
    <dgm:cxn modelId="{86F8AEE4-B9AA-47AC-8D47-3DEC5D04B80C}" type="presOf" srcId="{3A745549-2BEA-4B75-ABBF-4090E1D9A857}" destId="{2A03DED1-CC85-44E0-BDC6-AF6346386497}" srcOrd="0" destOrd="0" presId="urn:microsoft.com/office/officeart/2005/8/layout/hierarchy1"/>
    <dgm:cxn modelId="{52F30FE9-98D4-4787-85D6-8C57EB263938}" type="presOf" srcId="{CA2715C1-95F4-498E-AF05-88CFB2BD44DE}" destId="{73594ABA-B8C3-4D32-963B-F154AB13568A}" srcOrd="0" destOrd="0" presId="urn:microsoft.com/office/officeart/2005/8/layout/hierarchy1"/>
    <dgm:cxn modelId="{5ABA11EF-E01C-4260-A4E5-BAC4B7900154}" type="presOf" srcId="{EDE68614-9914-4758-8794-605D029D0329}" destId="{AA7F9BD7-CA3E-46FD-9FA5-B2D0993D731A}" srcOrd="0" destOrd="0" presId="urn:microsoft.com/office/officeart/2005/8/layout/hierarchy1"/>
    <dgm:cxn modelId="{4AE741F0-3B22-4C1B-8CF2-C9A396C542D7}" type="presOf" srcId="{76A19121-7372-40A7-B192-139EACC617FE}" destId="{DFE644D7-A9A0-4ABA-8E08-D0F1637B0247}" srcOrd="0" destOrd="0" presId="urn:microsoft.com/office/officeart/2005/8/layout/hierarchy1"/>
    <dgm:cxn modelId="{4AC0EBF5-2AD3-4B61-A54B-01B67C01AFC4}" type="presOf" srcId="{1C9F0195-591E-4433-8CF8-6277D0798D2A}" destId="{408F705C-8072-4E76-A0B5-EB603B568846}" srcOrd="0" destOrd="0" presId="urn:microsoft.com/office/officeart/2005/8/layout/hierarchy1"/>
    <dgm:cxn modelId="{CE7F49F6-0B42-4A2A-8B0C-5F051B87D7A8}" srcId="{3A745549-2BEA-4B75-ABBF-4090E1D9A857}" destId="{1ADF3059-1378-47AB-872F-0DA3D04017D1}" srcOrd="1" destOrd="0" parTransId="{03C1EBBE-51AC-486B-9EC6-FF1F8D45D1F7}" sibTransId="{5C0703E7-DF12-4489-9C73-C9BDAC328928}"/>
    <dgm:cxn modelId="{C05C62F9-B6E6-4561-8112-40344C983B32}" srcId="{747DDE50-4540-406A-86DC-3D0A4D6721F3}" destId="{11A07CF3-0C79-4E30-AB03-5D17E408C8DF}" srcOrd="0" destOrd="0" parTransId="{4F6395F0-93C3-4E29-B9CC-6DC543209219}" sibTransId="{0DC4C27A-CBB2-4E13-888B-A6CFD6D39F4C}"/>
    <dgm:cxn modelId="{89523DFB-2FFB-4C9A-AE7F-7D56675A48B5}" type="presOf" srcId="{516CE1B5-64A0-4AC4-8BB7-3B9A134F2CCA}" destId="{A79401CB-A889-41C2-BFF6-73F3D21A1F0E}" srcOrd="0" destOrd="0" presId="urn:microsoft.com/office/officeart/2005/8/layout/hierarchy1"/>
    <dgm:cxn modelId="{EA2CE9FB-F30C-4C56-B2CD-5EF0C12E1E47}" type="presOf" srcId="{5059BBB1-43AB-41BD-B578-EBEE13B95AD8}" destId="{C0529FFB-D563-48DE-BE09-D02B302A97E7}" srcOrd="0" destOrd="0" presId="urn:microsoft.com/office/officeart/2005/8/layout/hierarchy1"/>
    <dgm:cxn modelId="{3D7ACAC7-0C7C-401B-815F-86C59CACB679}" type="presParOf" srcId="{B42C28C0-DC3C-40B8-9496-988205E1E5A4}" destId="{16673A0C-96B6-4196-AA26-159404C6531A}" srcOrd="0" destOrd="0" presId="urn:microsoft.com/office/officeart/2005/8/layout/hierarchy1"/>
    <dgm:cxn modelId="{7B1533C8-D401-48E0-BCC3-40BD4DDB420C}" type="presParOf" srcId="{16673A0C-96B6-4196-AA26-159404C6531A}" destId="{2D88A822-0E93-464D-B503-0EF4C37D8ACA}" srcOrd="0" destOrd="0" presId="urn:microsoft.com/office/officeart/2005/8/layout/hierarchy1"/>
    <dgm:cxn modelId="{AEB1CAF1-6C2B-41E1-B7B9-03724C558ABE}" type="presParOf" srcId="{2D88A822-0E93-464D-B503-0EF4C37D8ACA}" destId="{8EEEE148-F9BE-427C-BAC1-610EDE3980CF}" srcOrd="0" destOrd="0" presId="urn:microsoft.com/office/officeart/2005/8/layout/hierarchy1"/>
    <dgm:cxn modelId="{2DF19B8A-E679-42CF-B2A6-37EABF168CD3}" type="presParOf" srcId="{2D88A822-0E93-464D-B503-0EF4C37D8ACA}" destId="{6C1E1543-05B3-4D96-9C3F-283E62635DD2}" srcOrd="1" destOrd="0" presId="urn:microsoft.com/office/officeart/2005/8/layout/hierarchy1"/>
    <dgm:cxn modelId="{ABDFE915-849A-4578-94E7-00ADE7608A12}" type="presParOf" srcId="{16673A0C-96B6-4196-AA26-159404C6531A}" destId="{C29E9944-384A-4ADF-8494-E04F4F5845AF}" srcOrd="1" destOrd="0" presId="urn:microsoft.com/office/officeart/2005/8/layout/hierarchy1"/>
    <dgm:cxn modelId="{73CFBF9F-2430-4064-81D3-12A847CD0BE3}" type="presParOf" srcId="{C29E9944-384A-4ADF-8494-E04F4F5845AF}" destId="{6CA38AF2-9910-442D-88F2-EA44E5C258DD}" srcOrd="0" destOrd="0" presId="urn:microsoft.com/office/officeart/2005/8/layout/hierarchy1"/>
    <dgm:cxn modelId="{0E594267-6718-45E4-B014-157E369B5813}" type="presParOf" srcId="{C29E9944-384A-4ADF-8494-E04F4F5845AF}" destId="{86ACE7B9-8344-4F5A-A4CA-B99B5AB30B29}" srcOrd="1" destOrd="0" presId="urn:microsoft.com/office/officeart/2005/8/layout/hierarchy1"/>
    <dgm:cxn modelId="{776DA552-7323-4966-A9C9-CC0348B592AE}" type="presParOf" srcId="{86ACE7B9-8344-4F5A-A4CA-B99B5AB30B29}" destId="{50DD1EC9-36E9-4502-B9C6-ED690F8A20E9}" srcOrd="0" destOrd="0" presId="urn:microsoft.com/office/officeart/2005/8/layout/hierarchy1"/>
    <dgm:cxn modelId="{F4925F67-9BFF-47FB-8137-E33A1D077BA1}" type="presParOf" srcId="{50DD1EC9-36E9-4502-B9C6-ED690F8A20E9}" destId="{1A6A1299-2283-42FB-A519-415D07D8AAC0}" srcOrd="0" destOrd="0" presId="urn:microsoft.com/office/officeart/2005/8/layout/hierarchy1"/>
    <dgm:cxn modelId="{AD81EE3A-D1F4-40A9-8898-9BA1A69E8139}" type="presParOf" srcId="{50DD1EC9-36E9-4502-B9C6-ED690F8A20E9}" destId="{2A03DED1-CC85-44E0-BDC6-AF6346386497}" srcOrd="1" destOrd="0" presId="urn:microsoft.com/office/officeart/2005/8/layout/hierarchy1"/>
    <dgm:cxn modelId="{5C7BB183-AB4A-4B10-9B15-E7513EC282F0}" type="presParOf" srcId="{86ACE7B9-8344-4F5A-A4CA-B99B5AB30B29}" destId="{B58B4734-CEBF-4F24-B61B-98F22BC2B7BA}" srcOrd="1" destOrd="0" presId="urn:microsoft.com/office/officeart/2005/8/layout/hierarchy1"/>
    <dgm:cxn modelId="{994D8C14-1C8A-40F5-90B4-5BB29413A551}" type="presParOf" srcId="{B58B4734-CEBF-4F24-B61B-98F22BC2B7BA}" destId="{C9147924-623C-4CBB-8FF1-1621CE033DB6}" srcOrd="0" destOrd="0" presId="urn:microsoft.com/office/officeart/2005/8/layout/hierarchy1"/>
    <dgm:cxn modelId="{6CA05704-C8F1-4551-AAE7-D705F97B13A3}" type="presParOf" srcId="{B58B4734-CEBF-4F24-B61B-98F22BC2B7BA}" destId="{B4CAA0E3-9168-4514-85F3-D0E1AFBD5533}" srcOrd="1" destOrd="0" presId="urn:microsoft.com/office/officeart/2005/8/layout/hierarchy1"/>
    <dgm:cxn modelId="{0FDB7C78-DEE5-430D-9175-6EA4BF7A5792}" type="presParOf" srcId="{B4CAA0E3-9168-4514-85F3-D0E1AFBD5533}" destId="{87364912-97DF-40AF-BD7C-E64E4E04ABBA}" srcOrd="0" destOrd="0" presId="urn:microsoft.com/office/officeart/2005/8/layout/hierarchy1"/>
    <dgm:cxn modelId="{573BD736-43BD-48D5-967A-6523134388B8}" type="presParOf" srcId="{87364912-97DF-40AF-BD7C-E64E4E04ABBA}" destId="{C26F830A-3C60-4C99-9A8C-90965F069A39}" srcOrd="0" destOrd="0" presId="urn:microsoft.com/office/officeart/2005/8/layout/hierarchy1"/>
    <dgm:cxn modelId="{B7FE6FCB-8F7E-49FC-9515-177DD8F76DC7}" type="presParOf" srcId="{87364912-97DF-40AF-BD7C-E64E4E04ABBA}" destId="{6B58FA4D-8091-48CF-B3EE-B0A5868C0238}" srcOrd="1" destOrd="0" presId="urn:microsoft.com/office/officeart/2005/8/layout/hierarchy1"/>
    <dgm:cxn modelId="{608878B8-BEA4-4B04-A153-08E2C56FBD9C}" type="presParOf" srcId="{B4CAA0E3-9168-4514-85F3-D0E1AFBD5533}" destId="{A879B204-F614-48DD-A9B1-AB14A3059CF2}" srcOrd="1" destOrd="0" presId="urn:microsoft.com/office/officeart/2005/8/layout/hierarchy1"/>
    <dgm:cxn modelId="{3CF07A29-32B7-489E-88B7-673D6780E701}" type="presParOf" srcId="{B58B4734-CEBF-4F24-B61B-98F22BC2B7BA}" destId="{B29B44AE-F5FD-4437-BDE6-641C2051FF07}" srcOrd="2" destOrd="0" presId="urn:microsoft.com/office/officeart/2005/8/layout/hierarchy1"/>
    <dgm:cxn modelId="{A6C5F2B4-7FB9-466F-8535-3CFAFC5566F2}" type="presParOf" srcId="{B58B4734-CEBF-4F24-B61B-98F22BC2B7BA}" destId="{506E0676-0A83-4D17-9642-BEA107942467}" srcOrd="3" destOrd="0" presId="urn:microsoft.com/office/officeart/2005/8/layout/hierarchy1"/>
    <dgm:cxn modelId="{1A134B71-A2FA-406E-BD44-1B7513F5EFC8}" type="presParOf" srcId="{506E0676-0A83-4D17-9642-BEA107942467}" destId="{66C00A6A-158D-4C93-90CE-73B5AA7742D9}" srcOrd="0" destOrd="0" presId="urn:microsoft.com/office/officeart/2005/8/layout/hierarchy1"/>
    <dgm:cxn modelId="{9EF44A32-480E-4D41-94BE-CCF6389CAA45}" type="presParOf" srcId="{66C00A6A-158D-4C93-90CE-73B5AA7742D9}" destId="{9D417B1C-4413-4D6C-B9B5-9455457009FB}" srcOrd="0" destOrd="0" presId="urn:microsoft.com/office/officeart/2005/8/layout/hierarchy1"/>
    <dgm:cxn modelId="{082C2834-BB1D-4BEF-A167-8C836EBD6A71}" type="presParOf" srcId="{66C00A6A-158D-4C93-90CE-73B5AA7742D9}" destId="{92EBABC4-13F9-4AEB-8A88-58484442C1A5}" srcOrd="1" destOrd="0" presId="urn:microsoft.com/office/officeart/2005/8/layout/hierarchy1"/>
    <dgm:cxn modelId="{18F974E1-8857-4D6C-8A2F-FA658CEED231}" type="presParOf" srcId="{506E0676-0A83-4D17-9642-BEA107942467}" destId="{49E4170E-B95F-4C62-B74B-E641B6019CC0}" srcOrd="1" destOrd="0" presId="urn:microsoft.com/office/officeart/2005/8/layout/hierarchy1"/>
    <dgm:cxn modelId="{E9054470-B3F7-4995-8796-8F05D2463E16}" type="presParOf" srcId="{49E4170E-B95F-4C62-B74B-E641B6019CC0}" destId="{08C6D1CF-7F18-4725-9F57-EA227EF9B0B0}" srcOrd="0" destOrd="0" presId="urn:microsoft.com/office/officeart/2005/8/layout/hierarchy1"/>
    <dgm:cxn modelId="{3DB7F4C6-AD79-4152-98ED-6BD8E4D508DD}" type="presParOf" srcId="{49E4170E-B95F-4C62-B74B-E641B6019CC0}" destId="{715595EE-0B01-42B5-9852-313A32A260C8}" srcOrd="1" destOrd="0" presId="urn:microsoft.com/office/officeart/2005/8/layout/hierarchy1"/>
    <dgm:cxn modelId="{E4ABEF92-4AE2-4A8B-8203-52B05061B67C}" type="presParOf" srcId="{715595EE-0B01-42B5-9852-313A32A260C8}" destId="{0DEE5C70-CFB5-4397-AAFB-17F487EA8209}" srcOrd="0" destOrd="0" presId="urn:microsoft.com/office/officeart/2005/8/layout/hierarchy1"/>
    <dgm:cxn modelId="{BCBE3A5F-CDF0-4CEF-81E2-8F8314A539E5}" type="presParOf" srcId="{0DEE5C70-CFB5-4397-AAFB-17F487EA8209}" destId="{C6774D3F-6A6B-41DC-8B77-1AFECE3F5B2E}" srcOrd="0" destOrd="0" presId="urn:microsoft.com/office/officeart/2005/8/layout/hierarchy1"/>
    <dgm:cxn modelId="{A5450DFF-C99F-4F13-A26F-E0BAE48C6818}" type="presParOf" srcId="{0DEE5C70-CFB5-4397-AAFB-17F487EA8209}" destId="{A79401CB-A889-41C2-BFF6-73F3D21A1F0E}" srcOrd="1" destOrd="0" presId="urn:microsoft.com/office/officeart/2005/8/layout/hierarchy1"/>
    <dgm:cxn modelId="{EC666282-6C16-4E0D-985A-D384FD964487}" type="presParOf" srcId="{715595EE-0B01-42B5-9852-313A32A260C8}" destId="{4E073772-F9F3-433F-B04A-17719998667F}" srcOrd="1" destOrd="0" presId="urn:microsoft.com/office/officeart/2005/8/layout/hierarchy1"/>
    <dgm:cxn modelId="{E5A807E1-2791-478F-8627-22B8C612F7E5}" type="presParOf" srcId="{49E4170E-B95F-4C62-B74B-E641B6019CC0}" destId="{F72FD8B8-7F3E-42C2-A0F5-B0EF645CFC96}" srcOrd="2" destOrd="0" presId="urn:microsoft.com/office/officeart/2005/8/layout/hierarchy1"/>
    <dgm:cxn modelId="{FF2D6369-390C-486A-A8F9-1A3A4AEE81BB}" type="presParOf" srcId="{49E4170E-B95F-4C62-B74B-E641B6019CC0}" destId="{A72186B0-95D5-4A23-B112-79903BE0AF18}" srcOrd="3" destOrd="0" presId="urn:microsoft.com/office/officeart/2005/8/layout/hierarchy1"/>
    <dgm:cxn modelId="{A8FB7B6E-E500-496E-8850-0C939681156B}" type="presParOf" srcId="{A72186B0-95D5-4A23-B112-79903BE0AF18}" destId="{E10A3FD0-C9FB-401E-811B-9E7D36C9A7FC}" srcOrd="0" destOrd="0" presId="urn:microsoft.com/office/officeart/2005/8/layout/hierarchy1"/>
    <dgm:cxn modelId="{D8C988E2-4C2B-48D3-AE59-3EB11BDC120B}" type="presParOf" srcId="{E10A3FD0-C9FB-401E-811B-9E7D36C9A7FC}" destId="{E3D71CB3-3B7F-4AAF-91A3-C1AFE3639BC0}" srcOrd="0" destOrd="0" presId="urn:microsoft.com/office/officeart/2005/8/layout/hierarchy1"/>
    <dgm:cxn modelId="{2DB3F590-73DD-495F-9B35-19603E7DEB78}" type="presParOf" srcId="{E10A3FD0-C9FB-401E-811B-9E7D36C9A7FC}" destId="{00031055-1222-4BA7-91A6-3B6E928FDC5A}" srcOrd="1" destOrd="0" presId="urn:microsoft.com/office/officeart/2005/8/layout/hierarchy1"/>
    <dgm:cxn modelId="{9A4D7B7D-65FE-49B3-8BF1-3CD79BB0C059}" type="presParOf" srcId="{A72186B0-95D5-4A23-B112-79903BE0AF18}" destId="{0A53A4E9-1DC6-442C-B066-D09C6F0127E6}" srcOrd="1" destOrd="0" presId="urn:microsoft.com/office/officeart/2005/8/layout/hierarchy1"/>
    <dgm:cxn modelId="{97651274-5AF6-4A29-8B9C-AAADFC068266}" type="presParOf" srcId="{49E4170E-B95F-4C62-B74B-E641B6019CC0}" destId="{2F79EBAC-267E-43E8-B7DB-2C6A59E3AF23}" srcOrd="4" destOrd="0" presId="urn:microsoft.com/office/officeart/2005/8/layout/hierarchy1"/>
    <dgm:cxn modelId="{BB0C3FCF-D563-41F5-B902-45EA71DB5F83}" type="presParOf" srcId="{49E4170E-B95F-4C62-B74B-E641B6019CC0}" destId="{38543E64-256F-4D0A-9042-46AFD7D363D4}" srcOrd="5" destOrd="0" presId="urn:microsoft.com/office/officeart/2005/8/layout/hierarchy1"/>
    <dgm:cxn modelId="{28E4AB81-F1FE-42B2-8750-DFC418AD5484}" type="presParOf" srcId="{38543E64-256F-4D0A-9042-46AFD7D363D4}" destId="{3F6D7132-B200-4642-835A-E3AAB16951E1}" srcOrd="0" destOrd="0" presId="urn:microsoft.com/office/officeart/2005/8/layout/hierarchy1"/>
    <dgm:cxn modelId="{54708637-FDBD-407F-B9B9-F41AD9AF3884}" type="presParOf" srcId="{3F6D7132-B200-4642-835A-E3AAB16951E1}" destId="{80A9AE11-08BC-46B1-8905-C6F31F8F984C}" srcOrd="0" destOrd="0" presId="urn:microsoft.com/office/officeart/2005/8/layout/hierarchy1"/>
    <dgm:cxn modelId="{F49A9D29-B9CF-486D-ADFF-BD971214074F}" type="presParOf" srcId="{3F6D7132-B200-4642-835A-E3AAB16951E1}" destId="{408F705C-8072-4E76-A0B5-EB603B568846}" srcOrd="1" destOrd="0" presId="urn:microsoft.com/office/officeart/2005/8/layout/hierarchy1"/>
    <dgm:cxn modelId="{0FBB9885-C2AB-4B98-B9C9-3BFE37AA8EA1}" type="presParOf" srcId="{38543E64-256F-4D0A-9042-46AFD7D363D4}" destId="{1DCE3DE4-8B86-47DB-B7F4-5EF8634C5747}" srcOrd="1" destOrd="0" presId="urn:microsoft.com/office/officeart/2005/8/layout/hierarchy1"/>
    <dgm:cxn modelId="{B633B231-F916-49E3-A6CA-4F8734BE7170}" type="presParOf" srcId="{B58B4734-CEBF-4F24-B61B-98F22BC2B7BA}" destId="{AA7F9BD7-CA3E-46FD-9FA5-B2D0993D731A}" srcOrd="4" destOrd="0" presId="urn:microsoft.com/office/officeart/2005/8/layout/hierarchy1"/>
    <dgm:cxn modelId="{B50F4CC9-7D0B-4C61-9F30-BD42C30AB626}" type="presParOf" srcId="{B58B4734-CEBF-4F24-B61B-98F22BC2B7BA}" destId="{4B484723-0E67-472E-885D-D4D8159AD0E0}" srcOrd="5" destOrd="0" presId="urn:microsoft.com/office/officeart/2005/8/layout/hierarchy1"/>
    <dgm:cxn modelId="{454D7930-C958-4A8B-A50F-DB46AA2B8453}" type="presParOf" srcId="{4B484723-0E67-472E-885D-D4D8159AD0E0}" destId="{38E9D3AE-DE60-43F7-A1A0-9EA1A267AEAF}" srcOrd="0" destOrd="0" presId="urn:microsoft.com/office/officeart/2005/8/layout/hierarchy1"/>
    <dgm:cxn modelId="{CA26C7DB-8B68-4037-99B9-05647BFFFBB5}" type="presParOf" srcId="{38E9D3AE-DE60-43F7-A1A0-9EA1A267AEAF}" destId="{09D6F95F-FD8A-4A0E-B87A-7E2A2796029F}" srcOrd="0" destOrd="0" presId="urn:microsoft.com/office/officeart/2005/8/layout/hierarchy1"/>
    <dgm:cxn modelId="{1E7B7773-5FA6-4ACB-B61A-327CE51D2367}" type="presParOf" srcId="{38E9D3AE-DE60-43F7-A1A0-9EA1A267AEAF}" destId="{D2F334CF-21CE-4EC8-BD0C-5955D6023686}" srcOrd="1" destOrd="0" presId="urn:microsoft.com/office/officeart/2005/8/layout/hierarchy1"/>
    <dgm:cxn modelId="{158F4799-4C2E-4093-8086-7232C125E3A4}" type="presParOf" srcId="{4B484723-0E67-472E-885D-D4D8159AD0E0}" destId="{4879FB9A-ECB6-4FBB-9821-B4167783EF5D}" srcOrd="1" destOrd="0" presId="urn:microsoft.com/office/officeart/2005/8/layout/hierarchy1"/>
    <dgm:cxn modelId="{F02A59C8-57EA-43DC-A1FA-B8CFECA60D29}" type="presParOf" srcId="{B58B4734-CEBF-4F24-B61B-98F22BC2B7BA}" destId="{FFAD6954-784E-4047-BB22-9D8C13F5A58C}" srcOrd="6" destOrd="0" presId="urn:microsoft.com/office/officeart/2005/8/layout/hierarchy1"/>
    <dgm:cxn modelId="{C5CC9FDB-1622-44F2-B4DA-048759F9EA10}" type="presParOf" srcId="{B58B4734-CEBF-4F24-B61B-98F22BC2B7BA}" destId="{F3C97ECE-D33D-4B25-87A3-41FD32C5DC98}" srcOrd="7" destOrd="0" presId="urn:microsoft.com/office/officeart/2005/8/layout/hierarchy1"/>
    <dgm:cxn modelId="{8AC4A5A0-746A-43C4-93F8-133B90B9A2BE}" type="presParOf" srcId="{F3C97ECE-D33D-4B25-87A3-41FD32C5DC98}" destId="{8A8155D3-F122-4CE4-8E39-D087203CE3F0}" srcOrd="0" destOrd="0" presId="urn:microsoft.com/office/officeart/2005/8/layout/hierarchy1"/>
    <dgm:cxn modelId="{C089BE42-E7AA-4E34-AA89-F74F9197F55B}" type="presParOf" srcId="{8A8155D3-F122-4CE4-8E39-D087203CE3F0}" destId="{49AF2CA5-3290-4569-954F-BA0663491F90}" srcOrd="0" destOrd="0" presId="urn:microsoft.com/office/officeart/2005/8/layout/hierarchy1"/>
    <dgm:cxn modelId="{80ED4D11-B078-44B1-9B6B-742DB4762A97}" type="presParOf" srcId="{8A8155D3-F122-4CE4-8E39-D087203CE3F0}" destId="{A4557A68-B6A3-4659-9231-0F5FA846786C}" srcOrd="1" destOrd="0" presId="urn:microsoft.com/office/officeart/2005/8/layout/hierarchy1"/>
    <dgm:cxn modelId="{D655565D-14F6-4277-8E58-9C1A67A52303}" type="presParOf" srcId="{F3C97ECE-D33D-4B25-87A3-41FD32C5DC98}" destId="{FCC1EABE-F98A-44B8-B6C3-4DF6EA0C496D}" srcOrd="1" destOrd="0" presId="urn:microsoft.com/office/officeart/2005/8/layout/hierarchy1"/>
    <dgm:cxn modelId="{29804E8D-5AB6-43D9-A2B5-517FD9CF6E1C}" type="presParOf" srcId="{B58B4734-CEBF-4F24-B61B-98F22BC2B7BA}" destId="{C0529FFB-D563-48DE-BE09-D02B302A97E7}" srcOrd="8" destOrd="0" presId="urn:microsoft.com/office/officeart/2005/8/layout/hierarchy1"/>
    <dgm:cxn modelId="{EC52CF61-0EED-4EC6-A387-C828F80E502F}" type="presParOf" srcId="{B58B4734-CEBF-4F24-B61B-98F22BC2B7BA}" destId="{3D164671-1F1C-4799-9CC4-E1C15155F7FA}" srcOrd="9" destOrd="0" presId="urn:microsoft.com/office/officeart/2005/8/layout/hierarchy1"/>
    <dgm:cxn modelId="{4D4EC483-F368-4227-BEE9-39638BD2A91A}" type="presParOf" srcId="{3D164671-1F1C-4799-9CC4-E1C15155F7FA}" destId="{51872C98-3506-430F-8204-A447F643415B}" srcOrd="0" destOrd="0" presId="urn:microsoft.com/office/officeart/2005/8/layout/hierarchy1"/>
    <dgm:cxn modelId="{1FF6A381-7F06-461A-9AD6-EF93895E0913}" type="presParOf" srcId="{51872C98-3506-430F-8204-A447F643415B}" destId="{48B6DB09-4C6B-4D40-84BF-B8520B16F097}" srcOrd="0" destOrd="0" presId="urn:microsoft.com/office/officeart/2005/8/layout/hierarchy1"/>
    <dgm:cxn modelId="{A1DD1D67-22ED-4F97-B76C-DC48A52D8A25}" type="presParOf" srcId="{51872C98-3506-430F-8204-A447F643415B}" destId="{73594ABA-B8C3-4D32-963B-F154AB13568A}" srcOrd="1" destOrd="0" presId="urn:microsoft.com/office/officeart/2005/8/layout/hierarchy1"/>
    <dgm:cxn modelId="{5EB77DEE-E7D9-4C8A-BD23-E761969EF67F}" type="presParOf" srcId="{3D164671-1F1C-4799-9CC4-E1C15155F7FA}" destId="{F6368833-FA32-4DC3-9490-AD0A4B8BB0FC}" srcOrd="1" destOrd="0" presId="urn:microsoft.com/office/officeart/2005/8/layout/hierarchy1"/>
    <dgm:cxn modelId="{FE956E1C-BE06-4C69-BC0D-D625C0F006D4}" type="presParOf" srcId="{B58B4734-CEBF-4F24-B61B-98F22BC2B7BA}" destId="{90C71216-AC8A-4F58-821E-E3DC64C55AC2}" srcOrd="10" destOrd="0" presId="urn:microsoft.com/office/officeart/2005/8/layout/hierarchy1"/>
    <dgm:cxn modelId="{E7F19A2A-E518-48B2-A94B-90E7B6B215B5}" type="presParOf" srcId="{B58B4734-CEBF-4F24-B61B-98F22BC2B7BA}" destId="{648FA3DC-1711-408B-AEB0-AE6E8A0B248B}" srcOrd="11" destOrd="0" presId="urn:microsoft.com/office/officeart/2005/8/layout/hierarchy1"/>
    <dgm:cxn modelId="{B8F0D539-42C5-4AF7-B45E-764EDC140F12}" type="presParOf" srcId="{648FA3DC-1711-408B-AEB0-AE6E8A0B248B}" destId="{635C2689-21BB-4A8E-86B6-80D156D33027}" srcOrd="0" destOrd="0" presId="urn:microsoft.com/office/officeart/2005/8/layout/hierarchy1"/>
    <dgm:cxn modelId="{5F9302A6-38EC-4309-BA2B-6FA3C94DAE0C}" type="presParOf" srcId="{635C2689-21BB-4A8E-86B6-80D156D33027}" destId="{33B3DF32-84F8-4E1C-B8BA-10BE92C2329C}" srcOrd="0" destOrd="0" presId="urn:microsoft.com/office/officeart/2005/8/layout/hierarchy1"/>
    <dgm:cxn modelId="{62BCA016-23D5-4375-BE64-B867006A0D64}" type="presParOf" srcId="{635C2689-21BB-4A8E-86B6-80D156D33027}" destId="{DFE644D7-A9A0-4ABA-8E08-D0F1637B0247}" srcOrd="1" destOrd="0" presId="urn:microsoft.com/office/officeart/2005/8/layout/hierarchy1"/>
    <dgm:cxn modelId="{6152663E-E371-4A00-92B1-55B87C92A852}" type="presParOf" srcId="{648FA3DC-1711-408B-AEB0-AE6E8A0B248B}" destId="{8A5E6CBA-324F-43A2-836D-228DDCAB60A1}" srcOrd="1" destOrd="0" presId="urn:microsoft.com/office/officeart/2005/8/layout/hierarchy1"/>
    <dgm:cxn modelId="{B69CB7C4-3FCD-4582-9949-E4DD312FD17C}" type="presParOf" srcId="{C29E9944-384A-4ADF-8494-E04F4F5845AF}" destId="{42F9D5A0-C884-4671-9F2D-CDA6D512E192}" srcOrd="2" destOrd="0" presId="urn:microsoft.com/office/officeart/2005/8/layout/hierarchy1"/>
    <dgm:cxn modelId="{6A4D074E-8B44-444B-899B-26C90FDC96EE}" type="presParOf" srcId="{C29E9944-384A-4ADF-8494-E04F4F5845AF}" destId="{66FCFAF1-0D79-44A4-82FC-7DA50E43177D}" srcOrd="3" destOrd="0" presId="urn:microsoft.com/office/officeart/2005/8/layout/hierarchy1"/>
    <dgm:cxn modelId="{433CDBAF-A7B5-43FE-9A7C-9770A598ACE5}" type="presParOf" srcId="{66FCFAF1-0D79-44A4-82FC-7DA50E43177D}" destId="{C30DE6D9-3A8C-4BEC-82B2-50D2FEDF16E4}" srcOrd="0" destOrd="0" presId="urn:microsoft.com/office/officeart/2005/8/layout/hierarchy1"/>
    <dgm:cxn modelId="{78D4544E-5409-4011-B799-77BD43B42C8A}" type="presParOf" srcId="{C30DE6D9-3A8C-4BEC-82B2-50D2FEDF16E4}" destId="{C55047A9-48DA-41CB-B171-FE79563AF601}" srcOrd="0" destOrd="0" presId="urn:microsoft.com/office/officeart/2005/8/layout/hierarchy1"/>
    <dgm:cxn modelId="{9920D539-CC78-4A79-9EE5-CB173B458A83}" type="presParOf" srcId="{C30DE6D9-3A8C-4BEC-82B2-50D2FEDF16E4}" destId="{93AB2232-8D66-4B4F-BEDB-93FEAAA9880F}" srcOrd="1" destOrd="0" presId="urn:microsoft.com/office/officeart/2005/8/layout/hierarchy1"/>
    <dgm:cxn modelId="{50167C93-6B6F-48DF-A4BE-D384466DF996}" type="presParOf" srcId="{66FCFAF1-0D79-44A4-82FC-7DA50E43177D}" destId="{F5D3019C-32AE-4087-A509-1CF714361C38}" srcOrd="1" destOrd="0" presId="urn:microsoft.com/office/officeart/2005/8/layout/hierarchy1"/>
    <dgm:cxn modelId="{EF3CF465-4FEF-47BF-A511-34D725126BB2}" type="presParOf" srcId="{F5D3019C-32AE-4087-A509-1CF714361C38}" destId="{9724CC98-1E03-4338-8DEF-0814F0E28674}" srcOrd="0" destOrd="0" presId="urn:microsoft.com/office/officeart/2005/8/layout/hierarchy1"/>
    <dgm:cxn modelId="{E52AB584-007C-49F7-922F-77B18568E89B}" type="presParOf" srcId="{F5D3019C-32AE-4087-A509-1CF714361C38}" destId="{69539AAB-8E30-4700-97DE-F6302A68361F}" srcOrd="1" destOrd="0" presId="urn:microsoft.com/office/officeart/2005/8/layout/hierarchy1"/>
    <dgm:cxn modelId="{B2C13F5A-2EE1-4EAC-8925-3ECF5D8F362F}" type="presParOf" srcId="{69539AAB-8E30-4700-97DE-F6302A68361F}" destId="{3C50CC56-9DD0-4396-ACD3-3CAC714D45F9}" srcOrd="0" destOrd="0" presId="urn:microsoft.com/office/officeart/2005/8/layout/hierarchy1"/>
    <dgm:cxn modelId="{1385B60D-09F2-47C9-BC9A-B513443B79B2}" type="presParOf" srcId="{3C50CC56-9DD0-4396-ACD3-3CAC714D45F9}" destId="{65C42CEC-B573-4C7D-A376-6B4CB2B46180}" srcOrd="0" destOrd="0" presId="urn:microsoft.com/office/officeart/2005/8/layout/hierarchy1"/>
    <dgm:cxn modelId="{2799A6A0-C2E0-4E8B-AAC9-A1A42E6C6BA1}" type="presParOf" srcId="{3C50CC56-9DD0-4396-ACD3-3CAC714D45F9}" destId="{51E692B7-50F6-4ADE-AC25-E09B61BC2299}" srcOrd="1" destOrd="0" presId="urn:microsoft.com/office/officeart/2005/8/layout/hierarchy1"/>
    <dgm:cxn modelId="{E9824132-AD7C-4961-99E4-03064C5CCC93}" type="presParOf" srcId="{69539AAB-8E30-4700-97DE-F6302A68361F}" destId="{E6BF953D-EEE6-4E1C-81E4-46308FDA87A3}" srcOrd="1" destOrd="0" presId="urn:microsoft.com/office/officeart/2005/8/layout/hierarchy1"/>
    <dgm:cxn modelId="{19F1C39B-D6B1-4E84-896D-65B53FD06BD0}" type="presParOf" srcId="{E6BF953D-EEE6-4E1C-81E4-46308FDA87A3}" destId="{607BBCCC-A8CB-45CC-B88E-E7E64CE642F1}" srcOrd="0" destOrd="0" presId="urn:microsoft.com/office/officeart/2005/8/layout/hierarchy1"/>
    <dgm:cxn modelId="{7279D19C-B667-4FF9-B6D4-B8F7A658B831}" type="presParOf" srcId="{E6BF953D-EEE6-4E1C-81E4-46308FDA87A3}" destId="{49F52522-2D4C-4394-9500-F4BD549B5E07}" srcOrd="1" destOrd="0" presId="urn:microsoft.com/office/officeart/2005/8/layout/hierarchy1"/>
    <dgm:cxn modelId="{5BD42A45-771A-4FE9-89A9-FA5E8B49906D}" type="presParOf" srcId="{49F52522-2D4C-4394-9500-F4BD549B5E07}" destId="{3A385D85-4EB1-4D7F-9622-54DF9389CB0D}" srcOrd="0" destOrd="0" presId="urn:microsoft.com/office/officeart/2005/8/layout/hierarchy1"/>
    <dgm:cxn modelId="{EC0E469C-82F1-4A70-A3B7-326280D6F49C}" type="presParOf" srcId="{3A385D85-4EB1-4D7F-9622-54DF9389CB0D}" destId="{358DC765-4A06-4648-8864-311A3C4F94F4}" srcOrd="0" destOrd="0" presId="urn:microsoft.com/office/officeart/2005/8/layout/hierarchy1"/>
    <dgm:cxn modelId="{F6481152-9C22-48B8-B833-8A233275B2FD}" type="presParOf" srcId="{3A385D85-4EB1-4D7F-9622-54DF9389CB0D}" destId="{172E7C1A-5B21-4846-8EFE-23BCD871939C}" srcOrd="1" destOrd="0" presId="urn:microsoft.com/office/officeart/2005/8/layout/hierarchy1"/>
    <dgm:cxn modelId="{1EA7DB54-4CA2-460F-A30B-A86AD4FE9C36}" type="presParOf" srcId="{49F52522-2D4C-4394-9500-F4BD549B5E07}" destId="{D9D2880D-6089-47EF-9407-8649FA16BDE4}" srcOrd="1" destOrd="0" presId="urn:microsoft.com/office/officeart/2005/8/layout/hierarchy1"/>
    <dgm:cxn modelId="{92AB6AF6-6622-4F9A-8F96-6E19F376BB44}" type="presParOf" srcId="{E6BF953D-EEE6-4E1C-81E4-46308FDA87A3}" destId="{21FB29C7-6464-4F6A-90BF-287F6AB7CE07}" srcOrd="2" destOrd="0" presId="urn:microsoft.com/office/officeart/2005/8/layout/hierarchy1"/>
    <dgm:cxn modelId="{6CF81FF9-1D35-4B2A-9DEA-9C99BA40A8A4}" type="presParOf" srcId="{E6BF953D-EEE6-4E1C-81E4-46308FDA87A3}" destId="{3556038D-A8C6-4463-93C2-02AC22C56558}" srcOrd="3" destOrd="0" presId="urn:microsoft.com/office/officeart/2005/8/layout/hierarchy1"/>
    <dgm:cxn modelId="{3D88E2B6-6B27-48AC-9B4D-1E6313365040}" type="presParOf" srcId="{3556038D-A8C6-4463-93C2-02AC22C56558}" destId="{B7621E33-6052-4783-B3F1-8AF542B531D7}" srcOrd="0" destOrd="0" presId="urn:microsoft.com/office/officeart/2005/8/layout/hierarchy1"/>
    <dgm:cxn modelId="{E14CA0C3-3184-4E2F-98BF-159698A49C1B}" type="presParOf" srcId="{B7621E33-6052-4783-B3F1-8AF542B531D7}" destId="{14C8ABFA-2361-4BEE-9E16-A5B46F3C7B57}" srcOrd="0" destOrd="0" presId="urn:microsoft.com/office/officeart/2005/8/layout/hierarchy1"/>
    <dgm:cxn modelId="{51AE3CED-5778-4610-A18C-2CE4DBB5FDD1}" type="presParOf" srcId="{B7621E33-6052-4783-B3F1-8AF542B531D7}" destId="{77C8E8F3-B02B-4CBC-ADCD-C24870D6E500}" srcOrd="1" destOrd="0" presId="urn:microsoft.com/office/officeart/2005/8/layout/hierarchy1"/>
    <dgm:cxn modelId="{8C5C861F-8547-4E74-9346-00D0ECCFD8D4}" type="presParOf" srcId="{3556038D-A8C6-4463-93C2-02AC22C56558}" destId="{45AB0F17-AB87-4D39-AE92-99CFEE773E8F}" srcOrd="1" destOrd="0" presId="urn:microsoft.com/office/officeart/2005/8/layout/hierarchy1"/>
    <dgm:cxn modelId="{3255D6A0-2C1A-48F0-97C2-E2847119C166}" type="presParOf" srcId="{E6BF953D-EEE6-4E1C-81E4-46308FDA87A3}" destId="{8DD0FA57-A7B4-42AE-B8AA-A9A512AEB778}" srcOrd="4" destOrd="0" presId="urn:microsoft.com/office/officeart/2005/8/layout/hierarchy1"/>
    <dgm:cxn modelId="{D05F371C-164D-4B31-A910-CF5A5B84D811}" type="presParOf" srcId="{E6BF953D-EEE6-4E1C-81E4-46308FDA87A3}" destId="{F9FF1A7E-333C-45F5-9EA5-2D362E1EBE86}" srcOrd="5" destOrd="0" presId="urn:microsoft.com/office/officeart/2005/8/layout/hierarchy1"/>
    <dgm:cxn modelId="{8F119493-6725-4CF1-9015-6A04366F1843}" type="presParOf" srcId="{F9FF1A7E-333C-45F5-9EA5-2D362E1EBE86}" destId="{4210879F-CB17-4A97-83A3-1FBE309E7663}" srcOrd="0" destOrd="0" presId="urn:microsoft.com/office/officeart/2005/8/layout/hierarchy1"/>
    <dgm:cxn modelId="{DE02C73C-99E0-4A39-B625-789DBE1EE0EE}" type="presParOf" srcId="{4210879F-CB17-4A97-83A3-1FBE309E7663}" destId="{63A36CC8-E374-4360-BD37-6CE48A55D4A0}" srcOrd="0" destOrd="0" presId="urn:microsoft.com/office/officeart/2005/8/layout/hierarchy1"/>
    <dgm:cxn modelId="{461E8BED-3481-4D31-A16B-7194D40E424C}" type="presParOf" srcId="{4210879F-CB17-4A97-83A3-1FBE309E7663}" destId="{7FC2BC49-94A7-48B6-BA5E-247080A7FE09}" srcOrd="1" destOrd="0" presId="urn:microsoft.com/office/officeart/2005/8/layout/hierarchy1"/>
    <dgm:cxn modelId="{FC7C48FE-4D0A-480C-B423-C8B3E6F5E7CC}" type="presParOf" srcId="{F9FF1A7E-333C-45F5-9EA5-2D362E1EBE86}" destId="{30110946-0484-41D7-A031-6705FDE1CAAE}" srcOrd="1" destOrd="0" presId="urn:microsoft.com/office/officeart/2005/8/layout/hierarchy1"/>
    <dgm:cxn modelId="{39681CA1-1527-4BF5-9134-2E02DB3B4DA2}" type="presParOf" srcId="{E6BF953D-EEE6-4E1C-81E4-46308FDA87A3}" destId="{6C2B8773-49A0-41DD-856B-F8330180669E}" srcOrd="6" destOrd="0" presId="urn:microsoft.com/office/officeart/2005/8/layout/hierarchy1"/>
    <dgm:cxn modelId="{F848605E-2961-48BA-B5B8-36774CF9C15A}" type="presParOf" srcId="{E6BF953D-EEE6-4E1C-81E4-46308FDA87A3}" destId="{8EC18AF4-626A-4C2B-9760-9CE4F04C1BC9}" srcOrd="7" destOrd="0" presId="urn:microsoft.com/office/officeart/2005/8/layout/hierarchy1"/>
    <dgm:cxn modelId="{99DBDB44-F5E1-42D0-8A3B-20A959521D7A}" type="presParOf" srcId="{8EC18AF4-626A-4C2B-9760-9CE4F04C1BC9}" destId="{41DC2FE2-77CE-4869-AE83-9FCC36B18F19}" srcOrd="0" destOrd="0" presId="urn:microsoft.com/office/officeart/2005/8/layout/hierarchy1"/>
    <dgm:cxn modelId="{EF614778-EA15-405B-ACD1-6FD4A1C78CF2}" type="presParOf" srcId="{41DC2FE2-77CE-4869-AE83-9FCC36B18F19}" destId="{8316A041-5EFF-4121-963E-E9408087CD2E}" srcOrd="0" destOrd="0" presId="urn:microsoft.com/office/officeart/2005/8/layout/hierarchy1"/>
    <dgm:cxn modelId="{0E2B43F1-687B-46CD-8298-D1969958421B}" type="presParOf" srcId="{41DC2FE2-77CE-4869-AE83-9FCC36B18F19}" destId="{B9230449-F65A-4308-9BBF-B056ED337048}" srcOrd="1" destOrd="0" presId="urn:microsoft.com/office/officeart/2005/8/layout/hierarchy1"/>
    <dgm:cxn modelId="{CBD11643-613A-42B5-B982-A10EFB62A110}" type="presParOf" srcId="{8EC18AF4-626A-4C2B-9760-9CE4F04C1BC9}" destId="{A5C83D2F-C8C4-411D-94BC-79D4D3578BC1}" srcOrd="1" destOrd="0" presId="urn:microsoft.com/office/officeart/2005/8/layout/hierarchy1"/>
    <dgm:cxn modelId="{6BA72755-92A0-41D9-B3C6-42D59D0D616E}" type="presParOf" srcId="{C29E9944-384A-4ADF-8494-E04F4F5845AF}" destId="{39F5F5E6-A6D1-40B0-9945-844F1B7E69A7}" srcOrd="4" destOrd="0" presId="urn:microsoft.com/office/officeart/2005/8/layout/hierarchy1"/>
    <dgm:cxn modelId="{160980AB-DF0F-4114-A835-5933546C4BF8}" type="presParOf" srcId="{C29E9944-384A-4ADF-8494-E04F4F5845AF}" destId="{C9433DC1-E4B5-4065-9FDE-CAC15299C482}" srcOrd="5" destOrd="0" presId="urn:microsoft.com/office/officeart/2005/8/layout/hierarchy1"/>
    <dgm:cxn modelId="{1C8E95E4-E8CA-4C6B-B017-4BC14F1E19B3}" type="presParOf" srcId="{C9433DC1-E4B5-4065-9FDE-CAC15299C482}" destId="{64AEBC53-EF76-4A61-823F-166CF7ED3B68}" srcOrd="0" destOrd="0" presId="urn:microsoft.com/office/officeart/2005/8/layout/hierarchy1"/>
    <dgm:cxn modelId="{1CE798BA-90C5-4E16-AC9F-28E27B159D10}" type="presParOf" srcId="{64AEBC53-EF76-4A61-823F-166CF7ED3B68}" destId="{7FB923C2-CD1C-46CC-8A62-3D2FE8D129BD}" srcOrd="0" destOrd="0" presId="urn:microsoft.com/office/officeart/2005/8/layout/hierarchy1"/>
    <dgm:cxn modelId="{EFDC55EB-10AE-41F7-BE60-94957285C8B1}" type="presParOf" srcId="{64AEBC53-EF76-4A61-823F-166CF7ED3B68}" destId="{2588816F-4822-421E-918E-E4292DF10DFD}" srcOrd="1" destOrd="0" presId="urn:microsoft.com/office/officeart/2005/8/layout/hierarchy1"/>
    <dgm:cxn modelId="{222DD365-D248-43DA-9FAC-A38A91594CFC}" type="presParOf" srcId="{C9433DC1-E4B5-4065-9FDE-CAC15299C482}" destId="{29F6A31C-E754-435B-BC42-A63482EBDAD6}" srcOrd="1" destOrd="0" presId="urn:microsoft.com/office/officeart/2005/8/layout/hierarchy1"/>
    <dgm:cxn modelId="{F2ACDD24-4333-4676-91FE-9301A51C86D7}" type="presParOf" srcId="{29F6A31C-E754-435B-BC42-A63482EBDAD6}" destId="{C7BA6825-AE5C-4C82-94B4-C9EF4CE32F79}" srcOrd="0" destOrd="0" presId="urn:microsoft.com/office/officeart/2005/8/layout/hierarchy1"/>
    <dgm:cxn modelId="{40D50F1D-4D76-4B0F-9A79-8906AACF14E8}" type="presParOf" srcId="{29F6A31C-E754-435B-BC42-A63482EBDAD6}" destId="{89AFED86-1326-44A3-A2B6-74E196141274}" srcOrd="1" destOrd="0" presId="urn:microsoft.com/office/officeart/2005/8/layout/hierarchy1"/>
    <dgm:cxn modelId="{75BAC6E0-492F-4ED6-AB31-3A59A772483C}" type="presParOf" srcId="{89AFED86-1326-44A3-A2B6-74E196141274}" destId="{6E71C3FD-6545-49BC-9E65-946F020E15E6}" srcOrd="0" destOrd="0" presId="urn:microsoft.com/office/officeart/2005/8/layout/hierarchy1"/>
    <dgm:cxn modelId="{9D66FF88-6274-4400-9056-DE174F760E8A}" type="presParOf" srcId="{6E71C3FD-6545-49BC-9E65-946F020E15E6}" destId="{90A40517-B29E-4EF3-BD1D-C68F65C1A404}" srcOrd="0" destOrd="0" presId="urn:microsoft.com/office/officeart/2005/8/layout/hierarchy1"/>
    <dgm:cxn modelId="{519B8AED-2370-4E80-9175-5F60F509CEB2}" type="presParOf" srcId="{6E71C3FD-6545-49BC-9E65-946F020E15E6}" destId="{9C1BC70A-9C61-43D5-9FC4-280C26FE4BC0}" srcOrd="1" destOrd="0" presId="urn:microsoft.com/office/officeart/2005/8/layout/hierarchy1"/>
    <dgm:cxn modelId="{2926BBF3-818B-4870-898A-78C29FD27840}" type="presParOf" srcId="{89AFED86-1326-44A3-A2B6-74E196141274}" destId="{240A5DAC-3D06-4EB1-8F1F-CBED67872325}" srcOrd="1" destOrd="0" presId="urn:microsoft.com/office/officeart/2005/8/layout/hierarchy1"/>
    <dgm:cxn modelId="{EA72249A-CE36-4D5D-9C41-AC01BBE04379}" type="presParOf" srcId="{29F6A31C-E754-435B-BC42-A63482EBDAD6}" destId="{0094277B-FDE0-4ED9-B5DC-20FF80D33848}" srcOrd="2" destOrd="0" presId="urn:microsoft.com/office/officeart/2005/8/layout/hierarchy1"/>
    <dgm:cxn modelId="{F86DB306-CB11-47D6-9523-2D2753508B20}" type="presParOf" srcId="{29F6A31C-E754-435B-BC42-A63482EBDAD6}" destId="{83BC2856-35A5-4293-ABF9-CCF47AC0CCDA}" srcOrd="3" destOrd="0" presId="urn:microsoft.com/office/officeart/2005/8/layout/hierarchy1"/>
    <dgm:cxn modelId="{29F7C1F8-0420-48BA-97F5-CDC2D1295EC0}" type="presParOf" srcId="{83BC2856-35A5-4293-ABF9-CCF47AC0CCDA}" destId="{46FD219A-2836-42AA-9B98-8B826545EF91}" srcOrd="0" destOrd="0" presId="urn:microsoft.com/office/officeart/2005/8/layout/hierarchy1"/>
    <dgm:cxn modelId="{BBD3F8B8-FACF-4950-B300-BA2B84DE9A08}" type="presParOf" srcId="{46FD219A-2836-42AA-9B98-8B826545EF91}" destId="{36D9E750-085B-418D-9D77-2FD834A3DA93}" srcOrd="0" destOrd="0" presId="urn:microsoft.com/office/officeart/2005/8/layout/hierarchy1"/>
    <dgm:cxn modelId="{5D1A461A-FFD4-4F11-95CF-2AC0F512DD4F}" type="presParOf" srcId="{46FD219A-2836-42AA-9B98-8B826545EF91}" destId="{D5ADD007-6EE2-425B-90FA-CA1A1C3AA8EF}" srcOrd="1" destOrd="0" presId="urn:microsoft.com/office/officeart/2005/8/layout/hierarchy1"/>
    <dgm:cxn modelId="{617B2F71-4BAE-411E-B167-BA3327848D22}" type="presParOf" srcId="{83BC2856-35A5-4293-ABF9-CCF47AC0CCDA}" destId="{F72E52FF-6388-4737-8F22-F8C688A7B1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38E789-AA15-4B74-939C-C9E4783659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7895971A-3AFB-4ACF-A085-E847FF4D518E}">
      <dgm:prSet phldrT="[文本]"/>
      <dgm:spPr/>
      <dgm:t>
        <a:bodyPr/>
        <a:lstStyle/>
        <a:p>
          <a:r>
            <a:rPr lang="en-US" altLang="zh-CN" dirty="0"/>
            <a:t>Borskar</a:t>
          </a:r>
          <a:endParaRPr lang="zh-CN" altLang="en-US" dirty="0"/>
        </a:p>
      </dgm:t>
    </dgm:pt>
    <dgm:pt modelId="{A84D9C02-F765-479B-8A14-78EAE4498B3D}" type="parTrans" cxnId="{3AB937FE-9463-4F69-866C-7E8C86A3959F}">
      <dgm:prSet/>
      <dgm:spPr/>
      <dgm:t>
        <a:bodyPr/>
        <a:lstStyle/>
        <a:p>
          <a:endParaRPr lang="zh-CN" altLang="en-US"/>
        </a:p>
      </dgm:t>
    </dgm:pt>
    <dgm:pt modelId="{D58A5360-CCAF-4605-AA5B-D0A205F2E5AB}" type="sibTrans" cxnId="{3AB937FE-9463-4F69-866C-7E8C86A3959F}">
      <dgm:prSet/>
      <dgm:spPr/>
      <dgm:t>
        <a:bodyPr/>
        <a:lstStyle/>
        <a:p>
          <a:endParaRPr lang="zh-CN" altLang="en-US"/>
        </a:p>
      </dgm:t>
    </dgm:pt>
    <dgm:pt modelId="{0693F75E-48DB-4A29-B7ED-02BF23364DB1}" type="asst">
      <dgm:prSet phldrT="[文本]"/>
      <dgm:spPr/>
      <dgm:t>
        <a:bodyPr/>
        <a:lstStyle/>
        <a:p>
          <a:r>
            <a:rPr lang="en-US" altLang="zh-CN" dirty="0"/>
            <a:t>Clark</a:t>
          </a:r>
          <a:endParaRPr lang="zh-CN" altLang="en-US" dirty="0"/>
        </a:p>
      </dgm:t>
    </dgm:pt>
    <dgm:pt modelId="{8D084D6F-6404-4B75-A00F-093DD49033BE}" type="parTrans" cxnId="{EF133008-1A74-4100-B5FE-C55B9604A6D3}">
      <dgm:prSet/>
      <dgm:spPr/>
      <dgm:t>
        <a:bodyPr/>
        <a:lstStyle/>
        <a:p>
          <a:endParaRPr lang="zh-CN" altLang="en-US"/>
        </a:p>
      </dgm:t>
    </dgm:pt>
    <dgm:pt modelId="{237DB4E7-6D3E-4C26-A53C-B16281D0EC21}" type="sibTrans" cxnId="{EF133008-1A74-4100-B5FE-C55B9604A6D3}">
      <dgm:prSet/>
      <dgm:spPr/>
      <dgm:t>
        <a:bodyPr/>
        <a:lstStyle/>
        <a:p>
          <a:endParaRPr lang="zh-CN" altLang="en-US"/>
        </a:p>
      </dgm:t>
    </dgm:pt>
    <dgm:pt modelId="{C585128C-F16A-4CD8-9EAE-83E7D996D57E}">
      <dgm:prSet phldrT="[文本]"/>
      <dgm:spPr/>
      <dgm:t>
        <a:bodyPr/>
        <a:lstStyle/>
        <a:p>
          <a:r>
            <a:rPr lang="en-US" altLang="zh-CN" dirty="0"/>
            <a:t>Monica</a:t>
          </a:r>
          <a:endParaRPr lang="zh-CN" altLang="en-US" dirty="0"/>
        </a:p>
      </dgm:t>
    </dgm:pt>
    <dgm:pt modelId="{50658A22-0732-44DF-8EC3-E42774F4FAA9}" type="parTrans" cxnId="{F6644503-6EE1-4DA4-9DEB-2CFCFC5C7B0B}">
      <dgm:prSet/>
      <dgm:spPr/>
      <dgm:t>
        <a:bodyPr/>
        <a:lstStyle/>
        <a:p>
          <a:endParaRPr lang="zh-CN" altLang="en-US"/>
        </a:p>
      </dgm:t>
    </dgm:pt>
    <dgm:pt modelId="{8A837751-BA8E-4420-BB19-EB1E962F287A}" type="sibTrans" cxnId="{F6644503-6EE1-4DA4-9DEB-2CFCFC5C7B0B}">
      <dgm:prSet/>
      <dgm:spPr/>
      <dgm:t>
        <a:bodyPr/>
        <a:lstStyle/>
        <a:p>
          <a:endParaRPr lang="zh-CN" altLang="en-US"/>
        </a:p>
      </dgm:t>
    </dgm:pt>
    <dgm:pt modelId="{181641D7-11C5-4B11-AF68-360B2A610F64}" type="asst">
      <dgm:prSet phldrT="[文本]"/>
      <dgm:spPr/>
      <dgm:t>
        <a:bodyPr/>
        <a:lstStyle/>
        <a:p>
          <a:r>
            <a:rPr lang="en-US" altLang="zh-CN" dirty="0"/>
            <a:t>Eric</a:t>
          </a:r>
          <a:endParaRPr lang="zh-CN" altLang="en-US" dirty="0"/>
        </a:p>
      </dgm:t>
    </dgm:pt>
    <dgm:pt modelId="{7DE8CD18-30C7-468A-BA4F-99EDF35B9B2D}" type="parTrans" cxnId="{22C3E55A-2A79-4AA3-8181-1A8F30436DFF}">
      <dgm:prSet/>
      <dgm:spPr/>
      <dgm:t>
        <a:bodyPr/>
        <a:lstStyle/>
        <a:p>
          <a:endParaRPr lang="zh-CN" altLang="en-US"/>
        </a:p>
      </dgm:t>
    </dgm:pt>
    <dgm:pt modelId="{028D451F-D969-435C-845C-F421FECE7064}" type="sibTrans" cxnId="{22C3E55A-2A79-4AA3-8181-1A8F30436DFF}">
      <dgm:prSet/>
      <dgm:spPr/>
      <dgm:t>
        <a:bodyPr/>
        <a:lstStyle/>
        <a:p>
          <a:endParaRPr lang="zh-CN" altLang="en-US"/>
        </a:p>
      </dgm:t>
    </dgm:pt>
    <dgm:pt modelId="{3DA81032-9AC0-48FE-BECE-D871391839AA}" type="asst">
      <dgm:prSet phldrT="[文本]"/>
      <dgm:spPr/>
      <dgm:t>
        <a:bodyPr/>
        <a:lstStyle/>
        <a:p>
          <a:r>
            <a:rPr lang="en-US" altLang="zh-CN" dirty="0"/>
            <a:t>Caroline</a:t>
          </a:r>
          <a:endParaRPr lang="zh-CN" altLang="en-US" dirty="0"/>
        </a:p>
      </dgm:t>
    </dgm:pt>
    <dgm:pt modelId="{062F0E38-2DDC-4080-B3A3-793B845B794B}" type="parTrans" cxnId="{666CAA14-51EC-4AF5-B1AE-E186C04C39A6}">
      <dgm:prSet/>
      <dgm:spPr/>
      <dgm:t>
        <a:bodyPr/>
        <a:lstStyle/>
        <a:p>
          <a:endParaRPr lang="zh-CN" altLang="en-US"/>
        </a:p>
      </dgm:t>
    </dgm:pt>
    <dgm:pt modelId="{C29DE8B2-85AC-4B89-9643-4D3F8EA4DD93}" type="sibTrans" cxnId="{666CAA14-51EC-4AF5-B1AE-E186C04C39A6}">
      <dgm:prSet/>
      <dgm:spPr/>
      <dgm:t>
        <a:bodyPr/>
        <a:lstStyle/>
        <a:p>
          <a:endParaRPr lang="zh-CN" altLang="en-US"/>
        </a:p>
      </dgm:t>
    </dgm:pt>
    <dgm:pt modelId="{8B52BFDF-5AF4-4E4D-96B3-B15325948E5D}" type="asst">
      <dgm:prSet phldrT="[文本]"/>
      <dgm:spPr/>
      <dgm:t>
        <a:bodyPr/>
        <a:lstStyle/>
        <a:p>
          <a:r>
            <a:rPr lang="en-US" altLang="zh-CN" dirty="0"/>
            <a:t>Alyssa</a:t>
          </a:r>
          <a:endParaRPr lang="zh-CN" altLang="en-US" dirty="0"/>
        </a:p>
      </dgm:t>
    </dgm:pt>
    <dgm:pt modelId="{B4295E73-1DA5-4598-8CE9-390BA1426E79}" type="parTrans" cxnId="{7C3D0A0C-B810-4D99-B422-104A1AC5E835}">
      <dgm:prSet/>
      <dgm:spPr/>
      <dgm:t>
        <a:bodyPr/>
        <a:lstStyle/>
        <a:p>
          <a:endParaRPr lang="zh-CN" altLang="en-US"/>
        </a:p>
      </dgm:t>
    </dgm:pt>
    <dgm:pt modelId="{F3654AC1-D02C-40A3-9656-66A20CD0F3D2}" type="sibTrans" cxnId="{7C3D0A0C-B810-4D99-B422-104A1AC5E835}">
      <dgm:prSet/>
      <dgm:spPr/>
      <dgm:t>
        <a:bodyPr/>
        <a:lstStyle/>
        <a:p>
          <a:endParaRPr lang="zh-CN" altLang="en-US"/>
        </a:p>
      </dgm:t>
    </dgm:pt>
    <dgm:pt modelId="{04C82AF6-0C22-48A5-A18F-A1E56065CEC9}" type="asst">
      <dgm:prSet phldrT="[文本]"/>
      <dgm:spPr/>
      <dgm:t>
        <a:bodyPr/>
        <a:lstStyle/>
        <a:p>
          <a:r>
            <a:rPr lang="en-US" altLang="zh-CN" dirty="0"/>
            <a:t>SC</a:t>
          </a:r>
          <a:endParaRPr lang="zh-CN" altLang="en-US" dirty="0"/>
        </a:p>
      </dgm:t>
    </dgm:pt>
    <dgm:pt modelId="{3D6480FD-A6F3-49D2-9CF2-B7C2D355E0A2}" type="parTrans" cxnId="{7510F0A0-DB52-46DA-9EC7-76FC1336D4DC}">
      <dgm:prSet/>
      <dgm:spPr/>
      <dgm:t>
        <a:bodyPr/>
        <a:lstStyle/>
        <a:p>
          <a:endParaRPr lang="zh-CN" altLang="en-US"/>
        </a:p>
      </dgm:t>
    </dgm:pt>
    <dgm:pt modelId="{9EC970B6-3C19-41D3-A1DA-506FA11D7485}" type="sibTrans" cxnId="{7510F0A0-DB52-46DA-9EC7-76FC1336D4DC}">
      <dgm:prSet/>
      <dgm:spPr/>
      <dgm:t>
        <a:bodyPr/>
        <a:lstStyle/>
        <a:p>
          <a:endParaRPr lang="zh-CN" altLang="en-US"/>
        </a:p>
      </dgm:t>
    </dgm:pt>
    <dgm:pt modelId="{BA6B4EC5-80C2-4CE2-805F-9181C08466C2}" type="asst">
      <dgm:prSet phldrT="[文本]"/>
      <dgm:spPr/>
      <dgm:t>
        <a:bodyPr/>
        <a:lstStyle/>
        <a:p>
          <a:r>
            <a:rPr lang="en-US" altLang="zh-CN" dirty="0"/>
            <a:t>C/AC</a:t>
          </a:r>
          <a:endParaRPr lang="zh-CN" altLang="en-US" dirty="0"/>
        </a:p>
      </dgm:t>
    </dgm:pt>
    <dgm:pt modelId="{281984D4-43ED-41F6-9096-8DCC50F1B565}" type="parTrans" cxnId="{66780737-BE6A-45C3-B5BD-38AE9ED475A0}">
      <dgm:prSet/>
      <dgm:spPr/>
      <dgm:t>
        <a:bodyPr/>
        <a:lstStyle/>
        <a:p>
          <a:endParaRPr lang="zh-CN" altLang="en-US"/>
        </a:p>
      </dgm:t>
    </dgm:pt>
    <dgm:pt modelId="{9E9176EE-6A25-4E18-9634-F9134EEA87AD}" type="sibTrans" cxnId="{66780737-BE6A-45C3-B5BD-38AE9ED475A0}">
      <dgm:prSet/>
      <dgm:spPr/>
      <dgm:t>
        <a:bodyPr/>
        <a:lstStyle/>
        <a:p>
          <a:endParaRPr lang="zh-CN" altLang="en-US"/>
        </a:p>
      </dgm:t>
    </dgm:pt>
    <dgm:pt modelId="{09EBF036-9670-4877-86EE-68AC195B7D51}">
      <dgm:prSet phldrT="[文本]"/>
      <dgm:spPr/>
      <dgm:t>
        <a:bodyPr/>
        <a:lstStyle/>
        <a:p>
          <a:r>
            <a:rPr lang="en-US" altLang="zh-CN" dirty="0"/>
            <a:t>Alice</a:t>
          </a:r>
          <a:endParaRPr lang="zh-CN" altLang="en-US" dirty="0"/>
        </a:p>
      </dgm:t>
    </dgm:pt>
    <dgm:pt modelId="{B072267D-0967-43C1-B5AB-B8F1211932EE}" type="parTrans" cxnId="{BE321C80-9C4A-413A-8929-9460FF8672B4}">
      <dgm:prSet/>
      <dgm:spPr/>
      <dgm:t>
        <a:bodyPr/>
        <a:lstStyle/>
        <a:p>
          <a:endParaRPr lang="zh-CN" altLang="en-US"/>
        </a:p>
      </dgm:t>
    </dgm:pt>
    <dgm:pt modelId="{728BAEEF-C870-4940-A089-1C7FAB5B8652}" type="sibTrans" cxnId="{BE321C80-9C4A-413A-8929-9460FF8672B4}">
      <dgm:prSet/>
      <dgm:spPr/>
      <dgm:t>
        <a:bodyPr/>
        <a:lstStyle/>
        <a:p>
          <a:endParaRPr lang="zh-CN" altLang="en-US"/>
        </a:p>
      </dgm:t>
    </dgm:pt>
    <dgm:pt modelId="{4665B924-BE72-444C-9C51-E0E7BD84B93B}">
      <dgm:prSet phldrT="[文本]"/>
      <dgm:spPr/>
      <dgm:t>
        <a:bodyPr/>
        <a:lstStyle/>
        <a:p>
          <a:r>
            <a:rPr lang="en-US" altLang="zh-CN" dirty="0"/>
            <a:t>Lucifer</a:t>
          </a:r>
          <a:endParaRPr lang="zh-CN" altLang="en-US" dirty="0"/>
        </a:p>
      </dgm:t>
    </dgm:pt>
    <dgm:pt modelId="{01E973FC-8519-435C-9D81-3204FD95C8F5}" type="parTrans" cxnId="{AA7D9A8F-EB60-4329-B8E1-FE0CD7812CEE}">
      <dgm:prSet/>
      <dgm:spPr/>
      <dgm:t>
        <a:bodyPr/>
        <a:lstStyle/>
        <a:p>
          <a:endParaRPr lang="zh-CN" altLang="en-US"/>
        </a:p>
      </dgm:t>
    </dgm:pt>
    <dgm:pt modelId="{8211F39E-35FF-4BB8-9069-570D08CF4982}" type="sibTrans" cxnId="{AA7D9A8F-EB60-4329-B8E1-FE0CD7812CEE}">
      <dgm:prSet/>
      <dgm:spPr/>
      <dgm:t>
        <a:bodyPr/>
        <a:lstStyle/>
        <a:p>
          <a:endParaRPr lang="zh-CN" altLang="en-US"/>
        </a:p>
      </dgm:t>
    </dgm:pt>
    <dgm:pt modelId="{04C2CCE6-919C-47EF-B873-3BA0A944D366}">
      <dgm:prSet phldrT="[文本]"/>
      <dgm:spPr/>
      <dgm:t>
        <a:bodyPr/>
        <a:lstStyle/>
        <a:p>
          <a:r>
            <a:rPr lang="en-US" altLang="zh-CN" dirty="0"/>
            <a:t>Krystal</a:t>
          </a:r>
          <a:endParaRPr lang="zh-CN" altLang="en-US" dirty="0"/>
        </a:p>
      </dgm:t>
    </dgm:pt>
    <dgm:pt modelId="{4EAB0856-50C5-4A8A-A712-2E628EAF66DD}" type="parTrans" cxnId="{E292FF1A-44E8-4434-9EF4-185D5EA1F372}">
      <dgm:prSet/>
      <dgm:spPr/>
      <dgm:t>
        <a:bodyPr/>
        <a:lstStyle/>
        <a:p>
          <a:endParaRPr lang="zh-CN" altLang="en-US"/>
        </a:p>
      </dgm:t>
    </dgm:pt>
    <dgm:pt modelId="{B0CA22E7-6FE6-4A33-8A38-FBC44DE68C4F}" type="sibTrans" cxnId="{E292FF1A-44E8-4434-9EF4-185D5EA1F372}">
      <dgm:prSet/>
      <dgm:spPr/>
      <dgm:t>
        <a:bodyPr/>
        <a:lstStyle/>
        <a:p>
          <a:endParaRPr lang="zh-CN" altLang="en-US"/>
        </a:p>
      </dgm:t>
    </dgm:pt>
    <dgm:pt modelId="{5E966027-5438-4810-8042-F3922E46C4B3}">
      <dgm:prSet phldrT="[文本]"/>
      <dgm:spPr/>
      <dgm:t>
        <a:bodyPr/>
        <a:lstStyle/>
        <a:p>
          <a:r>
            <a:rPr lang="en-US" altLang="zh-CN" dirty="0"/>
            <a:t>MC/</a:t>
          </a:r>
          <a:r>
            <a:rPr lang="en-US" altLang="zh-CN" dirty="0" err="1"/>
            <a:t>Mgr</a:t>
          </a:r>
          <a:endParaRPr lang="zh-CN" altLang="en-US" dirty="0"/>
        </a:p>
      </dgm:t>
    </dgm:pt>
    <dgm:pt modelId="{C78CEF8C-20AF-459A-B2FE-406914AA5C3D}" type="parTrans" cxnId="{C4572C11-90AD-4388-911A-AC87629B128A}">
      <dgm:prSet/>
      <dgm:spPr/>
      <dgm:t>
        <a:bodyPr/>
        <a:lstStyle/>
        <a:p>
          <a:endParaRPr lang="zh-CN" altLang="en-US"/>
        </a:p>
      </dgm:t>
    </dgm:pt>
    <dgm:pt modelId="{6DFE58D4-C4CF-4F6E-AA21-390607DA158B}" type="sibTrans" cxnId="{C4572C11-90AD-4388-911A-AC87629B128A}">
      <dgm:prSet/>
      <dgm:spPr/>
      <dgm:t>
        <a:bodyPr/>
        <a:lstStyle/>
        <a:p>
          <a:endParaRPr lang="zh-CN" altLang="en-US"/>
        </a:p>
      </dgm:t>
    </dgm:pt>
    <dgm:pt modelId="{325D6986-1D43-40E9-B9CC-C5DE4C0C92AA}">
      <dgm:prSet phldrT="[文本]"/>
      <dgm:spPr/>
      <dgm:t>
        <a:bodyPr/>
        <a:lstStyle/>
        <a:p>
          <a:r>
            <a:rPr lang="en-US" altLang="zh-CN" dirty="0"/>
            <a:t>AC</a:t>
          </a:r>
          <a:endParaRPr lang="zh-CN" altLang="en-US" dirty="0"/>
        </a:p>
      </dgm:t>
    </dgm:pt>
    <dgm:pt modelId="{8709CDD8-6A12-45BE-BDC4-52776DDFB720}" type="parTrans" cxnId="{5452F040-F20E-41B5-A66E-03840B2C8EAB}">
      <dgm:prSet/>
      <dgm:spPr/>
      <dgm:t>
        <a:bodyPr/>
        <a:lstStyle/>
        <a:p>
          <a:endParaRPr lang="zh-CN" altLang="en-US"/>
        </a:p>
      </dgm:t>
    </dgm:pt>
    <dgm:pt modelId="{6D3986FE-9D98-4907-8810-B902605BD89F}" type="sibTrans" cxnId="{5452F040-F20E-41B5-A66E-03840B2C8EAB}">
      <dgm:prSet/>
      <dgm:spPr/>
      <dgm:t>
        <a:bodyPr/>
        <a:lstStyle/>
        <a:p>
          <a:endParaRPr lang="zh-CN" altLang="en-US"/>
        </a:p>
      </dgm:t>
    </dgm:pt>
    <dgm:pt modelId="{2EBD97BE-2B09-4F94-81C9-6838E7B657C7}">
      <dgm:prSet phldrT="[文本]"/>
      <dgm:spPr/>
      <dgm:t>
        <a:bodyPr/>
        <a:lstStyle/>
        <a:p>
          <a:r>
            <a:rPr lang="en-US" altLang="zh-CN" dirty="0"/>
            <a:t>R</a:t>
          </a:r>
          <a:endParaRPr lang="zh-CN" altLang="en-US" dirty="0"/>
        </a:p>
      </dgm:t>
    </dgm:pt>
    <dgm:pt modelId="{F66E10DD-C2D8-4D54-9E88-3B251B3CF757}" type="parTrans" cxnId="{6A5ADF44-CCC1-45FE-9590-22BE1F3265BF}">
      <dgm:prSet/>
      <dgm:spPr/>
      <dgm:t>
        <a:bodyPr/>
        <a:lstStyle/>
        <a:p>
          <a:endParaRPr lang="zh-CN" altLang="en-US"/>
        </a:p>
      </dgm:t>
    </dgm:pt>
    <dgm:pt modelId="{6E7E307F-18FA-412F-A681-1860DD3264BE}" type="sibTrans" cxnId="{6A5ADF44-CCC1-45FE-9590-22BE1F3265BF}">
      <dgm:prSet/>
      <dgm:spPr/>
      <dgm:t>
        <a:bodyPr/>
        <a:lstStyle/>
        <a:p>
          <a:endParaRPr lang="zh-CN" altLang="en-US"/>
        </a:p>
      </dgm:t>
    </dgm:pt>
    <dgm:pt modelId="{79DF30BB-E72B-4121-802B-0C6FED9B7369}">
      <dgm:prSet phldrT="[文本]"/>
      <dgm:spPr/>
      <dgm:t>
        <a:bodyPr/>
        <a:lstStyle/>
        <a:p>
          <a:r>
            <a:rPr lang="en-US" altLang="zh-CN" dirty="0"/>
            <a:t>R</a:t>
          </a:r>
          <a:endParaRPr lang="zh-CN" altLang="en-US" dirty="0"/>
        </a:p>
      </dgm:t>
    </dgm:pt>
    <dgm:pt modelId="{48068B29-C0B2-487F-B9E4-B1BC7FFB529C}" type="parTrans" cxnId="{10D0F3DE-E4B7-4532-ADCB-920F8BF82F60}">
      <dgm:prSet/>
      <dgm:spPr/>
      <dgm:t>
        <a:bodyPr/>
        <a:lstStyle/>
        <a:p>
          <a:endParaRPr lang="zh-CN" altLang="en-US"/>
        </a:p>
      </dgm:t>
    </dgm:pt>
    <dgm:pt modelId="{57790CE3-FCEF-4089-879E-DCD43426DD2F}" type="sibTrans" cxnId="{10D0F3DE-E4B7-4532-ADCB-920F8BF82F60}">
      <dgm:prSet/>
      <dgm:spPr/>
      <dgm:t>
        <a:bodyPr/>
        <a:lstStyle/>
        <a:p>
          <a:endParaRPr lang="zh-CN" altLang="en-US"/>
        </a:p>
      </dgm:t>
    </dgm:pt>
    <dgm:pt modelId="{816B417E-3DC6-4BB9-9BE0-2EF7761C7AE5}" type="asst">
      <dgm:prSet phldrT="[文本]"/>
      <dgm:spPr/>
      <dgm:t>
        <a:bodyPr/>
        <a:lstStyle/>
        <a:p>
          <a:r>
            <a:rPr lang="en-US" altLang="zh-CN" dirty="0"/>
            <a:t>R/Intern</a:t>
          </a:r>
          <a:endParaRPr lang="zh-CN" altLang="en-US" dirty="0"/>
        </a:p>
      </dgm:t>
    </dgm:pt>
    <dgm:pt modelId="{9930E838-32A8-48A9-AAAE-AE2D305F12DB}" type="parTrans" cxnId="{1AE03CFF-356D-4715-BD5D-61C0B720B213}">
      <dgm:prSet/>
      <dgm:spPr/>
      <dgm:t>
        <a:bodyPr/>
        <a:lstStyle/>
        <a:p>
          <a:endParaRPr lang="zh-CN" altLang="en-US"/>
        </a:p>
      </dgm:t>
    </dgm:pt>
    <dgm:pt modelId="{D318C6C0-ECFD-458C-A09C-4312219818A9}" type="sibTrans" cxnId="{1AE03CFF-356D-4715-BD5D-61C0B720B213}">
      <dgm:prSet/>
      <dgm:spPr/>
      <dgm:t>
        <a:bodyPr/>
        <a:lstStyle/>
        <a:p>
          <a:endParaRPr lang="zh-CN" altLang="en-US"/>
        </a:p>
      </dgm:t>
    </dgm:pt>
    <dgm:pt modelId="{DF668F65-02B2-4CAD-BC2E-A9D44D94803C}">
      <dgm:prSet phldrT="[文本]"/>
      <dgm:spPr/>
      <dgm:t>
        <a:bodyPr/>
        <a:lstStyle/>
        <a:p>
          <a:r>
            <a:rPr lang="en-US" altLang="zh-CN" dirty="0"/>
            <a:t>Melody</a:t>
          </a:r>
          <a:endParaRPr lang="zh-CN" altLang="en-US" dirty="0"/>
        </a:p>
      </dgm:t>
    </dgm:pt>
    <dgm:pt modelId="{800E802F-D8CC-40D1-B26D-AD8CB56AC41C}" type="parTrans" cxnId="{CF10E21B-E8E8-4056-9E86-EB2E32A7C1A3}">
      <dgm:prSet/>
      <dgm:spPr/>
      <dgm:t>
        <a:bodyPr/>
        <a:lstStyle/>
        <a:p>
          <a:endParaRPr lang="zh-CN" altLang="en-US"/>
        </a:p>
      </dgm:t>
    </dgm:pt>
    <dgm:pt modelId="{920E15A9-649E-4BE3-8F81-93EDEFE45273}" type="sibTrans" cxnId="{CF10E21B-E8E8-4056-9E86-EB2E32A7C1A3}">
      <dgm:prSet/>
      <dgm:spPr/>
      <dgm:t>
        <a:bodyPr/>
        <a:lstStyle/>
        <a:p>
          <a:endParaRPr lang="zh-CN" altLang="en-US"/>
        </a:p>
      </dgm:t>
    </dgm:pt>
    <dgm:pt modelId="{E92F57B9-EB02-481F-A8CC-647A704B636C}" type="pres">
      <dgm:prSet presAssocID="{B638E789-AA15-4B74-939C-C9E4783659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DDB82A-53BB-4C92-BF1A-1B53EE122DE4}" type="pres">
      <dgm:prSet presAssocID="{7895971A-3AFB-4ACF-A085-E847FF4D518E}" presName="hierRoot1" presStyleCnt="0"/>
      <dgm:spPr/>
    </dgm:pt>
    <dgm:pt modelId="{B674E9E9-AD4F-4812-9B5B-19D8A71F5F7D}" type="pres">
      <dgm:prSet presAssocID="{7895971A-3AFB-4ACF-A085-E847FF4D518E}" presName="composite" presStyleCnt="0"/>
      <dgm:spPr/>
    </dgm:pt>
    <dgm:pt modelId="{EE687F13-1762-4743-8C2F-04EAFB0A06D4}" type="pres">
      <dgm:prSet presAssocID="{7895971A-3AFB-4ACF-A085-E847FF4D518E}" presName="background" presStyleLbl="node0" presStyleIdx="0" presStyleCnt="1"/>
      <dgm:spPr/>
    </dgm:pt>
    <dgm:pt modelId="{5767115C-75A6-4A85-833F-7412AC348CBF}" type="pres">
      <dgm:prSet presAssocID="{7895971A-3AFB-4ACF-A085-E847FF4D518E}" presName="text" presStyleLbl="fgAcc0" presStyleIdx="0" presStyleCnt="1">
        <dgm:presLayoutVars>
          <dgm:chPref val="3"/>
        </dgm:presLayoutVars>
      </dgm:prSet>
      <dgm:spPr/>
    </dgm:pt>
    <dgm:pt modelId="{5A96FB8E-885E-4B72-91A1-0ED6F436B4A9}" type="pres">
      <dgm:prSet presAssocID="{7895971A-3AFB-4ACF-A085-E847FF4D518E}" presName="hierChild2" presStyleCnt="0"/>
      <dgm:spPr/>
    </dgm:pt>
    <dgm:pt modelId="{C910759C-E96D-4E1A-84FA-9815670FF3B6}" type="pres">
      <dgm:prSet presAssocID="{8D084D6F-6404-4B75-A00F-093DD49033BE}" presName="Name10" presStyleLbl="parChTrans1D2" presStyleIdx="0" presStyleCnt="8"/>
      <dgm:spPr/>
    </dgm:pt>
    <dgm:pt modelId="{AA396365-8692-4656-9C7A-28949BD842E2}" type="pres">
      <dgm:prSet presAssocID="{0693F75E-48DB-4A29-B7ED-02BF23364DB1}" presName="hierRoot2" presStyleCnt="0"/>
      <dgm:spPr/>
    </dgm:pt>
    <dgm:pt modelId="{5C740A73-43CA-4F41-A912-ECEAB5106512}" type="pres">
      <dgm:prSet presAssocID="{0693F75E-48DB-4A29-B7ED-02BF23364DB1}" presName="composite2" presStyleCnt="0"/>
      <dgm:spPr/>
    </dgm:pt>
    <dgm:pt modelId="{32D9E407-940A-40E7-A545-4CDC3F95B161}" type="pres">
      <dgm:prSet presAssocID="{0693F75E-48DB-4A29-B7ED-02BF23364DB1}" presName="background2" presStyleLbl="asst1" presStyleIdx="0" presStyleCnt="7"/>
      <dgm:spPr/>
    </dgm:pt>
    <dgm:pt modelId="{531406D6-BFE7-40F7-851D-9665E6B4EA3B}" type="pres">
      <dgm:prSet presAssocID="{0693F75E-48DB-4A29-B7ED-02BF23364DB1}" presName="text2" presStyleLbl="fgAcc2" presStyleIdx="0" presStyleCnt="8">
        <dgm:presLayoutVars>
          <dgm:chPref val="3"/>
        </dgm:presLayoutVars>
      </dgm:prSet>
      <dgm:spPr/>
    </dgm:pt>
    <dgm:pt modelId="{06158886-72EC-48CD-A08E-9E1E1864C58A}" type="pres">
      <dgm:prSet presAssocID="{0693F75E-48DB-4A29-B7ED-02BF23364DB1}" presName="hierChild3" presStyleCnt="0"/>
      <dgm:spPr/>
    </dgm:pt>
    <dgm:pt modelId="{9D6F0F4A-ED86-4146-9572-819EF4B7F7F3}" type="pres">
      <dgm:prSet presAssocID="{7DE8CD18-30C7-468A-BA4F-99EDF35B9B2D}" presName="Name17" presStyleLbl="parChTrans1D3" presStyleIdx="0" presStyleCnt="8"/>
      <dgm:spPr/>
    </dgm:pt>
    <dgm:pt modelId="{5536910C-98E7-414E-B440-C090368696B3}" type="pres">
      <dgm:prSet presAssocID="{181641D7-11C5-4B11-AF68-360B2A610F64}" presName="hierRoot3" presStyleCnt="0"/>
      <dgm:spPr/>
    </dgm:pt>
    <dgm:pt modelId="{EC72F6A1-6B0F-44A8-8BD0-9693848E35BA}" type="pres">
      <dgm:prSet presAssocID="{181641D7-11C5-4B11-AF68-360B2A610F64}" presName="composite3" presStyleCnt="0"/>
      <dgm:spPr/>
    </dgm:pt>
    <dgm:pt modelId="{B38432B0-251B-4FEC-8F3D-2215F45F31B5}" type="pres">
      <dgm:prSet presAssocID="{181641D7-11C5-4B11-AF68-360B2A610F64}" presName="background3" presStyleLbl="asst1" presStyleIdx="1" presStyleCnt="7"/>
      <dgm:spPr/>
    </dgm:pt>
    <dgm:pt modelId="{8FFD4358-359B-442A-8505-DF672F9B0943}" type="pres">
      <dgm:prSet presAssocID="{181641D7-11C5-4B11-AF68-360B2A610F64}" presName="text3" presStyleLbl="fgAcc3" presStyleIdx="0" presStyleCnt="8">
        <dgm:presLayoutVars>
          <dgm:chPref val="3"/>
        </dgm:presLayoutVars>
      </dgm:prSet>
      <dgm:spPr/>
    </dgm:pt>
    <dgm:pt modelId="{5D420F3E-9F90-49EF-A95A-25DD54493411}" type="pres">
      <dgm:prSet presAssocID="{181641D7-11C5-4B11-AF68-360B2A610F64}" presName="hierChild4" presStyleCnt="0"/>
      <dgm:spPr/>
    </dgm:pt>
    <dgm:pt modelId="{1E743C79-CCA4-4BFE-B959-9372A30FAF9E}" type="pres">
      <dgm:prSet presAssocID="{062F0E38-2DDC-4080-B3A3-793B845B794B}" presName="Name17" presStyleLbl="parChTrans1D3" presStyleIdx="1" presStyleCnt="8"/>
      <dgm:spPr/>
    </dgm:pt>
    <dgm:pt modelId="{0D100CF1-91CE-47CB-97A2-163609E265FB}" type="pres">
      <dgm:prSet presAssocID="{3DA81032-9AC0-48FE-BECE-D871391839AA}" presName="hierRoot3" presStyleCnt="0"/>
      <dgm:spPr/>
    </dgm:pt>
    <dgm:pt modelId="{8CD2B78C-FF1C-4B2C-95D0-FCEB149F45C9}" type="pres">
      <dgm:prSet presAssocID="{3DA81032-9AC0-48FE-BECE-D871391839AA}" presName="composite3" presStyleCnt="0"/>
      <dgm:spPr/>
    </dgm:pt>
    <dgm:pt modelId="{199A967E-EAF2-48C1-812A-108613EEDD34}" type="pres">
      <dgm:prSet presAssocID="{3DA81032-9AC0-48FE-BECE-D871391839AA}" presName="background3" presStyleLbl="asst1" presStyleIdx="2" presStyleCnt="7"/>
      <dgm:spPr/>
    </dgm:pt>
    <dgm:pt modelId="{2317E731-E354-4130-8D7F-9676E15568D2}" type="pres">
      <dgm:prSet presAssocID="{3DA81032-9AC0-48FE-BECE-D871391839AA}" presName="text3" presStyleLbl="fgAcc3" presStyleIdx="1" presStyleCnt="8">
        <dgm:presLayoutVars>
          <dgm:chPref val="3"/>
        </dgm:presLayoutVars>
      </dgm:prSet>
      <dgm:spPr/>
    </dgm:pt>
    <dgm:pt modelId="{BB739E3C-626E-4FDC-8344-EB5F1D012C1C}" type="pres">
      <dgm:prSet presAssocID="{3DA81032-9AC0-48FE-BECE-D871391839AA}" presName="hierChild4" presStyleCnt="0"/>
      <dgm:spPr/>
    </dgm:pt>
    <dgm:pt modelId="{D5222EEA-878E-41B9-AD8D-EF60DA348D3E}" type="pres">
      <dgm:prSet presAssocID="{B4295E73-1DA5-4598-8CE9-390BA1426E79}" presName="Name17" presStyleLbl="parChTrans1D3" presStyleIdx="2" presStyleCnt="8"/>
      <dgm:spPr/>
    </dgm:pt>
    <dgm:pt modelId="{6A6EE4DC-5597-4803-94BD-C5A4B427D250}" type="pres">
      <dgm:prSet presAssocID="{8B52BFDF-5AF4-4E4D-96B3-B15325948E5D}" presName="hierRoot3" presStyleCnt="0"/>
      <dgm:spPr/>
    </dgm:pt>
    <dgm:pt modelId="{522B5F50-7A06-40D1-AAF0-E85869D6DB68}" type="pres">
      <dgm:prSet presAssocID="{8B52BFDF-5AF4-4E4D-96B3-B15325948E5D}" presName="composite3" presStyleCnt="0"/>
      <dgm:spPr/>
    </dgm:pt>
    <dgm:pt modelId="{15C17C37-EBB5-43FF-A14E-03DC6EE3554F}" type="pres">
      <dgm:prSet presAssocID="{8B52BFDF-5AF4-4E4D-96B3-B15325948E5D}" presName="background3" presStyleLbl="asst1" presStyleIdx="3" presStyleCnt="7"/>
      <dgm:spPr/>
    </dgm:pt>
    <dgm:pt modelId="{EE484250-0821-4036-893A-3AA353915F42}" type="pres">
      <dgm:prSet presAssocID="{8B52BFDF-5AF4-4E4D-96B3-B15325948E5D}" presName="text3" presStyleLbl="fgAcc3" presStyleIdx="2" presStyleCnt="8">
        <dgm:presLayoutVars>
          <dgm:chPref val="3"/>
        </dgm:presLayoutVars>
      </dgm:prSet>
      <dgm:spPr/>
    </dgm:pt>
    <dgm:pt modelId="{F0E876EB-ED9E-4B08-9CD4-6F6F21D13A91}" type="pres">
      <dgm:prSet presAssocID="{8B52BFDF-5AF4-4E4D-96B3-B15325948E5D}" presName="hierChild4" presStyleCnt="0"/>
      <dgm:spPr/>
    </dgm:pt>
    <dgm:pt modelId="{CC0D3F53-91C5-4010-B977-33603C72EE08}" type="pres">
      <dgm:prSet presAssocID="{3D6480FD-A6F3-49D2-9CF2-B7C2D355E0A2}" presName="Name17" presStyleLbl="parChTrans1D3" presStyleIdx="3" presStyleCnt="8"/>
      <dgm:spPr/>
    </dgm:pt>
    <dgm:pt modelId="{A333145B-F99E-4685-9708-7C8215E4E391}" type="pres">
      <dgm:prSet presAssocID="{04C82AF6-0C22-48A5-A18F-A1E56065CEC9}" presName="hierRoot3" presStyleCnt="0"/>
      <dgm:spPr/>
    </dgm:pt>
    <dgm:pt modelId="{FB126939-27CE-4B01-BBC6-3AC23F61391B}" type="pres">
      <dgm:prSet presAssocID="{04C82AF6-0C22-48A5-A18F-A1E56065CEC9}" presName="composite3" presStyleCnt="0"/>
      <dgm:spPr/>
    </dgm:pt>
    <dgm:pt modelId="{4889EC16-B02F-4996-A8D2-94ACD35655E0}" type="pres">
      <dgm:prSet presAssocID="{04C82AF6-0C22-48A5-A18F-A1E56065CEC9}" presName="background3" presStyleLbl="asst1" presStyleIdx="4" presStyleCnt="7"/>
      <dgm:spPr/>
    </dgm:pt>
    <dgm:pt modelId="{0EAC6617-800F-44DE-96A1-0F95188F634B}" type="pres">
      <dgm:prSet presAssocID="{04C82AF6-0C22-48A5-A18F-A1E56065CEC9}" presName="text3" presStyleLbl="fgAcc3" presStyleIdx="3" presStyleCnt="8">
        <dgm:presLayoutVars>
          <dgm:chPref val="3"/>
        </dgm:presLayoutVars>
      </dgm:prSet>
      <dgm:spPr/>
    </dgm:pt>
    <dgm:pt modelId="{286418AA-98A4-4C71-9575-616CEA3DE033}" type="pres">
      <dgm:prSet presAssocID="{04C82AF6-0C22-48A5-A18F-A1E56065CEC9}" presName="hierChild4" presStyleCnt="0"/>
      <dgm:spPr/>
    </dgm:pt>
    <dgm:pt modelId="{B19D5966-763E-4EEE-A2BA-ECCC1704313D}" type="pres">
      <dgm:prSet presAssocID="{281984D4-43ED-41F6-9096-8DCC50F1B565}" presName="Name17" presStyleLbl="parChTrans1D3" presStyleIdx="4" presStyleCnt="8"/>
      <dgm:spPr/>
    </dgm:pt>
    <dgm:pt modelId="{8C3541F1-795E-4E4B-9F53-9A330C6B24AE}" type="pres">
      <dgm:prSet presAssocID="{BA6B4EC5-80C2-4CE2-805F-9181C08466C2}" presName="hierRoot3" presStyleCnt="0"/>
      <dgm:spPr/>
    </dgm:pt>
    <dgm:pt modelId="{AAC4EDCD-AF54-4145-858F-879876667274}" type="pres">
      <dgm:prSet presAssocID="{BA6B4EC5-80C2-4CE2-805F-9181C08466C2}" presName="composite3" presStyleCnt="0"/>
      <dgm:spPr/>
    </dgm:pt>
    <dgm:pt modelId="{7AC99EC4-90A4-4077-9BC7-5F263A509D1B}" type="pres">
      <dgm:prSet presAssocID="{BA6B4EC5-80C2-4CE2-805F-9181C08466C2}" presName="background3" presStyleLbl="asst1" presStyleIdx="5" presStyleCnt="7"/>
      <dgm:spPr/>
    </dgm:pt>
    <dgm:pt modelId="{CDD728B3-750A-4C5A-89B3-DC2A64A85706}" type="pres">
      <dgm:prSet presAssocID="{BA6B4EC5-80C2-4CE2-805F-9181C08466C2}" presName="text3" presStyleLbl="fgAcc3" presStyleIdx="4" presStyleCnt="8">
        <dgm:presLayoutVars>
          <dgm:chPref val="3"/>
        </dgm:presLayoutVars>
      </dgm:prSet>
      <dgm:spPr/>
    </dgm:pt>
    <dgm:pt modelId="{E50CC767-B4A9-4F71-A946-CC6E347524C7}" type="pres">
      <dgm:prSet presAssocID="{BA6B4EC5-80C2-4CE2-805F-9181C08466C2}" presName="hierChild4" presStyleCnt="0"/>
      <dgm:spPr/>
    </dgm:pt>
    <dgm:pt modelId="{259E86F8-E790-4DC9-B0D9-58793F02101B}" type="pres">
      <dgm:prSet presAssocID="{9930E838-32A8-48A9-AAAE-AE2D305F12DB}" presName="Name17" presStyleLbl="parChTrans1D3" presStyleIdx="5" presStyleCnt="8"/>
      <dgm:spPr/>
    </dgm:pt>
    <dgm:pt modelId="{2BFD8160-34AE-4F0A-99CD-43EBE35DCB8E}" type="pres">
      <dgm:prSet presAssocID="{816B417E-3DC6-4BB9-9BE0-2EF7761C7AE5}" presName="hierRoot3" presStyleCnt="0"/>
      <dgm:spPr/>
    </dgm:pt>
    <dgm:pt modelId="{BC3A25D8-B10C-4767-93AE-768BA56FA374}" type="pres">
      <dgm:prSet presAssocID="{816B417E-3DC6-4BB9-9BE0-2EF7761C7AE5}" presName="composite3" presStyleCnt="0"/>
      <dgm:spPr/>
    </dgm:pt>
    <dgm:pt modelId="{1FD70FDB-F8D5-40BE-A23E-FBCA144F26C8}" type="pres">
      <dgm:prSet presAssocID="{816B417E-3DC6-4BB9-9BE0-2EF7761C7AE5}" presName="background3" presStyleLbl="asst1" presStyleIdx="6" presStyleCnt="7"/>
      <dgm:spPr/>
    </dgm:pt>
    <dgm:pt modelId="{B0299737-4942-4272-B173-BB512E1A8938}" type="pres">
      <dgm:prSet presAssocID="{816B417E-3DC6-4BB9-9BE0-2EF7761C7AE5}" presName="text3" presStyleLbl="fgAcc3" presStyleIdx="5" presStyleCnt="8">
        <dgm:presLayoutVars>
          <dgm:chPref val="3"/>
        </dgm:presLayoutVars>
      </dgm:prSet>
      <dgm:spPr/>
    </dgm:pt>
    <dgm:pt modelId="{3642BF56-528D-4122-979A-EA3021E39661}" type="pres">
      <dgm:prSet presAssocID="{816B417E-3DC6-4BB9-9BE0-2EF7761C7AE5}" presName="hierChild4" presStyleCnt="0"/>
      <dgm:spPr/>
    </dgm:pt>
    <dgm:pt modelId="{CC598EFF-4B62-48AC-9127-A5C6518B7E22}" type="pres">
      <dgm:prSet presAssocID="{50658A22-0732-44DF-8EC3-E42774F4FAA9}" presName="Name10" presStyleLbl="parChTrans1D2" presStyleIdx="1" presStyleCnt="8"/>
      <dgm:spPr/>
    </dgm:pt>
    <dgm:pt modelId="{F0052B19-B780-43AB-9AEB-D955981E2830}" type="pres">
      <dgm:prSet presAssocID="{C585128C-F16A-4CD8-9EAE-83E7D996D57E}" presName="hierRoot2" presStyleCnt="0"/>
      <dgm:spPr/>
    </dgm:pt>
    <dgm:pt modelId="{2979F079-9BFF-4FA8-976E-4BD3C4CCAA8A}" type="pres">
      <dgm:prSet presAssocID="{C585128C-F16A-4CD8-9EAE-83E7D996D57E}" presName="composite2" presStyleCnt="0"/>
      <dgm:spPr/>
    </dgm:pt>
    <dgm:pt modelId="{5E53C7D6-ECCA-494C-9E83-91847AF17395}" type="pres">
      <dgm:prSet presAssocID="{C585128C-F16A-4CD8-9EAE-83E7D996D57E}" presName="background2" presStyleLbl="node2" presStyleIdx="0" presStyleCnt="7"/>
      <dgm:spPr/>
    </dgm:pt>
    <dgm:pt modelId="{1383F723-28FF-4760-897A-C1B18E8B5629}" type="pres">
      <dgm:prSet presAssocID="{C585128C-F16A-4CD8-9EAE-83E7D996D57E}" presName="text2" presStyleLbl="fgAcc2" presStyleIdx="1" presStyleCnt="8">
        <dgm:presLayoutVars>
          <dgm:chPref val="3"/>
        </dgm:presLayoutVars>
      </dgm:prSet>
      <dgm:spPr/>
    </dgm:pt>
    <dgm:pt modelId="{0B8E9AF1-3209-4E47-B257-C461BEB29E19}" type="pres">
      <dgm:prSet presAssocID="{C585128C-F16A-4CD8-9EAE-83E7D996D57E}" presName="hierChild3" presStyleCnt="0"/>
      <dgm:spPr/>
    </dgm:pt>
    <dgm:pt modelId="{E182E72B-48E7-4552-AB72-73C9ACBD5FF8}" type="pres">
      <dgm:prSet presAssocID="{B072267D-0967-43C1-B5AB-B8F1211932EE}" presName="Name10" presStyleLbl="parChTrans1D2" presStyleIdx="2" presStyleCnt="8"/>
      <dgm:spPr/>
    </dgm:pt>
    <dgm:pt modelId="{00ED16E5-C493-4604-B257-F7A299789BC0}" type="pres">
      <dgm:prSet presAssocID="{09EBF036-9670-4877-86EE-68AC195B7D51}" presName="hierRoot2" presStyleCnt="0"/>
      <dgm:spPr/>
    </dgm:pt>
    <dgm:pt modelId="{8AB98043-D231-4F2F-933C-6CC99CCF2A52}" type="pres">
      <dgm:prSet presAssocID="{09EBF036-9670-4877-86EE-68AC195B7D51}" presName="composite2" presStyleCnt="0"/>
      <dgm:spPr/>
    </dgm:pt>
    <dgm:pt modelId="{AC420A8A-C3C7-4287-BCD9-8D3E86F992D1}" type="pres">
      <dgm:prSet presAssocID="{09EBF036-9670-4877-86EE-68AC195B7D51}" presName="background2" presStyleLbl="node2" presStyleIdx="1" presStyleCnt="7"/>
      <dgm:spPr/>
    </dgm:pt>
    <dgm:pt modelId="{B22EC3C5-9299-4A65-B546-F966F520F5D7}" type="pres">
      <dgm:prSet presAssocID="{09EBF036-9670-4877-86EE-68AC195B7D51}" presName="text2" presStyleLbl="fgAcc2" presStyleIdx="2" presStyleCnt="8">
        <dgm:presLayoutVars>
          <dgm:chPref val="3"/>
        </dgm:presLayoutVars>
      </dgm:prSet>
      <dgm:spPr/>
    </dgm:pt>
    <dgm:pt modelId="{A3412173-F3EB-4C7A-9893-D3DBE1EF402D}" type="pres">
      <dgm:prSet presAssocID="{09EBF036-9670-4877-86EE-68AC195B7D51}" presName="hierChild3" presStyleCnt="0"/>
      <dgm:spPr/>
    </dgm:pt>
    <dgm:pt modelId="{FB0BFC87-B962-4760-B6CA-B5101D89B245}" type="pres">
      <dgm:prSet presAssocID="{01E973FC-8519-435C-9D81-3204FD95C8F5}" presName="Name10" presStyleLbl="parChTrans1D2" presStyleIdx="3" presStyleCnt="8"/>
      <dgm:spPr/>
    </dgm:pt>
    <dgm:pt modelId="{2758DD15-DD09-4595-B912-2E9F8CE13DE7}" type="pres">
      <dgm:prSet presAssocID="{4665B924-BE72-444C-9C51-E0E7BD84B93B}" presName="hierRoot2" presStyleCnt="0"/>
      <dgm:spPr/>
    </dgm:pt>
    <dgm:pt modelId="{50B920BC-C428-492A-B9C7-40E18E7AC9F7}" type="pres">
      <dgm:prSet presAssocID="{4665B924-BE72-444C-9C51-E0E7BD84B93B}" presName="composite2" presStyleCnt="0"/>
      <dgm:spPr/>
    </dgm:pt>
    <dgm:pt modelId="{D58B7D5E-E762-4955-BFB7-62959559FA57}" type="pres">
      <dgm:prSet presAssocID="{4665B924-BE72-444C-9C51-E0E7BD84B93B}" presName="background2" presStyleLbl="node2" presStyleIdx="2" presStyleCnt="7"/>
      <dgm:spPr/>
    </dgm:pt>
    <dgm:pt modelId="{BC8E07F4-FD19-4FD8-A4FF-461AE22B5AF5}" type="pres">
      <dgm:prSet presAssocID="{4665B924-BE72-444C-9C51-E0E7BD84B93B}" presName="text2" presStyleLbl="fgAcc2" presStyleIdx="3" presStyleCnt="8">
        <dgm:presLayoutVars>
          <dgm:chPref val="3"/>
        </dgm:presLayoutVars>
      </dgm:prSet>
      <dgm:spPr/>
    </dgm:pt>
    <dgm:pt modelId="{B7224E1A-B370-4196-86E5-DA9E4AF44096}" type="pres">
      <dgm:prSet presAssocID="{4665B924-BE72-444C-9C51-E0E7BD84B93B}" presName="hierChild3" presStyleCnt="0"/>
      <dgm:spPr/>
    </dgm:pt>
    <dgm:pt modelId="{628D7504-CFA3-40F7-80A1-3CA3BB5C873C}" type="pres">
      <dgm:prSet presAssocID="{4EAB0856-50C5-4A8A-A712-2E628EAF66DD}" presName="Name10" presStyleLbl="parChTrans1D2" presStyleIdx="4" presStyleCnt="8"/>
      <dgm:spPr/>
    </dgm:pt>
    <dgm:pt modelId="{7605EDB0-1371-4F8C-B630-5F1074C1528E}" type="pres">
      <dgm:prSet presAssocID="{04C2CCE6-919C-47EF-B873-3BA0A944D366}" presName="hierRoot2" presStyleCnt="0"/>
      <dgm:spPr/>
    </dgm:pt>
    <dgm:pt modelId="{6DBBBE37-B41D-47E3-80B1-20F6E2119740}" type="pres">
      <dgm:prSet presAssocID="{04C2CCE6-919C-47EF-B873-3BA0A944D366}" presName="composite2" presStyleCnt="0"/>
      <dgm:spPr/>
    </dgm:pt>
    <dgm:pt modelId="{DE72C249-F796-4400-93CB-FC162BD046C1}" type="pres">
      <dgm:prSet presAssocID="{04C2CCE6-919C-47EF-B873-3BA0A944D366}" presName="background2" presStyleLbl="node2" presStyleIdx="3" presStyleCnt="7"/>
      <dgm:spPr/>
    </dgm:pt>
    <dgm:pt modelId="{E117AA9C-B3E4-4655-A6C4-B4D40DDD275E}" type="pres">
      <dgm:prSet presAssocID="{04C2CCE6-919C-47EF-B873-3BA0A944D366}" presName="text2" presStyleLbl="fgAcc2" presStyleIdx="4" presStyleCnt="8">
        <dgm:presLayoutVars>
          <dgm:chPref val="3"/>
        </dgm:presLayoutVars>
      </dgm:prSet>
      <dgm:spPr/>
    </dgm:pt>
    <dgm:pt modelId="{ADFBA310-4356-4C19-857F-B63DC960C110}" type="pres">
      <dgm:prSet presAssocID="{04C2CCE6-919C-47EF-B873-3BA0A944D366}" presName="hierChild3" presStyleCnt="0"/>
      <dgm:spPr/>
    </dgm:pt>
    <dgm:pt modelId="{C89AA8AB-E463-459C-870F-44C830ECD814}" type="pres">
      <dgm:prSet presAssocID="{800E802F-D8CC-40D1-B26D-AD8CB56AC41C}" presName="Name10" presStyleLbl="parChTrans1D2" presStyleIdx="5" presStyleCnt="8"/>
      <dgm:spPr/>
    </dgm:pt>
    <dgm:pt modelId="{44B8863A-5A92-44B4-94CF-CC126E8FD651}" type="pres">
      <dgm:prSet presAssocID="{DF668F65-02B2-4CAD-BC2E-A9D44D94803C}" presName="hierRoot2" presStyleCnt="0"/>
      <dgm:spPr/>
    </dgm:pt>
    <dgm:pt modelId="{D047B03A-2309-4D4F-96CF-EAD57A3F1C5F}" type="pres">
      <dgm:prSet presAssocID="{DF668F65-02B2-4CAD-BC2E-A9D44D94803C}" presName="composite2" presStyleCnt="0"/>
      <dgm:spPr/>
    </dgm:pt>
    <dgm:pt modelId="{E6FC7A86-7FBE-4EA8-BEDC-471608988D0D}" type="pres">
      <dgm:prSet presAssocID="{DF668F65-02B2-4CAD-BC2E-A9D44D94803C}" presName="background2" presStyleLbl="node2" presStyleIdx="4" presStyleCnt="7"/>
      <dgm:spPr/>
    </dgm:pt>
    <dgm:pt modelId="{43C32EA5-A01F-4584-A6B8-C30E29837C59}" type="pres">
      <dgm:prSet presAssocID="{DF668F65-02B2-4CAD-BC2E-A9D44D94803C}" presName="text2" presStyleLbl="fgAcc2" presStyleIdx="5" presStyleCnt="8">
        <dgm:presLayoutVars>
          <dgm:chPref val="3"/>
        </dgm:presLayoutVars>
      </dgm:prSet>
      <dgm:spPr/>
    </dgm:pt>
    <dgm:pt modelId="{36AFC24C-4844-44C5-ADD4-8C3F94C65B96}" type="pres">
      <dgm:prSet presAssocID="{DF668F65-02B2-4CAD-BC2E-A9D44D94803C}" presName="hierChild3" presStyleCnt="0"/>
      <dgm:spPr/>
    </dgm:pt>
    <dgm:pt modelId="{15A18988-32F8-402F-B046-8BB73248FB27}" type="pres">
      <dgm:prSet presAssocID="{48068B29-C0B2-487F-B9E4-B1BC7FFB529C}" presName="Name10" presStyleLbl="parChTrans1D2" presStyleIdx="6" presStyleCnt="8"/>
      <dgm:spPr/>
    </dgm:pt>
    <dgm:pt modelId="{6C1E8A07-D20B-4377-AB88-567839093940}" type="pres">
      <dgm:prSet presAssocID="{79DF30BB-E72B-4121-802B-0C6FED9B7369}" presName="hierRoot2" presStyleCnt="0"/>
      <dgm:spPr/>
    </dgm:pt>
    <dgm:pt modelId="{24037607-7A72-4580-BAB7-81A08B2013C3}" type="pres">
      <dgm:prSet presAssocID="{79DF30BB-E72B-4121-802B-0C6FED9B7369}" presName="composite2" presStyleCnt="0"/>
      <dgm:spPr/>
    </dgm:pt>
    <dgm:pt modelId="{9C800282-8D94-4E62-86B0-B60C83A0F0C1}" type="pres">
      <dgm:prSet presAssocID="{79DF30BB-E72B-4121-802B-0C6FED9B7369}" presName="background2" presStyleLbl="node2" presStyleIdx="5" presStyleCnt="7"/>
      <dgm:spPr/>
    </dgm:pt>
    <dgm:pt modelId="{89F5E5C3-05CC-4BE0-A46A-1FABE6299F39}" type="pres">
      <dgm:prSet presAssocID="{79DF30BB-E72B-4121-802B-0C6FED9B7369}" presName="text2" presStyleLbl="fgAcc2" presStyleIdx="6" presStyleCnt="8">
        <dgm:presLayoutVars>
          <dgm:chPref val="3"/>
        </dgm:presLayoutVars>
      </dgm:prSet>
      <dgm:spPr/>
    </dgm:pt>
    <dgm:pt modelId="{B18120E4-C4C7-4170-AD58-FC7B1B5B335B}" type="pres">
      <dgm:prSet presAssocID="{79DF30BB-E72B-4121-802B-0C6FED9B7369}" presName="hierChild3" presStyleCnt="0"/>
      <dgm:spPr/>
    </dgm:pt>
    <dgm:pt modelId="{77CF3B6E-8F93-4F89-A53F-F867AD183059}" type="pres">
      <dgm:prSet presAssocID="{C78CEF8C-20AF-459A-B2FE-406914AA5C3D}" presName="Name10" presStyleLbl="parChTrans1D2" presStyleIdx="7" presStyleCnt="8"/>
      <dgm:spPr/>
    </dgm:pt>
    <dgm:pt modelId="{10076BC7-C7A4-4BD0-A434-C210F14E3DBA}" type="pres">
      <dgm:prSet presAssocID="{5E966027-5438-4810-8042-F3922E46C4B3}" presName="hierRoot2" presStyleCnt="0"/>
      <dgm:spPr/>
    </dgm:pt>
    <dgm:pt modelId="{A6725323-364E-46F6-A11F-801988CEF8EE}" type="pres">
      <dgm:prSet presAssocID="{5E966027-5438-4810-8042-F3922E46C4B3}" presName="composite2" presStyleCnt="0"/>
      <dgm:spPr/>
    </dgm:pt>
    <dgm:pt modelId="{B1B1E02B-FE16-4347-BF5F-463296365CA4}" type="pres">
      <dgm:prSet presAssocID="{5E966027-5438-4810-8042-F3922E46C4B3}" presName="background2" presStyleLbl="node2" presStyleIdx="6" presStyleCnt="7"/>
      <dgm:spPr/>
    </dgm:pt>
    <dgm:pt modelId="{CABA6B2A-6EE7-48F5-9831-B7B9AD13A85F}" type="pres">
      <dgm:prSet presAssocID="{5E966027-5438-4810-8042-F3922E46C4B3}" presName="text2" presStyleLbl="fgAcc2" presStyleIdx="7" presStyleCnt="8">
        <dgm:presLayoutVars>
          <dgm:chPref val="3"/>
        </dgm:presLayoutVars>
      </dgm:prSet>
      <dgm:spPr/>
    </dgm:pt>
    <dgm:pt modelId="{A1D3CC54-8F2D-4232-9293-51486F6B785E}" type="pres">
      <dgm:prSet presAssocID="{5E966027-5438-4810-8042-F3922E46C4B3}" presName="hierChild3" presStyleCnt="0"/>
      <dgm:spPr/>
    </dgm:pt>
    <dgm:pt modelId="{C95432D5-673B-49A6-BBCC-7D2EEA832944}" type="pres">
      <dgm:prSet presAssocID="{8709CDD8-6A12-45BE-BDC4-52776DDFB720}" presName="Name17" presStyleLbl="parChTrans1D3" presStyleIdx="6" presStyleCnt="8"/>
      <dgm:spPr/>
    </dgm:pt>
    <dgm:pt modelId="{14115E27-A5AC-4803-ADB6-6999ABECC8C3}" type="pres">
      <dgm:prSet presAssocID="{325D6986-1D43-40E9-B9CC-C5DE4C0C92AA}" presName="hierRoot3" presStyleCnt="0"/>
      <dgm:spPr/>
    </dgm:pt>
    <dgm:pt modelId="{F55B20B7-2521-4065-8DC6-41A4BEAA5B19}" type="pres">
      <dgm:prSet presAssocID="{325D6986-1D43-40E9-B9CC-C5DE4C0C92AA}" presName="composite3" presStyleCnt="0"/>
      <dgm:spPr/>
    </dgm:pt>
    <dgm:pt modelId="{03D93EA9-99E2-4974-9092-83C25E76786E}" type="pres">
      <dgm:prSet presAssocID="{325D6986-1D43-40E9-B9CC-C5DE4C0C92AA}" presName="background3" presStyleLbl="node3" presStyleIdx="0" presStyleCnt="2"/>
      <dgm:spPr/>
    </dgm:pt>
    <dgm:pt modelId="{B569AC24-3163-495B-82D5-4E6BBAF48757}" type="pres">
      <dgm:prSet presAssocID="{325D6986-1D43-40E9-B9CC-C5DE4C0C92AA}" presName="text3" presStyleLbl="fgAcc3" presStyleIdx="6" presStyleCnt="8">
        <dgm:presLayoutVars>
          <dgm:chPref val="3"/>
        </dgm:presLayoutVars>
      </dgm:prSet>
      <dgm:spPr/>
    </dgm:pt>
    <dgm:pt modelId="{5D447387-EC24-4986-922E-BC590564130A}" type="pres">
      <dgm:prSet presAssocID="{325D6986-1D43-40E9-B9CC-C5DE4C0C92AA}" presName="hierChild4" presStyleCnt="0"/>
      <dgm:spPr/>
    </dgm:pt>
    <dgm:pt modelId="{395F1D42-41D7-4E61-B779-581771E0AF2A}" type="pres">
      <dgm:prSet presAssocID="{F66E10DD-C2D8-4D54-9E88-3B251B3CF757}" presName="Name17" presStyleLbl="parChTrans1D3" presStyleIdx="7" presStyleCnt="8"/>
      <dgm:spPr/>
    </dgm:pt>
    <dgm:pt modelId="{C5CE5A61-F671-413C-BF63-89ECFEFDE065}" type="pres">
      <dgm:prSet presAssocID="{2EBD97BE-2B09-4F94-81C9-6838E7B657C7}" presName="hierRoot3" presStyleCnt="0"/>
      <dgm:spPr/>
    </dgm:pt>
    <dgm:pt modelId="{1BABD5BD-7114-4FA3-BF83-24EDA2649BF7}" type="pres">
      <dgm:prSet presAssocID="{2EBD97BE-2B09-4F94-81C9-6838E7B657C7}" presName="composite3" presStyleCnt="0"/>
      <dgm:spPr/>
    </dgm:pt>
    <dgm:pt modelId="{C2887026-35ED-4D76-81C5-A61195C98F1D}" type="pres">
      <dgm:prSet presAssocID="{2EBD97BE-2B09-4F94-81C9-6838E7B657C7}" presName="background3" presStyleLbl="node3" presStyleIdx="1" presStyleCnt="2"/>
      <dgm:spPr/>
    </dgm:pt>
    <dgm:pt modelId="{B1F00194-86B4-4E72-93F2-A8D5171891C3}" type="pres">
      <dgm:prSet presAssocID="{2EBD97BE-2B09-4F94-81C9-6838E7B657C7}" presName="text3" presStyleLbl="fgAcc3" presStyleIdx="7" presStyleCnt="8">
        <dgm:presLayoutVars>
          <dgm:chPref val="3"/>
        </dgm:presLayoutVars>
      </dgm:prSet>
      <dgm:spPr/>
    </dgm:pt>
    <dgm:pt modelId="{195FDFA5-2DA7-42E0-AE76-3FC77916A151}" type="pres">
      <dgm:prSet presAssocID="{2EBD97BE-2B09-4F94-81C9-6838E7B657C7}" presName="hierChild4" presStyleCnt="0"/>
      <dgm:spPr/>
    </dgm:pt>
  </dgm:ptLst>
  <dgm:cxnLst>
    <dgm:cxn modelId="{71521502-84D9-4B1B-8B71-F8DF9A57BFFB}" type="presOf" srcId="{062F0E38-2DDC-4080-B3A3-793B845B794B}" destId="{1E743C79-CCA4-4BFE-B959-9372A30FAF9E}" srcOrd="0" destOrd="0" presId="urn:microsoft.com/office/officeart/2005/8/layout/hierarchy1"/>
    <dgm:cxn modelId="{F6644503-6EE1-4DA4-9DEB-2CFCFC5C7B0B}" srcId="{7895971A-3AFB-4ACF-A085-E847FF4D518E}" destId="{C585128C-F16A-4CD8-9EAE-83E7D996D57E}" srcOrd="1" destOrd="0" parTransId="{50658A22-0732-44DF-8EC3-E42774F4FAA9}" sibTransId="{8A837751-BA8E-4420-BB19-EB1E962F287A}"/>
    <dgm:cxn modelId="{EF133008-1A74-4100-B5FE-C55B9604A6D3}" srcId="{7895971A-3AFB-4ACF-A085-E847FF4D518E}" destId="{0693F75E-48DB-4A29-B7ED-02BF23364DB1}" srcOrd="0" destOrd="0" parTransId="{8D084D6F-6404-4B75-A00F-093DD49033BE}" sibTransId="{237DB4E7-6D3E-4C26-A53C-B16281D0EC21}"/>
    <dgm:cxn modelId="{7C3D0A0C-B810-4D99-B422-104A1AC5E835}" srcId="{0693F75E-48DB-4A29-B7ED-02BF23364DB1}" destId="{8B52BFDF-5AF4-4E4D-96B3-B15325948E5D}" srcOrd="2" destOrd="0" parTransId="{B4295E73-1DA5-4598-8CE9-390BA1426E79}" sibTransId="{F3654AC1-D02C-40A3-9656-66A20CD0F3D2}"/>
    <dgm:cxn modelId="{908A6B0D-1DB9-47B9-B3D9-E83C8A1A8353}" type="presOf" srcId="{8709CDD8-6A12-45BE-BDC4-52776DDFB720}" destId="{C95432D5-673B-49A6-BBCC-7D2EEA832944}" srcOrd="0" destOrd="0" presId="urn:microsoft.com/office/officeart/2005/8/layout/hierarchy1"/>
    <dgm:cxn modelId="{2B939E0D-B410-4E96-9FD8-E8F2119618E7}" type="presOf" srcId="{8D084D6F-6404-4B75-A00F-093DD49033BE}" destId="{C910759C-E96D-4E1A-84FA-9815670FF3B6}" srcOrd="0" destOrd="0" presId="urn:microsoft.com/office/officeart/2005/8/layout/hierarchy1"/>
    <dgm:cxn modelId="{D349750E-A185-4E46-9286-FB03EA9AFD74}" type="presOf" srcId="{4665B924-BE72-444C-9C51-E0E7BD84B93B}" destId="{BC8E07F4-FD19-4FD8-A4FF-461AE22B5AF5}" srcOrd="0" destOrd="0" presId="urn:microsoft.com/office/officeart/2005/8/layout/hierarchy1"/>
    <dgm:cxn modelId="{C4572C11-90AD-4388-911A-AC87629B128A}" srcId="{7895971A-3AFB-4ACF-A085-E847FF4D518E}" destId="{5E966027-5438-4810-8042-F3922E46C4B3}" srcOrd="7" destOrd="0" parTransId="{C78CEF8C-20AF-459A-B2FE-406914AA5C3D}" sibTransId="{6DFE58D4-C4CF-4F6E-AA21-390607DA158B}"/>
    <dgm:cxn modelId="{666CAA14-51EC-4AF5-B1AE-E186C04C39A6}" srcId="{0693F75E-48DB-4A29-B7ED-02BF23364DB1}" destId="{3DA81032-9AC0-48FE-BECE-D871391839AA}" srcOrd="1" destOrd="0" parTransId="{062F0E38-2DDC-4080-B3A3-793B845B794B}" sibTransId="{C29DE8B2-85AC-4B89-9643-4D3F8EA4DD93}"/>
    <dgm:cxn modelId="{7854EF1A-A369-4397-A3AB-59CA0F9C6998}" type="presOf" srcId="{8B52BFDF-5AF4-4E4D-96B3-B15325948E5D}" destId="{EE484250-0821-4036-893A-3AA353915F42}" srcOrd="0" destOrd="0" presId="urn:microsoft.com/office/officeart/2005/8/layout/hierarchy1"/>
    <dgm:cxn modelId="{E292FF1A-44E8-4434-9EF4-185D5EA1F372}" srcId="{7895971A-3AFB-4ACF-A085-E847FF4D518E}" destId="{04C2CCE6-919C-47EF-B873-3BA0A944D366}" srcOrd="4" destOrd="0" parTransId="{4EAB0856-50C5-4A8A-A712-2E628EAF66DD}" sibTransId="{B0CA22E7-6FE6-4A33-8A38-FBC44DE68C4F}"/>
    <dgm:cxn modelId="{CF10E21B-E8E8-4056-9E86-EB2E32A7C1A3}" srcId="{7895971A-3AFB-4ACF-A085-E847FF4D518E}" destId="{DF668F65-02B2-4CAD-BC2E-A9D44D94803C}" srcOrd="5" destOrd="0" parTransId="{800E802F-D8CC-40D1-B26D-AD8CB56AC41C}" sibTransId="{920E15A9-649E-4BE3-8F81-93EDEFE45273}"/>
    <dgm:cxn modelId="{7D1AF021-CB70-4031-9917-DD1AB1CE0511}" type="presOf" srcId="{F66E10DD-C2D8-4D54-9E88-3B251B3CF757}" destId="{395F1D42-41D7-4E61-B779-581771E0AF2A}" srcOrd="0" destOrd="0" presId="urn:microsoft.com/office/officeart/2005/8/layout/hierarchy1"/>
    <dgm:cxn modelId="{28EADC24-3F4B-4BA0-BDBD-7B9988D2C3AC}" type="presOf" srcId="{48068B29-C0B2-487F-B9E4-B1BC7FFB529C}" destId="{15A18988-32F8-402F-B046-8BB73248FB27}" srcOrd="0" destOrd="0" presId="urn:microsoft.com/office/officeart/2005/8/layout/hierarchy1"/>
    <dgm:cxn modelId="{E3E5C92B-E90D-4B87-9636-803D6B4D6CFE}" type="presOf" srcId="{4EAB0856-50C5-4A8A-A712-2E628EAF66DD}" destId="{628D7504-CFA3-40F7-80A1-3CA3BB5C873C}" srcOrd="0" destOrd="0" presId="urn:microsoft.com/office/officeart/2005/8/layout/hierarchy1"/>
    <dgm:cxn modelId="{DA34E231-EF73-42B7-83F7-700CBDCC34AF}" type="presOf" srcId="{325D6986-1D43-40E9-B9CC-C5DE4C0C92AA}" destId="{B569AC24-3163-495B-82D5-4E6BBAF48757}" srcOrd="0" destOrd="0" presId="urn:microsoft.com/office/officeart/2005/8/layout/hierarchy1"/>
    <dgm:cxn modelId="{66780737-BE6A-45C3-B5BD-38AE9ED475A0}" srcId="{0693F75E-48DB-4A29-B7ED-02BF23364DB1}" destId="{BA6B4EC5-80C2-4CE2-805F-9181C08466C2}" srcOrd="4" destOrd="0" parTransId="{281984D4-43ED-41F6-9096-8DCC50F1B565}" sibTransId="{9E9176EE-6A25-4E18-9634-F9134EEA87AD}"/>
    <dgm:cxn modelId="{A9701C3A-B29B-4804-AFF8-EB29C9C5EC0C}" type="presOf" srcId="{09EBF036-9670-4877-86EE-68AC195B7D51}" destId="{B22EC3C5-9299-4A65-B546-F966F520F5D7}" srcOrd="0" destOrd="0" presId="urn:microsoft.com/office/officeart/2005/8/layout/hierarchy1"/>
    <dgm:cxn modelId="{95567D3D-C7A7-4C74-9DA6-9A94E2C9DDD5}" type="presOf" srcId="{C78CEF8C-20AF-459A-B2FE-406914AA5C3D}" destId="{77CF3B6E-8F93-4F89-A53F-F867AD183059}" srcOrd="0" destOrd="0" presId="urn:microsoft.com/office/officeart/2005/8/layout/hierarchy1"/>
    <dgm:cxn modelId="{5452F040-F20E-41B5-A66E-03840B2C8EAB}" srcId="{5E966027-5438-4810-8042-F3922E46C4B3}" destId="{325D6986-1D43-40E9-B9CC-C5DE4C0C92AA}" srcOrd="0" destOrd="0" parTransId="{8709CDD8-6A12-45BE-BDC4-52776DDFB720}" sibTransId="{6D3986FE-9D98-4907-8810-B902605BD89F}"/>
    <dgm:cxn modelId="{4FAACF5D-344C-4C4F-8EA4-B0B023A6DDC9}" type="presOf" srcId="{7895971A-3AFB-4ACF-A085-E847FF4D518E}" destId="{5767115C-75A6-4A85-833F-7412AC348CBF}" srcOrd="0" destOrd="0" presId="urn:microsoft.com/office/officeart/2005/8/layout/hierarchy1"/>
    <dgm:cxn modelId="{18462542-0032-4926-A5BD-1845110F10E2}" type="presOf" srcId="{800E802F-D8CC-40D1-B26D-AD8CB56AC41C}" destId="{C89AA8AB-E463-459C-870F-44C830ECD814}" srcOrd="0" destOrd="0" presId="urn:microsoft.com/office/officeart/2005/8/layout/hierarchy1"/>
    <dgm:cxn modelId="{CD08F563-CC4A-448C-99D6-161665335401}" type="presOf" srcId="{9930E838-32A8-48A9-AAAE-AE2D305F12DB}" destId="{259E86F8-E790-4DC9-B0D9-58793F02101B}" srcOrd="0" destOrd="0" presId="urn:microsoft.com/office/officeart/2005/8/layout/hierarchy1"/>
    <dgm:cxn modelId="{6A5ADF44-CCC1-45FE-9590-22BE1F3265BF}" srcId="{5E966027-5438-4810-8042-F3922E46C4B3}" destId="{2EBD97BE-2B09-4F94-81C9-6838E7B657C7}" srcOrd="1" destOrd="0" parTransId="{F66E10DD-C2D8-4D54-9E88-3B251B3CF757}" sibTransId="{6E7E307F-18FA-412F-A681-1860DD3264BE}"/>
    <dgm:cxn modelId="{82583368-28E9-410D-B89B-8E9EB542AA6E}" type="presOf" srcId="{7DE8CD18-30C7-468A-BA4F-99EDF35B9B2D}" destId="{9D6F0F4A-ED86-4146-9572-819EF4B7F7F3}" srcOrd="0" destOrd="0" presId="urn:microsoft.com/office/officeart/2005/8/layout/hierarchy1"/>
    <dgm:cxn modelId="{EC369B6A-236A-4797-BC64-43FC1B36E93A}" type="presOf" srcId="{B638E789-AA15-4B74-939C-C9E47836598C}" destId="{E92F57B9-EB02-481F-A8CC-647A704B636C}" srcOrd="0" destOrd="0" presId="urn:microsoft.com/office/officeart/2005/8/layout/hierarchy1"/>
    <dgm:cxn modelId="{71A29F6C-FE9C-4488-958F-76681B525877}" type="presOf" srcId="{5E966027-5438-4810-8042-F3922E46C4B3}" destId="{CABA6B2A-6EE7-48F5-9831-B7B9AD13A85F}" srcOrd="0" destOrd="0" presId="urn:microsoft.com/office/officeart/2005/8/layout/hierarchy1"/>
    <dgm:cxn modelId="{4CDBB76C-D2B8-40F5-9942-42AF61ACFD2E}" type="presOf" srcId="{B4295E73-1DA5-4598-8CE9-390BA1426E79}" destId="{D5222EEA-878E-41B9-AD8D-EF60DA348D3E}" srcOrd="0" destOrd="0" presId="urn:microsoft.com/office/officeart/2005/8/layout/hierarchy1"/>
    <dgm:cxn modelId="{22C3E55A-2A79-4AA3-8181-1A8F30436DFF}" srcId="{0693F75E-48DB-4A29-B7ED-02BF23364DB1}" destId="{181641D7-11C5-4B11-AF68-360B2A610F64}" srcOrd="0" destOrd="0" parTransId="{7DE8CD18-30C7-468A-BA4F-99EDF35B9B2D}" sibTransId="{028D451F-D969-435C-845C-F421FECE7064}"/>
    <dgm:cxn modelId="{BE321C80-9C4A-413A-8929-9460FF8672B4}" srcId="{7895971A-3AFB-4ACF-A085-E847FF4D518E}" destId="{09EBF036-9670-4877-86EE-68AC195B7D51}" srcOrd="2" destOrd="0" parTransId="{B072267D-0967-43C1-B5AB-B8F1211932EE}" sibTransId="{728BAEEF-C870-4940-A089-1C7FAB5B8652}"/>
    <dgm:cxn modelId="{7922D18E-4984-4920-8367-4720BC8AE5B6}" type="presOf" srcId="{3D6480FD-A6F3-49D2-9CF2-B7C2D355E0A2}" destId="{CC0D3F53-91C5-4010-B977-33603C72EE08}" srcOrd="0" destOrd="0" presId="urn:microsoft.com/office/officeart/2005/8/layout/hierarchy1"/>
    <dgm:cxn modelId="{AA7D9A8F-EB60-4329-B8E1-FE0CD7812CEE}" srcId="{7895971A-3AFB-4ACF-A085-E847FF4D518E}" destId="{4665B924-BE72-444C-9C51-E0E7BD84B93B}" srcOrd="3" destOrd="0" parTransId="{01E973FC-8519-435C-9D81-3204FD95C8F5}" sibTransId="{8211F39E-35FF-4BB8-9069-570D08CF4982}"/>
    <dgm:cxn modelId="{7B3D9EA0-DBC8-45BC-B4B6-DD19C756CAB8}" type="presOf" srcId="{50658A22-0732-44DF-8EC3-E42774F4FAA9}" destId="{CC598EFF-4B62-48AC-9127-A5C6518B7E22}" srcOrd="0" destOrd="0" presId="urn:microsoft.com/office/officeart/2005/8/layout/hierarchy1"/>
    <dgm:cxn modelId="{7510F0A0-DB52-46DA-9EC7-76FC1336D4DC}" srcId="{0693F75E-48DB-4A29-B7ED-02BF23364DB1}" destId="{04C82AF6-0C22-48A5-A18F-A1E56065CEC9}" srcOrd="3" destOrd="0" parTransId="{3D6480FD-A6F3-49D2-9CF2-B7C2D355E0A2}" sibTransId="{9EC970B6-3C19-41D3-A1DA-506FA11D7485}"/>
    <dgm:cxn modelId="{3A2448A1-8CB6-410E-9323-9AE0B7F7CB86}" type="presOf" srcId="{BA6B4EC5-80C2-4CE2-805F-9181C08466C2}" destId="{CDD728B3-750A-4C5A-89B3-DC2A64A85706}" srcOrd="0" destOrd="0" presId="urn:microsoft.com/office/officeart/2005/8/layout/hierarchy1"/>
    <dgm:cxn modelId="{1EC247A4-D2F3-488A-BA83-47FA9A09E6E1}" type="presOf" srcId="{0693F75E-48DB-4A29-B7ED-02BF23364DB1}" destId="{531406D6-BFE7-40F7-851D-9665E6B4EA3B}" srcOrd="0" destOrd="0" presId="urn:microsoft.com/office/officeart/2005/8/layout/hierarchy1"/>
    <dgm:cxn modelId="{EDFC72AB-7C7A-42D0-BFB2-ACB34DE1FB55}" type="presOf" srcId="{04C82AF6-0C22-48A5-A18F-A1E56065CEC9}" destId="{0EAC6617-800F-44DE-96A1-0F95188F634B}" srcOrd="0" destOrd="0" presId="urn:microsoft.com/office/officeart/2005/8/layout/hierarchy1"/>
    <dgm:cxn modelId="{081D3AAD-9822-44FE-9E9B-A26FD8EF7D05}" type="presOf" srcId="{DF668F65-02B2-4CAD-BC2E-A9D44D94803C}" destId="{43C32EA5-A01F-4584-A6B8-C30E29837C59}" srcOrd="0" destOrd="0" presId="urn:microsoft.com/office/officeart/2005/8/layout/hierarchy1"/>
    <dgm:cxn modelId="{415EC2AF-F642-4837-874F-CC14ED1FBA9E}" type="presOf" srcId="{2EBD97BE-2B09-4F94-81C9-6838E7B657C7}" destId="{B1F00194-86B4-4E72-93F2-A8D5171891C3}" srcOrd="0" destOrd="0" presId="urn:microsoft.com/office/officeart/2005/8/layout/hierarchy1"/>
    <dgm:cxn modelId="{CFCC1EB3-F806-4622-8872-CE49FC46012D}" type="presOf" srcId="{79DF30BB-E72B-4121-802B-0C6FED9B7369}" destId="{89F5E5C3-05CC-4BE0-A46A-1FABE6299F39}" srcOrd="0" destOrd="0" presId="urn:microsoft.com/office/officeart/2005/8/layout/hierarchy1"/>
    <dgm:cxn modelId="{C1075CB9-E8D1-4073-91CD-F3CA9C4EFD1B}" type="presOf" srcId="{281984D4-43ED-41F6-9096-8DCC50F1B565}" destId="{B19D5966-763E-4EEE-A2BA-ECCC1704313D}" srcOrd="0" destOrd="0" presId="urn:microsoft.com/office/officeart/2005/8/layout/hierarchy1"/>
    <dgm:cxn modelId="{6B73E1BC-E760-4C91-BE6E-EA7EB13FB97C}" type="presOf" srcId="{01E973FC-8519-435C-9D81-3204FD95C8F5}" destId="{FB0BFC87-B962-4760-B6CA-B5101D89B245}" srcOrd="0" destOrd="0" presId="urn:microsoft.com/office/officeart/2005/8/layout/hierarchy1"/>
    <dgm:cxn modelId="{5D4C0EBF-73BC-4446-B25C-EE65F0B5B3EF}" type="presOf" srcId="{B072267D-0967-43C1-B5AB-B8F1211932EE}" destId="{E182E72B-48E7-4552-AB72-73C9ACBD5FF8}" srcOrd="0" destOrd="0" presId="urn:microsoft.com/office/officeart/2005/8/layout/hierarchy1"/>
    <dgm:cxn modelId="{B59199D8-72BC-438A-9B37-547D48D42934}" type="presOf" srcId="{3DA81032-9AC0-48FE-BECE-D871391839AA}" destId="{2317E731-E354-4130-8D7F-9676E15568D2}" srcOrd="0" destOrd="0" presId="urn:microsoft.com/office/officeart/2005/8/layout/hierarchy1"/>
    <dgm:cxn modelId="{789D0DDA-A1FC-4735-852C-B435D2C154EF}" type="presOf" srcId="{816B417E-3DC6-4BB9-9BE0-2EF7761C7AE5}" destId="{B0299737-4942-4272-B173-BB512E1A8938}" srcOrd="0" destOrd="0" presId="urn:microsoft.com/office/officeart/2005/8/layout/hierarchy1"/>
    <dgm:cxn modelId="{10D0F3DE-E4B7-4532-ADCB-920F8BF82F60}" srcId="{7895971A-3AFB-4ACF-A085-E847FF4D518E}" destId="{79DF30BB-E72B-4121-802B-0C6FED9B7369}" srcOrd="6" destOrd="0" parTransId="{48068B29-C0B2-487F-B9E4-B1BC7FFB529C}" sibTransId="{57790CE3-FCEF-4089-879E-DCD43426DD2F}"/>
    <dgm:cxn modelId="{C28C28F0-336E-49EA-9853-7D9A5BB0EF83}" type="presOf" srcId="{181641D7-11C5-4B11-AF68-360B2A610F64}" destId="{8FFD4358-359B-442A-8505-DF672F9B0943}" srcOrd="0" destOrd="0" presId="urn:microsoft.com/office/officeart/2005/8/layout/hierarchy1"/>
    <dgm:cxn modelId="{DA6484F6-B0AB-48FE-A00D-20BEF386CCBF}" type="presOf" srcId="{C585128C-F16A-4CD8-9EAE-83E7D996D57E}" destId="{1383F723-28FF-4760-897A-C1B18E8B5629}" srcOrd="0" destOrd="0" presId="urn:microsoft.com/office/officeart/2005/8/layout/hierarchy1"/>
    <dgm:cxn modelId="{3AB937FE-9463-4F69-866C-7E8C86A3959F}" srcId="{B638E789-AA15-4B74-939C-C9E47836598C}" destId="{7895971A-3AFB-4ACF-A085-E847FF4D518E}" srcOrd="0" destOrd="0" parTransId="{A84D9C02-F765-479B-8A14-78EAE4498B3D}" sibTransId="{D58A5360-CCAF-4605-AA5B-D0A205F2E5AB}"/>
    <dgm:cxn modelId="{72050BFF-5302-4931-8F50-4A334163A8F3}" type="presOf" srcId="{04C2CCE6-919C-47EF-B873-3BA0A944D366}" destId="{E117AA9C-B3E4-4655-A6C4-B4D40DDD275E}" srcOrd="0" destOrd="0" presId="urn:microsoft.com/office/officeart/2005/8/layout/hierarchy1"/>
    <dgm:cxn modelId="{1AE03CFF-356D-4715-BD5D-61C0B720B213}" srcId="{0693F75E-48DB-4A29-B7ED-02BF23364DB1}" destId="{816B417E-3DC6-4BB9-9BE0-2EF7761C7AE5}" srcOrd="5" destOrd="0" parTransId="{9930E838-32A8-48A9-AAAE-AE2D305F12DB}" sibTransId="{D318C6C0-ECFD-458C-A09C-4312219818A9}"/>
    <dgm:cxn modelId="{EABCA3C0-EF54-46C6-BC70-480C097AE233}" type="presParOf" srcId="{E92F57B9-EB02-481F-A8CC-647A704B636C}" destId="{CADDB82A-53BB-4C92-BF1A-1B53EE122DE4}" srcOrd="0" destOrd="0" presId="urn:microsoft.com/office/officeart/2005/8/layout/hierarchy1"/>
    <dgm:cxn modelId="{3E7C3489-0E5A-4D27-B762-FEBC8E715885}" type="presParOf" srcId="{CADDB82A-53BB-4C92-BF1A-1B53EE122DE4}" destId="{B674E9E9-AD4F-4812-9B5B-19D8A71F5F7D}" srcOrd="0" destOrd="0" presId="urn:microsoft.com/office/officeart/2005/8/layout/hierarchy1"/>
    <dgm:cxn modelId="{D0D427FB-DAFE-4B1E-A08D-4C307527AE9E}" type="presParOf" srcId="{B674E9E9-AD4F-4812-9B5B-19D8A71F5F7D}" destId="{EE687F13-1762-4743-8C2F-04EAFB0A06D4}" srcOrd="0" destOrd="0" presId="urn:microsoft.com/office/officeart/2005/8/layout/hierarchy1"/>
    <dgm:cxn modelId="{855645DC-5850-4741-BBCB-FDC8439DF076}" type="presParOf" srcId="{B674E9E9-AD4F-4812-9B5B-19D8A71F5F7D}" destId="{5767115C-75A6-4A85-833F-7412AC348CBF}" srcOrd="1" destOrd="0" presId="urn:microsoft.com/office/officeart/2005/8/layout/hierarchy1"/>
    <dgm:cxn modelId="{A2E249A1-6A7F-447D-8E1F-DA3E00BACCE5}" type="presParOf" srcId="{CADDB82A-53BB-4C92-BF1A-1B53EE122DE4}" destId="{5A96FB8E-885E-4B72-91A1-0ED6F436B4A9}" srcOrd="1" destOrd="0" presId="urn:microsoft.com/office/officeart/2005/8/layout/hierarchy1"/>
    <dgm:cxn modelId="{F1109A99-0DB6-47D6-A196-FCBC360D380F}" type="presParOf" srcId="{5A96FB8E-885E-4B72-91A1-0ED6F436B4A9}" destId="{C910759C-E96D-4E1A-84FA-9815670FF3B6}" srcOrd="0" destOrd="0" presId="urn:microsoft.com/office/officeart/2005/8/layout/hierarchy1"/>
    <dgm:cxn modelId="{1BD5FB86-D596-4568-91B8-1A7EC12EAD4E}" type="presParOf" srcId="{5A96FB8E-885E-4B72-91A1-0ED6F436B4A9}" destId="{AA396365-8692-4656-9C7A-28949BD842E2}" srcOrd="1" destOrd="0" presId="urn:microsoft.com/office/officeart/2005/8/layout/hierarchy1"/>
    <dgm:cxn modelId="{AFEDBCF0-ED26-4014-AF03-96CA871D10E9}" type="presParOf" srcId="{AA396365-8692-4656-9C7A-28949BD842E2}" destId="{5C740A73-43CA-4F41-A912-ECEAB5106512}" srcOrd="0" destOrd="0" presId="urn:microsoft.com/office/officeart/2005/8/layout/hierarchy1"/>
    <dgm:cxn modelId="{00CF336A-1C82-431D-B95B-675AD781242B}" type="presParOf" srcId="{5C740A73-43CA-4F41-A912-ECEAB5106512}" destId="{32D9E407-940A-40E7-A545-4CDC3F95B161}" srcOrd="0" destOrd="0" presId="urn:microsoft.com/office/officeart/2005/8/layout/hierarchy1"/>
    <dgm:cxn modelId="{7DE13C7A-111C-4A27-9817-415266DBC3A4}" type="presParOf" srcId="{5C740A73-43CA-4F41-A912-ECEAB5106512}" destId="{531406D6-BFE7-40F7-851D-9665E6B4EA3B}" srcOrd="1" destOrd="0" presId="urn:microsoft.com/office/officeart/2005/8/layout/hierarchy1"/>
    <dgm:cxn modelId="{8E2A5616-756B-4CAD-9F3B-82EE7CE31970}" type="presParOf" srcId="{AA396365-8692-4656-9C7A-28949BD842E2}" destId="{06158886-72EC-48CD-A08E-9E1E1864C58A}" srcOrd="1" destOrd="0" presId="urn:microsoft.com/office/officeart/2005/8/layout/hierarchy1"/>
    <dgm:cxn modelId="{50D7A05A-7703-419B-8DE8-A94A0E11C71E}" type="presParOf" srcId="{06158886-72EC-48CD-A08E-9E1E1864C58A}" destId="{9D6F0F4A-ED86-4146-9572-819EF4B7F7F3}" srcOrd="0" destOrd="0" presId="urn:microsoft.com/office/officeart/2005/8/layout/hierarchy1"/>
    <dgm:cxn modelId="{59C998BA-512D-4486-B4E5-90754EDB4709}" type="presParOf" srcId="{06158886-72EC-48CD-A08E-9E1E1864C58A}" destId="{5536910C-98E7-414E-B440-C090368696B3}" srcOrd="1" destOrd="0" presId="urn:microsoft.com/office/officeart/2005/8/layout/hierarchy1"/>
    <dgm:cxn modelId="{22D0D701-C940-4206-842E-55D0BC00B374}" type="presParOf" srcId="{5536910C-98E7-414E-B440-C090368696B3}" destId="{EC72F6A1-6B0F-44A8-8BD0-9693848E35BA}" srcOrd="0" destOrd="0" presId="urn:microsoft.com/office/officeart/2005/8/layout/hierarchy1"/>
    <dgm:cxn modelId="{FC5FF3AC-83B6-4B0A-B0FD-A33206B26C82}" type="presParOf" srcId="{EC72F6A1-6B0F-44A8-8BD0-9693848E35BA}" destId="{B38432B0-251B-4FEC-8F3D-2215F45F31B5}" srcOrd="0" destOrd="0" presId="urn:microsoft.com/office/officeart/2005/8/layout/hierarchy1"/>
    <dgm:cxn modelId="{69C267D9-E921-474E-9CB5-B5FD1238C69F}" type="presParOf" srcId="{EC72F6A1-6B0F-44A8-8BD0-9693848E35BA}" destId="{8FFD4358-359B-442A-8505-DF672F9B0943}" srcOrd="1" destOrd="0" presId="urn:microsoft.com/office/officeart/2005/8/layout/hierarchy1"/>
    <dgm:cxn modelId="{DF797038-E46B-4DCE-9D0F-3EC312CE34B1}" type="presParOf" srcId="{5536910C-98E7-414E-B440-C090368696B3}" destId="{5D420F3E-9F90-49EF-A95A-25DD54493411}" srcOrd="1" destOrd="0" presId="urn:microsoft.com/office/officeart/2005/8/layout/hierarchy1"/>
    <dgm:cxn modelId="{5272FE05-8C0A-4BD5-92BA-3FC0D69D097E}" type="presParOf" srcId="{06158886-72EC-48CD-A08E-9E1E1864C58A}" destId="{1E743C79-CCA4-4BFE-B959-9372A30FAF9E}" srcOrd="2" destOrd="0" presId="urn:microsoft.com/office/officeart/2005/8/layout/hierarchy1"/>
    <dgm:cxn modelId="{8CB23435-0D19-439F-9418-33E0EC6888F3}" type="presParOf" srcId="{06158886-72EC-48CD-A08E-9E1E1864C58A}" destId="{0D100CF1-91CE-47CB-97A2-163609E265FB}" srcOrd="3" destOrd="0" presId="urn:microsoft.com/office/officeart/2005/8/layout/hierarchy1"/>
    <dgm:cxn modelId="{C140ED98-3B5E-4464-B66B-0B3F02858989}" type="presParOf" srcId="{0D100CF1-91CE-47CB-97A2-163609E265FB}" destId="{8CD2B78C-FF1C-4B2C-95D0-FCEB149F45C9}" srcOrd="0" destOrd="0" presId="urn:microsoft.com/office/officeart/2005/8/layout/hierarchy1"/>
    <dgm:cxn modelId="{56771833-B286-412E-B4DB-23BDD4E052CD}" type="presParOf" srcId="{8CD2B78C-FF1C-4B2C-95D0-FCEB149F45C9}" destId="{199A967E-EAF2-48C1-812A-108613EEDD34}" srcOrd="0" destOrd="0" presId="urn:microsoft.com/office/officeart/2005/8/layout/hierarchy1"/>
    <dgm:cxn modelId="{682FFDC5-A525-4D40-8DE7-886130948123}" type="presParOf" srcId="{8CD2B78C-FF1C-4B2C-95D0-FCEB149F45C9}" destId="{2317E731-E354-4130-8D7F-9676E15568D2}" srcOrd="1" destOrd="0" presId="urn:microsoft.com/office/officeart/2005/8/layout/hierarchy1"/>
    <dgm:cxn modelId="{593B95EC-CEFE-4E20-8DE7-37E2B57439D2}" type="presParOf" srcId="{0D100CF1-91CE-47CB-97A2-163609E265FB}" destId="{BB739E3C-626E-4FDC-8344-EB5F1D012C1C}" srcOrd="1" destOrd="0" presId="urn:microsoft.com/office/officeart/2005/8/layout/hierarchy1"/>
    <dgm:cxn modelId="{28AFC374-4E29-441E-9A63-CD53E1B44D29}" type="presParOf" srcId="{06158886-72EC-48CD-A08E-9E1E1864C58A}" destId="{D5222EEA-878E-41B9-AD8D-EF60DA348D3E}" srcOrd="4" destOrd="0" presId="urn:microsoft.com/office/officeart/2005/8/layout/hierarchy1"/>
    <dgm:cxn modelId="{075A9717-CA13-45AC-835F-B712F61A619D}" type="presParOf" srcId="{06158886-72EC-48CD-A08E-9E1E1864C58A}" destId="{6A6EE4DC-5597-4803-94BD-C5A4B427D250}" srcOrd="5" destOrd="0" presId="urn:microsoft.com/office/officeart/2005/8/layout/hierarchy1"/>
    <dgm:cxn modelId="{3B619267-C933-43C7-B074-F3E11E500FF9}" type="presParOf" srcId="{6A6EE4DC-5597-4803-94BD-C5A4B427D250}" destId="{522B5F50-7A06-40D1-AAF0-E85869D6DB68}" srcOrd="0" destOrd="0" presId="urn:microsoft.com/office/officeart/2005/8/layout/hierarchy1"/>
    <dgm:cxn modelId="{D5683257-2F3A-48D3-924B-83C3D2AC50E5}" type="presParOf" srcId="{522B5F50-7A06-40D1-AAF0-E85869D6DB68}" destId="{15C17C37-EBB5-43FF-A14E-03DC6EE3554F}" srcOrd="0" destOrd="0" presId="urn:microsoft.com/office/officeart/2005/8/layout/hierarchy1"/>
    <dgm:cxn modelId="{C346E8FB-498B-4FF1-BDEE-C3F869E1E8AA}" type="presParOf" srcId="{522B5F50-7A06-40D1-AAF0-E85869D6DB68}" destId="{EE484250-0821-4036-893A-3AA353915F42}" srcOrd="1" destOrd="0" presId="urn:microsoft.com/office/officeart/2005/8/layout/hierarchy1"/>
    <dgm:cxn modelId="{02BC9EC8-0173-459A-9526-4BDA53BE733B}" type="presParOf" srcId="{6A6EE4DC-5597-4803-94BD-C5A4B427D250}" destId="{F0E876EB-ED9E-4B08-9CD4-6F6F21D13A91}" srcOrd="1" destOrd="0" presId="urn:microsoft.com/office/officeart/2005/8/layout/hierarchy1"/>
    <dgm:cxn modelId="{2EA171D8-0C77-4834-B685-5A4DC73F1A27}" type="presParOf" srcId="{06158886-72EC-48CD-A08E-9E1E1864C58A}" destId="{CC0D3F53-91C5-4010-B977-33603C72EE08}" srcOrd="6" destOrd="0" presId="urn:microsoft.com/office/officeart/2005/8/layout/hierarchy1"/>
    <dgm:cxn modelId="{786526C1-9236-4104-B2E9-238B6A550DF6}" type="presParOf" srcId="{06158886-72EC-48CD-A08E-9E1E1864C58A}" destId="{A333145B-F99E-4685-9708-7C8215E4E391}" srcOrd="7" destOrd="0" presId="urn:microsoft.com/office/officeart/2005/8/layout/hierarchy1"/>
    <dgm:cxn modelId="{8030BAEE-968B-4187-B317-01097B1C6A80}" type="presParOf" srcId="{A333145B-F99E-4685-9708-7C8215E4E391}" destId="{FB126939-27CE-4B01-BBC6-3AC23F61391B}" srcOrd="0" destOrd="0" presId="urn:microsoft.com/office/officeart/2005/8/layout/hierarchy1"/>
    <dgm:cxn modelId="{45709CBB-E05C-4FF9-B124-97D5604BB018}" type="presParOf" srcId="{FB126939-27CE-4B01-BBC6-3AC23F61391B}" destId="{4889EC16-B02F-4996-A8D2-94ACD35655E0}" srcOrd="0" destOrd="0" presId="urn:microsoft.com/office/officeart/2005/8/layout/hierarchy1"/>
    <dgm:cxn modelId="{1F3CB778-B9FF-46E1-AD38-A18F464B099C}" type="presParOf" srcId="{FB126939-27CE-4B01-BBC6-3AC23F61391B}" destId="{0EAC6617-800F-44DE-96A1-0F95188F634B}" srcOrd="1" destOrd="0" presId="urn:microsoft.com/office/officeart/2005/8/layout/hierarchy1"/>
    <dgm:cxn modelId="{8327942A-4DED-4CCB-9D6A-DBC6D595F5E9}" type="presParOf" srcId="{A333145B-F99E-4685-9708-7C8215E4E391}" destId="{286418AA-98A4-4C71-9575-616CEA3DE033}" srcOrd="1" destOrd="0" presId="urn:microsoft.com/office/officeart/2005/8/layout/hierarchy1"/>
    <dgm:cxn modelId="{4CE1E07A-3DC7-4177-BCA9-4EACACE501DC}" type="presParOf" srcId="{06158886-72EC-48CD-A08E-9E1E1864C58A}" destId="{B19D5966-763E-4EEE-A2BA-ECCC1704313D}" srcOrd="8" destOrd="0" presId="urn:microsoft.com/office/officeart/2005/8/layout/hierarchy1"/>
    <dgm:cxn modelId="{09D094BC-2F51-457C-85F7-C175AD0131E2}" type="presParOf" srcId="{06158886-72EC-48CD-A08E-9E1E1864C58A}" destId="{8C3541F1-795E-4E4B-9F53-9A330C6B24AE}" srcOrd="9" destOrd="0" presId="urn:microsoft.com/office/officeart/2005/8/layout/hierarchy1"/>
    <dgm:cxn modelId="{91420DD3-4764-42C8-8B60-04D65F0BE814}" type="presParOf" srcId="{8C3541F1-795E-4E4B-9F53-9A330C6B24AE}" destId="{AAC4EDCD-AF54-4145-858F-879876667274}" srcOrd="0" destOrd="0" presId="urn:microsoft.com/office/officeart/2005/8/layout/hierarchy1"/>
    <dgm:cxn modelId="{755070EA-A7C6-4064-A3BF-3D72AB9137C9}" type="presParOf" srcId="{AAC4EDCD-AF54-4145-858F-879876667274}" destId="{7AC99EC4-90A4-4077-9BC7-5F263A509D1B}" srcOrd="0" destOrd="0" presId="urn:microsoft.com/office/officeart/2005/8/layout/hierarchy1"/>
    <dgm:cxn modelId="{138367F7-F661-4815-9785-5FA32600BA6F}" type="presParOf" srcId="{AAC4EDCD-AF54-4145-858F-879876667274}" destId="{CDD728B3-750A-4C5A-89B3-DC2A64A85706}" srcOrd="1" destOrd="0" presId="urn:microsoft.com/office/officeart/2005/8/layout/hierarchy1"/>
    <dgm:cxn modelId="{F37DFA55-6316-495D-A004-BCF2E020C494}" type="presParOf" srcId="{8C3541F1-795E-4E4B-9F53-9A330C6B24AE}" destId="{E50CC767-B4A9-4F71-A946-CC6E347524C7}" srcOrd="1" destOrd="0" presId="urn:microsoft.com/office/officeart/2005/8/layout/hierarchy1"/>
    <dgm:cxn modelId="{FE468E0D-A384-4486-9E3B-28C9F413B9C0}" type="presParOf" srcId="{06158886-72EC-48CD-A08E-9E1E1864C58A}" destId="{259E86F8-E790-4DC9-B0D9-58793F02101B}" srcOrd="10" destOrd="0" presId="urn:microsoft.com/office/officeart/2005/8/layout/hierarchy1"/>
    <dgm:cxn modelId="{E9274731-C621-4BBE-9DA7-933F21F65002}" type="presParOf" srcId="{06158886-72EC-48CD-A08E-9E1E1864C58A}" destId="{2BFD8160-34AE-4F0A-99CD-43EBE35DCB8E}" srcOrd="11" destOrd="0" presId="urn:microsoft.com/office/officeart/2005/8/layout/hierarchy1"/>
    <dgm:cxn modelId="{DF7B5BCA-C114-4CD2-9657-3998CBBBE43B}" type="presParOf" srcId="{2BFD8160-34AE-4F0A-99CD-43EBE35DCB8E}" destId="{BC3A25D8-B10C-4767-93AE-768BA56FA374}" srcOrd="0" destOrd="0" presId="urn:microsoft.com/office/officeart/2005/8/layout/hierarchy1"/>
    <dgm:cxn modelId="{770B61D5-F6AA-459A-955A-E166B0872B68}" type="presParOf" srcId="{BC3A25D8-B10C-4767-93AE-768BA56FA374}" destId="{1FD70FDB-F8D5-40BE-A23E-FBCA144F26C8}" srcOrd="0" destOrd="0" presId="urn:microsoft.com/office/officeart/2005/8/layout/hierarchy1"/>
    <dgm:cxn modelId="{12669F57-46B8-4409-810A-A66DA9376C35}" type="presParOf" srcId="{BC3A25D8-B10C-4767-93AE-768BA56FA374}" destId="{B0299737-4942-4272-B173-BB512E1A8938}" srcOrd="1" destOrd="0" presId="urn:microsoft.com/office/officeart/2005/8/layout/hierarchy1"/>
    <dgm:cxn modelId="{D72E2D9C-E8F2-45D2-A3F3-09B5EF53C4F3}" type="presParOf" srcId="{2BFD8160-34AE-4F0A-99CD-43EBE35DCB8E}" destId="{3642BF56-528D-4122-979A-EA3021E39661}" srcOrd="1" destOrd="0" presId="urn:microsoft.com/office/officeart/2005/8/layout/hierarchy1"/>
    <dgm:cxn modelId="{C7D1D4BF-0D86-4701-BBCC-BA0C57EFA616}" type="presParOf" srcId="{5A96FB8E-885E-4B72-91A1-0ED6F436B4A9}" destId="{CC598EFF-4B62-48AC-9127-A5C6518B7E22}" srcOrd="2" destOrd="0" presId="urn:microsoft.com/office/officeart/2005/8/layout/hierarchy1"/>
    <dgm:cxn modelId="{EFBDA234-707E-4425-B375-A98BF6CD5DAA}" type="presParOf" srcId="{5A96FB8E-885E-4B72-91A1-0ED6F436B4A9}" destId="{F0052B19-B780-43AB-9AEB-D955981E2830}" srcOrd="3" destOrd="0" presId="urn:microsoft.com/office/officeart/2005/8/layout/hierarchy1"/>
    <dgm:cxn modelId="{D44907B8-3A0D-4D9A-A76D-4A65AD9EA9D3}" type="presParOf" srcId="{F0052B19-B780-43AB-9AEB-D955981E2830}" destId="{2979F079-9BFF-4FA8-976E-4BD3C4CCAA8A}" srcOrd="0" destOrd="0" presId="urn:microsoft.com/office/officeart/2005/8/layout/hierarchy1"/>
    <dgm:cxn modelId="{07CDB9E8-074B-435F-8043-7A3962FC0041}" type="presParOf" srcId="{2979F079-9BFF-4FA8-976E-4BD3C4CCAA8A}" destId="{5E53C7D6-ECCA-494C-9E83-91847AF17395}" srcOrd="0" destOrd="0" presId="urn:microsoft.com/office/officeart/2005/8/layout/hierarchy1"/>
    <dgm:cxn modelId="{AE9B6D50-2E74-4542-ADCC-CDD6C4D849E6}" type="presParOf" srcId="{2979F079-9BFF-4FA8-976E-4BD3C4CCAA8A}" destId="{1383F723-28FF-4760-897A-C1B18E8B5629}" srcOrd="1" destOrd="0" presId="urn:microsoft.com/office/officeart/2005/8/layout/hierarchy1"/>
    <dgm:cxn modelId="{FF94C069-133D-4191-96C5-34A1BE919FB5}" type="presParOf" srcId="{F0052B19-B780-43AB-9AEB-D955981E2830}" destId="{0B8E9AF1-3209-4E47-B257-C461BEB29E19}" srcOrd="1" destOrd="0" presId="urn:microsoft.com/office/officeart/2005/8/layout/hierarchy1"/>
    <dgm:cxn modelId="{A7FFCED7-B5D0-4F60-9E37-C1EEFDD9043E}" type="presParOf" srcId="{5A96FB8E-885E-4B72-91A1-0ED6F436B4A9}" destId="{E182E72B-48E7-4552-AB72-73C9ACBD5FF8}" srcOrd="4" destOrd="0" presId="urn:microsoft.com/office/officeart/2005/8/layout/hierarchy1"/>
    <dgm:cxn modelId="{C368755F-5BAE-42B9-81CD-52A1444D07C9}" type="presParOf" srcId="{5A96FB8E-885E-4B72-91A1-0ED6F436B4A9}" destId="{00ED16E5-C493-4604-B257-F7A299789BC0}" srcOrd="5" destOrd="0" presId="urn:microsoft.com/office/officeart/2005/8/layout/hierarchy1"/>
    <dgm:cxn modelId="{D30D3A6B-ECDA-4E69-B06B-E99A67E229A9}" type="presParOf" srcId="{00ED16E5-C493-4604-B257-F7A299789BC0}" destId="{8AB98043-D231-4F2F-933C-6CC99CCF2A52}" srcOrd="0" destOrd="0" presId="urn:microsoft.com/office/officeart/2005/8/layout/hierarchy1"/>
    <dgm:cxn modelId="{39B82858-4962-4688-B7B2-664CE8660F13}" type="presParOf" srcId="{8AB98043-D231-4F2F-933C-6CC99CCF2A52}" destId="{AC420A8A-C3C7-4287-BCD9-8D3E86F992D1}" srcOrd="0" destOrd="0" presId="urn:microsoft.com/office/officeart/2005/8/layout/hierarchy1"/>
    <dgm:cxn modelId="{E421D756-A22C-4A13-A2CC-A26B0DADE985}" type="presParOf" srcId="{8AB98043-D231-4F2F-933C-6CC99CCF2A52}" destId="{B22EC3C5-9299-4A65-B546-F966F520F5D7}" srcOrd="1" destOrd="0" presId="urn:microsoft.com/office/officeart/2005/8/layout/hierarchy1"/>
    <dgm:cxn modelId="{2D6DE9D4-B9C7-48D8-AB0C-5A289456C6C5}" type="presParOf" srcId="{00ED16E5-C493-4604-B257-F7A299789BC0}" destId="{A3412173-F3EB-4C7A-9893-D3DBE1EF402D}" srcOrd="1" destOrd="0" presId="urn:microsoft.com/office/officeart/2005/8/layout/hierarchy1"/>
    <dgm:cxn modelId="{666B4755-BC6E-48DD-ABA5-43DFE611C8B5}" type="presParOf" srcId="{5A96FB8E-885E-4B72-91A1-0ED6F436B4A9}" destId="{FB0BFC87-B962-4760-B6CA-B5101D89B245}" srcOrd="6" destOrd="0" presId="urn:microsoft.com/office/officeart/2005/8/layout/hierarchy1"/>
    <dgm:cxn modelId="{92187D6C-3A77-4CCE-9B6F-33C9941C0157}" type="presParOf" srcId="{5A96FB8E-885E-4B72-91A1-0ED6F436B4A9}" destId="{2758DD15-DD09-4595-B912-2E9F8CE13DE7}" srcOrd="7" destOrd="0" presId="urn:microsoft.com/office/officeart/2005/8/layout/hierarchy1"/>
    <dgm:cxn modelId="{00A17B7C-5C03-470B-ADAA-8ED81C9B52CB}" type="presParOf" srcId="{2758DD15-DD09-4595-B912-2E9F8CE13DE7}" destId="{50B920BC-C428-492A-B9C7-40E18E7AC9F7}" srcOrd="0" destOrd="0" presId="urn:microsoft.com/office/officeart/2005/8/layout/hierarchy1"/>
    <dgm:cxn modelId="{41B1BCE5-02DF-47CA-A4BC-A207B3E86B3A}" type="presParOf" srcId="{50B920BC-C428-492A-B9C7-40E18E7AC9F7}" destId="{D58B7D5E-E762-4955-BFB7-62959559FA57}" srcOrd="0" destOrd="0" presId="urn:microsoft.com/office/officeart/2005/8/layout/hierarchy1"/>
    <dgm:cxn modelId="{E03F3EC8-6AD5-45B1-A87B-302AC33C85C6}" type="presParOf" srcId="{50B920BC-C428-492A-B9C7-40E18E7AC9F7}" destId="{BC8E07F4-FD19-4FD8-A4FF-461AE22B5AF5}" srcOrd="1" destOrd="0" presId="urn:microsoft.com/office/officeart/2005/8/layout/hierarchy1"/>
    <dgm:cxn modelId="{3DD97509-A4BE-4770-8A75-9E9B74C44C1C}" type="presParOf" srcId="{2758DD15-DD09-4595-B912-2E9F8CE13DE7}" destId="{B7224E1A-B370-4196-86E5-DA9E4AF44096}" srcOrd="1" destOrd="0" presId="urn:microsoft.com/office/officeart/2005/8/layout/hierarchy1"/>
    <dgm:cxn modelId="{E446F0E2-FE53-479E-A3DC-135630B4D963}" type="presParOf" srcId="{5A96FB8E-885E-4B72-91A1-0ED6F436B4A9}" destId="{628D7504-CFA3-40F7-80A1-3CA3BB5C873C}" srcOrd="8" destOrd="0" presId="urn:microsoft.com/office/officeart/2005/8/layout/hierarchy1"/>
    <dgm:cxn modelId="{C50103A1-77A4-43C4-9D9B-B0D8A5FD8C4F}" type="presParOf" srcId="{5A96FB8E-885E-4B72-91A1-0ED6F436B4A9}" destId="{7605EDB0-1371-4F8C-B630-5F1074C1528E}" srcOrd="9" destOrd="0" presId="urn:microsoft.com/office/officeart/2005/8/layout/hierarchy1"/>
    <dgm:cxn modelId="{78D739A7-1401-4ED1-A7E2-3C6A69357965}" type="presParOf" srcId="{7605EDB0-1371-4F8C-B630-5F1074C1528E}" destId="{6DBBBE37-B41D-47E3-80B1-20F6E2119740}" srcOrd="0" destOrd="0" presId="urn:microsoft.com/office/officeart/2005/8/layout/hierarchy1"/>
    <dgm:cxn modelId="{6E4D2822-2393-48D2-85FD-96BB06B5ED0E}" type="presParOf" srcId="{6DBBBE37-B41D-47E3-80B1-20F6E2119740}" destId="{DE72C249-F796-4400-93CB-FC162BD046C1}" srcOrd="0" destOrd="0" presId="urn:microsoft.com/office/officeart/2005/8/layout/hierarchy1"/>
    <dgm:cxn modelId="{383A7457-78E0-481E-ACAA-4FFBFF7C90DD}" type="presParOf" srcId="{6DBBBE37-B41D-47E3-80B1-20F6E2119740}" destId="{E117AA9C-B3E4-4655-A6C4-B4D40DDD275E}" srcOrd="1" destOrd="0" presId="urn:microsoft.com/office/officeart/2005/8/layout/hierarchy1"/>
    <dgm:cxn modelId="{345551C8-793C-4383-B3F7-9047ED42E047}" type="presParOf" srcId="{7605EDB0-1371-4F8C-B630-5F1074C1528E}" destId="{ADFBA310-4356-4C19-857F-B63DC960C110}" srcOrd="1" destOrd="0" presId="urn:microsoft.com/office/officeart/2005/8/layout/hierarchy1"/>
    <dgm:cxn modelId="{2B4E392F-710F-42C2-890A-94CA5E35BCF5}" type="presParOf" srcId="{5A96FB8E-885E-4B72-91A1-0ED6F436B4A9}" destId="{C89AA8AB-E463-459C-870F-44C830ECD814}" srcOrd="10" destOrd="0" presId="urn:microsoft.com/office/officeart/2005/8/layout/hierarchy1"/>
    <dgm:cxn modelId="{B8A89530-DE11-485C-86CA-EF95CEAA8A6F}" type="presParOf" srcId="{5A96FB8E-885E-4B72-91A1-0ED6F436B4A9}" destId="{44B8863A-5A92-44B4-94CF-CC126E8FD651}" srcOrd="11" destOrd="0" presId="urn:microsoft.com/office/officeart/2005/8/layout/hierarchy1"/>
    <dgm:cxn modelId="{37B4D150-5755-4581-9E08-E5B02AFB3F97}" type="presParOf" srcId="{44B8863A-5A92-44B4-94CF-CC126E8FD651}" destId="{D047B03A-2309-4D4F-96CF-EAD57A3F1C5F}" srcOrd="0" destOrd="0" presId="urn:microsoft.com/office/officeart/2005/8/layout/hierarchy1"/>
    <dgm:cxn modelId="{E8B18A2B-F115-4B37-996E-30B6E37AE73D}" type="presParOf" srcId="{D047B03A-2309-4D4F-96CF-EAD57A3F1C5F}" destId="{E6FC7A86-7FBE-4EA8-BEDC-471608988D0D}" srcOrd="0" destOrd="0" presId="urn:microsoft.com/office/officeart/2005/8/layout/hierarchy1"/>
    <dgm:cxn modelId="{EE94C109-757F-4B6F-92BA-795D15FE2AB3}" type="presParOf" srcId="{D047B03A-2309-4D4F-96CF-EAD57A3F1C5F}" destId="{43C32EA5-A01F-4584-A6B8-C30E29837C59}" srcOrd="1" destOrd="0" presId="urn:microsoft.com/office/officeart/2005/8/layout/hierarchy1"/>
    <dgm:cxn modelId="{C2D93D1F-4234-4B54-9FE7-317795D3CBE3}" type="presParOf" srcId="{44B8863A-5A92-44B4-94CF-CC126E8FD651}" destId="{36AFC24C-4844-44C5-ADD4-8C3F94C65B96}" srcOrd="1" destOrd="0" presId="urn:microsoft.com/office/officeart/2005/8/layout/hierarchy1"/>
    <dgm:cxn modelId="{97DD45C2-684C-4606-81CB-C33D0C61B419}" type="presParOf" srcId="{5A96FB8E-885E-4B72-91A1-0ED6F436B4A9}" destId="{15A18988-32F8-402F-B046-8BB73248FB27}" srcOrd="12" destOrd="0" presId="urn:microsoft.com/office/officeart/2005/8/layout/hierarchy1"/>
    <dgm:cxn modelId="{2468CC9D-C460-4382-AEF1-D6E1FBB66159}" type="presParOf" srcId="{5A96FB8E-885E-4B72-91A1-0ED6F436B4A9}" destId="{6C1E8A07-D20B-4377-AB88-567839093940}" srcOrd="13" destOrd="0" presId="urn:microsoft.com/office/officeart/2005/8/layout/hierarchy1"/>
    <dgm:cxn modelId="{2A24D2D7-E3AD-42AE-B5C5-A96B21707D6D}" type="presParOf" srcId="{6C1E8A07-D20B-4377-AB88-567839093940}" destId="{24037607-7A72-4580-BAB7-81A08B2013C3}" srcOrd="0" destOrd="0" presId="urn:microsoft.com/office/officeart/2005/8/layout/hierarchy1"/>
    <dgm:cxn modelId="{A5F21AB8-A120-4046-A890-6768EB5AAE39}" type="presParOf" srcId="{24037607-7A72-4580-BAB7-81A08B2013C3}" destId="{9C800282-8D94-4E62-86B0-B60C83A0F0C1}" srcOrd="0" destOrd="0" presId="urn:microsoft.com/office/officeart/2005/8/layout/hierarchy1"/>
    <dgm:cxn modelId="{E4C7676A-9B7F-412C-93D3-91815CEA67B9}" type="presParOf" srcId="{24037607-7A72-4580-BAB7-81A08B2013C3}" destId="{89F5E5C3-05CC-4BE0-A46A-1FABE6299F39}" srcOrd="1" destOrd="0" presId="urn:microsoft.com/office/officeart/2005/8/layout/hierarchy1"/>
    <dgm:cxn modelId="{8727EB8E-E8D2-45BA-82B5-D03B9E594AE8}" type="presParOf" srcId="{6C1E8A07-D20B-4377-AB88-567839093940}" destId="{B18120E4-C4C7-4170-AD58-FC7B1B5B335B}" srcOrd="1" destOrd="0" presId="urn:microsoft.com/office/officeart/2005/8/layout/hierarchy1"/>
    <dgm:cxn modelId="{2398DE62-4ECD-4625-8BD6-B5A4AF1050C2}" type="presParOf" srcId="{5A96FB8E-885E-4B72-91A1-0ED6F436B4A9}" destId="{77CF3B6E-8F93-4F89-A53F-F867AD183059}" srcOrd="14" destOrd="0" presId="urn:microsoft.com/office/officeart/2005/8/layout/hierarchy1"/>
    <dgm:cxn modelId="{20884E64-3503-42C8-A630-74DFA458278B}" type="presParOf" srcId="{5A96FB8E-885E-4B72-91A1-0ED6F436B4A9}" destId="{10076BC7-C7A4-4BD0-A434-C210F14E3DBA}" srcOrd="15" destOrd="0" presId="urn:microsoft.com/office/officeart/2005/8/layout/hierarchy1"/>
    <dgm:cxn modelId="{65F4480C-94F0-4EE9-AC60-5397EB868F83}" type="presParOf" srcId="{10076BC7-C7A4-4BD0-A434-C210F14E3DBA}" destId="{A6725323-364E-46F6-A11F-801988CEF8EE}" srcOrd="0" destOrd="0" presId="urn:microsoft.com/office/officeart/2005/8/layout/hierarchy1"/>
    <dgm:cxn modelId="{967362C8-36D0-493A-9030-3B459ED8D2AD}" type="presParOf" srcId="{A6725323-364E-46F6-A11F-801988CEF8EE}" destId="{B1B1E02B-FE16-4347-BF5F-463296365CA4}" srcOrd="0" destOrd="0" presId="urn:microsoft.com/office/officeart/2005/8/layout/hierarchy1"/>
    <dgm:cxn modelId="{AE96E023-0DC8-4F95-9858-B2B990DE54E2}" type="presParOf" srcId="{A6725323-364E-46F6-A11F-801988CEF8EE}" destId="{CABA6B2A-6EE7-48F5-9831-B7B9AD13A85F}" srcOrd="1" destOrd="0" presId="urn:microsoft.com/office/officeart/2005/8/layout/hierarchy1"/>
    <dgm:cxn modelId="{3DFF7983-40BD-4F92-B9AF-828E4435576D}" type="presParOf" srcId="{10076BC7-C7A4-4BD0-A434-C210F14E3DBA}" destId="{A1D3CC54-8F2D-4232-9293-51486F6B785E}" srcOrd="1" destOrd="0" presId="urn:microsoft.com/office/officeart/2005/8/layout/hierarchy1"/>
    <dgm:cxn modelId="{BF3F78DD-60CC-4350-881A-46E034C3E17A}" type="presParOf" srcId="{A1D3CC54-8F2D-4232-9293-51486F6B785E}" destId="{C95432D5-673B-49A6-BBCC-7D2EEA832944}" srcOrd="0" destOrd="0" presId="urn:microsoft.com/office/officeart/2005/8/layout/hierarchy1"/>
    <dgm:cxn modelId="{9FC5800A-7BB7-4679-8DC6-DE700A7F2892}" type="presParOf" srcId="{A1D3CC54-8F2D-4232-9293-51486F6B785E}" destId="{14115E27-A5AC-4803-ADB6-6999ABECC8C3}" srcOrd="1" destOrd="0" presId="urn:microsoft.com/office/officeart/2005/8/layout/hierarchy1"/>
    <dgm:cxn modelId="{BA6FC85E-DEA3-4073-A585-15F3D3725D20}" type="presParOf" srcId="{14115E27-A5AC-4803-ADB6-6999ABECC8C3}" destId="{F55B20B7-2521-4065-8DC6-41A4BEAA5B19}" srcOrd="0" destOrd="0" presId="urn:microsoft.com/office/officeart/2005/8/layout/hierarchy1"/>
    <dgm:cxn modelId="{4C7B6839-50DE-4578-A283-991A3A544778}" type="presParOf" srcId="{F55B20B7-2521-4065-8DC6-41A4BEAA5B19}" destId="{03D93EA9-99E2-4974-9092-83C25E76786E}" srcOrd="0" destOrd="0" presId="urn:microsoft.com/office/officeart/2005/8/layout/hierarchy1"/>
    <dgm:cxn modelId="{22B01729-A1A3-4308-BE51-8A18F9996759}" type="presParOf" srcId="{F55B20B7-2521-4065-8DC6-41A4BEAA5B19}" destId="{B569AC24-3163-495B-82D5-4E6BBAF48757}" srcOrd="1" destOrd="0" presId="urn:microsoft.com/office/officeart/2005/8/layout/hierarchy1"/>
    <dgm:cxn modelId="{322B1079-F70D-419E-AB0A-98D41FC15737}" type="presParOf" srcId="{14115E27-A5AC-4803-ADB6-6999ABECC8C3}" destId="{5D447387-EC24-4986-922E-BC590564130A}" srcOrd="1" destOrd="0" presId="urn:microsoft.com/office/officeart/2005/8/layout/hierarchy1"/>
    <dgm:cxn modelId="{E80F1DBC-7622-45B9-9F6E-DD258EF92514}" type="presParOf" srcId="{A1D3CC54-8F2D-4232-9293-51486F6B785E}" destId="{395F1D42-41D7-4E61-B779-581771E0AF2A}" srcOrd="2" destOrd="0" presId="urn:microsoft.com/office/officeart/2005/8/layout/hierarchy1"/>
    <dgm:cxn modelId="{5C9F83CC-1CBF-4BD2-85E8-BFDA4A93AABD}" type="presParOf" srcId="{A1D3CC54-8F2D-4232-9293-51486F6B785E}" destId="{C5CE5A61-F671-413C-BF63-89ECFEFDE065}" srcOrd="3" destOrd="0" presId="urn:microsoft.com/office/officeart/2005/8/layout/hierarchy1"/>
    <dgm:cxn modelId="{721F394D-94D8-4158-A0DA-1C91F9C26406}" type="presParOf" srcId="{C5CE5A61-F671-413C-BF63-89ECFEFDE065}" destId="{1BABD5BD-7114-4FA3-BF83-24EDA2649BF7}" srcOrd="0" destOrd="0" presId="urn:microsoft.com/office/officeart/2005/8/layout/hierarchy1"/>
    <dgm:cxn modelId="{1869AC86-2F27-48D6-8E7D-7E176ECF56AA}" type="presParOf" srcId="{1BABD5BD-7114-4FA3-BF83-24EDA2649BF7}" destId="{C2887026-35ED-4D76-81C5-A61195C98F1D}" srcOrd="0" destOrd="0" presId="urn:microsoft.com/office/officeart/2005/8/layout/hierarchy1"/>
    <dgm:cxn modelId="{C91FA63D-D608-4660-936C-2756E41079FF}" type="presParOf" srcId="{1BABD5BD-7114-4FA3-BF83-24EDA2649BF7}" destId="{B1F00194-86B4-4E72-93F2-A8D5171891C3}" srcOrd="1" destOrd="0" presId="urn:microsoft.com/office/officeart/2005/8/layout/hierarchy1"/>
    <dgm:cxn modelId="{A1B6E267-6DC4-46A6-BEBA-D5598C5ACFB8}" type="presParOf" srcId="{C5CE5A61-F671-413C-BF63-89ECFEFDE065}" destId="{195FDFA5-2DA7-42E0-AE76-3FC77916A1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sz="1200" b="0" dirty="0"/>
            <a:t>Sr. Partner</a:t>
          </a:r>
        </a:p>
        <a:p>
          <a:r>
            <a:rPr lang="en-US" altLang="zh-CN" sz="1200" b="0" dirty="0"/>
            <a:t>Vicky ZHANG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sz="1200" dirty="0"/>
            <a:t>互联网</a:t>
          </a:r>
          <a:r>
            <a:rPr lang="en-US" altLang="zh-CN" sz="1200" dirty="0"/>
            <a:t> </a:t>
          </a:r>
        </a:p>
        <a:p>
          <a:r>
            <a:rPr lang="en-US" altLang="zh-CN" sz="1200" dirty="0"/>
            <a:t>New TL</a:t>
          </a:r>
          <a:endParaRPr lang="zh-CN" altLang="en-US" sz="1200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 custT="1"/>
      <dgm:spPr/>
      <dgm:t>
        <a:bodyPr/>
        <a:lstStyle/>
        <a:p>
          <a:r>
            <a:rPr lang="en-US" altLang="zh-CN" sz="1400" dirty="0"/>
            <a:t>Daisy</a:t>
          </a:r>
        </a:p>
        <a:p>
          <a:r>
            <a:rPr lang="en-US" altLang="zh-CN" sz="1400" dirty="0"/>
            <a:t>AC</a:t>
          </a:r>
          <a:r>
            <a:rPr lang="en-US" altLang="zh-CN" sz="1400" dirty="0">
              <a:sym typeface="Wingdings" panose="05000000000000000000" pitchFamily="2" charset="2"/>
            </a:rPr>
            <a:t> C</a:t>
          </a:r>
          <a:endParaRPr lang="zh-CN" altLang="en-US" sz="1400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dirty="0"/>
            <a:t>金融</a:t>
          </a:r>
          <a:endParaRPr lang="en-US" altLang="zh-CN" dirty="0"/>
        </a:p>
        <a:p>
          <a:r>
            <a:rPr lang="en-US" altLang="zh-CN" dirty="0"/>
            <a:t>New SC/MC 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Researcher 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AC 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27A08F2E-3492-4BFB-8044-6F6F9A61D5EE}">
      <dgm:prSet custT="1"/>
      <dgm:spPr/>
      <dgm:t>
        <a:bodyPr/>
        <a:lstStyle/>
        <a:p>
          <a:r>
            <a:rPr lang="en-US" altLang="zh-CN" sz="1400" dirty="0"/>
            <a:t>Grace</a:t>
          </a:r>
        </a:p>
        <a:p>
          <a:r>
            <a:rPr lang="en-US" altLang="zh-CN" sz="1400" dirty="0"/>
            <a:t>AC</a:t>
          </a:r>
          <a:r>
            <a:rPr lang="en-US" altLang="zh-CN" sz="1400" dirty="0">
              <a:sym typeface="Wingdings" panose="05000000000000000000" pitchFamily="2" charset="2"/>
            </a:rPr>
            <a:t>C</a:t>
          </a:r>
          <a:endParaRPr lang="en-US" altLang="zh-CN" sz="1400" dirty="0"/>
        </a:p>
      </dgm:t>
    </dgm:pt>
    <dgm:pt modelId="{5F79BB63-D3E5-45E3-B0BE-B4945B23DE9F}" type="parTrans" cxnId="{E9C96B32-40D1-455D-BF9D-9FF93FF3FFB6}">
      <dgm:prSet/>
      <dgm:spPr/>
      <dgm:t>
        <a:bodyPr/>
        <a:lstStyle/>
        <a:p>
          <a:endParaRPr lang="zh-CN" altLang="en-US"/>
        </a:p>
      </dgm:t>
    </dgm:pt>
    <dgm:pt modelId="{643F7F4E-958A-4D5F-B999-CD978CAA9EB7}" type="sibTrans" cxnId="{E9C96B32-40D1-455D-BF9D-9FF93FF3FFB6}">
      <dgm:prSet/>
      <dgm:spPr/>
      <dgm:t>
        <a:bodyPr/>
        <a:lstStyle/>
        <a:p>
          <a:endParaRPr lang="zh-CN" altLang="en-US"/>
        </a:p>
      </dgm:t>
    </dgm:pt>
    <dgm:pt modelId="{1AADA8EC-837C-42DE-A05E-49378C0F6EC5}">
      <dgm:prSet custT="1"/>
      <dgm:spPr/>
      <dgm:t>
        <a:bodyPr/>
        <a:lstStyle/>
        <a:p>
          <a:r>
            <a:rPr lang="en-US" altLang="zh-CN" sz="1400" dirty="0"/>
            <a:t>Monica</a:t>
          </a:r>
        </a:p>
        <a:p>
          <a:r>
            <a:rPr lang="en-US" altLang="zh-CN" sz="1400" dirty="0"/>
            <a:t>AC</a:t>
          </a:r>
          <a:endParaRPr lang="zh-CN" altLang="en-US" sz="1400" dirty="0"/>
        </a:p>
      </dgm:t>
    </dgm:pt>
    <dgm:pt modelId="{54251C2F-19CF-4E55-9246-5E41437AF6D0}" type="parTrans" cxnId="{8F70A75C-AF6B-45E3-BC4F-13022C6C24C7}">
      <dgm:prSet/>
      <dgm:spPr/>
      <dgm:t>
        <a:bodyPr/>
        <a:lstStyle/>
        <a:p>
          <a:endParaRPr lang="zh-CN" altLang="en-US"/>
        </a:p>
      </dgm:t>
    </dgm:pt>
    <dgm:pt modelId="{CA1A59F8-0E75-45D7-8AAB-680A3BD8C05D}" type="sibTrans" cxnId="{8F70A75C-AF6B-45E3-BC4F-13022C6C24C7}">
      <dgm:prSet/>
      <dgm:spPr/>
      <dgm:t>
        <a:bodyPr/>
        <a:lstStyle/>
        <a:p>
          <a:endParaRPr lang="zh-CN" altLang="en-US"/>
        </a:p>
      </dgm:t>
    </dgm:pt>
    <dgm:pt modelId="{84FD288F-8CBA-4461-9FDB-FAA8E65D8E5F}">
      <dgm:prSet custT="1"/>
      <dgm:spPr/>
      <dgm:t>
        <a:bodyPr/>
        <a:lstStyle/>
        <a:p>
          <a:r>
            <a:rPr lang="en-US" altLang="zh-CN" sz="1400" dirty="0"/>
            <a:t>Betty</a:t>
          </a:r>
        </a:p>
        <a:p>
          <a:r>
            <a:rPr lang="en-US" altLang="zh-CN" sz="1400" dirty="0"/>
            <a:t>Researcher</a:t>
          </a:r>
          <a:endParaRPr lang="zh-CN" altLang="en-US" sz="1400" dirty="0"/>
        </a:p>
      </dgm:t>
    </dgm:pt>
    <dgm:pt modelId="{61CF80B5-69E3-44D3-BC52-8C96261B5F1A}" type="parTrans" cxnId="{25F94B70-7625-49A2-BE2D-818BBCCE02CA}">
      <dgm:prSet/>
      <dgm:spPr/>
      <dgm:t>
        <a:bodyPr/>
        <a:lstStyle/>
        <a:p>
          <a:endParaRPr lang="zh-CN" altLang="en-US"/>
        </a:p>
      </dgm:t>
    </dgm:pt>
    <dgm:pt modelId="{81C0C2E4-98F2-46EF-9726-9682437C97FF}" type="sibTrans" cxnId="{25F94B70-7625-49A2-BE2D-818BBCCE02CA}">
      <dgm:prSet/>
      <dgm:spPr/>
      <dgm:t>
        <a:bodyPr/>
        <a:lstStyle/>
        <a:p>
          <a:endParaRPr lang="zh-CN" altLang="en-US"/>
        </a:p>
      </dgm:t>
    </dgm:pt>
    <dgm:pt modelId="{088F8B15-9814-4368-ADC4-29C9C789848F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sz="1200" dirty="0"/>
            <a:t>智能制造 </a:t>
          </a:r>
          <a:endParaRPr lang="en-US" altLang="zh-CN" sz="1200" dirty="0"/>
        </a:p>
        <a:p>
          <a:r>
            <a:rPr lang="en-US" altLang="zh-CN" sz="1200" dirty="0"/>
            <a:t>New TL</a:t>
          </a:r>
        </a:p>
      </dgm:t>
    </dgm:pt>
    <dgm:pt modelId="{D9478EC5-BDDB-4470-B560-7BB32CC9AC44}" type="parTrans" cxnId="{9295A4E1-290D-458E-93B9-67D641296457}">
      <dgm:prSet/>
      <dgm:spPr/>
      <dgm:t>
        <a:bodyPr/>
        <a:lstStyle/>
        <a:p>
          <a:endParaRPr lang="zh-CN" altLang="en-US"/>
        </a:p>
      </dgm:t>
    </dgm:pt>
    <dgm:pt modelId="{611E4A19-892D-4BA6-8C7D-B99214AF0105}" type="sibTrans" cxnId="{9295A4E1-290D-458E-93B9-67D641296457}">
      <dgm:prSet/>
      <dgm:spPr/>
      <dgm:t>
        <a:bodyPr/>
        <a:lstStyle/>
        <a:p>
          <a:endParaRPr lang="zh-CN" altLang="en-US"/>
        </a:p>
      </dgm:t>
    </dgm:pt>
    <dgm:pt modelId="{D3E1BA26-156A-4C2A-8957-095812FEB09F}">
      <dgm:prSet custT="1"/>
      <dgm:spPr/>
      <dgm:t>
        <a:bodyPr/>
        <a:lstStyle/>
        <a:p>
          <a:r>
            <a:rPr lang="en-US" altLang="zh-CN" sz="1400" dirty="0"/>
            <a:t>Zaki</a:t>
          </a:r>
        </a:p>
        <a:p>
          <a:r>
            <a:rPr lang="en-US" altLang="zh-CN" sz="1400" dirty="0"/>
            <a:t>R</a:t>
          </a:r>
          <a:r>
            <a:rPr lang="en-US" altLang="zh-CN" sz="1400" dirty="0">
              <a:sym typeface="Wingdings" panose="05000000000000000000" pitchFamily="2" charset="2"/>
            </a:rPr>
            <a:t>AC</a:t>
          </a:r>
          <a:endParaRPr lang="zh-CN" altLang="en-US" sz="1400" dirty="0"/>
        </a:p>
      </dgm:t>
    </dgm:pt>
    <dgm:pt modelId="{A71588EC-0257-4A69-910E-67E18F944570}" type="parTrans" cxnId="{7D4EB9F7-7647-4A89-83A3-3E78F91029C7}">
      <dgm:prSet/>
      <dgm:spPr/>
      <dgm:t>
        <a:bodyPr/>
        <a:lstStyle/>
        <a:p>
          <a:endParaRPr lang="zh-CN" altLang="en-US"/>
        </a:p>
      </dgm:t>
    </dgm:pt>
    <dgm:pt modelId="{E19E6243-26E3-4A37-98A0-54901A61FE63}" type="sibTrans" cxnId="{7D4EB9F7-7647-4A89-83A3-3E78F91029C7}">
      <dgm:prSet/>
      <dgm:spPr/>
      <dgm:t>
        <a:bodyPr/>
        <a:lstStyle/>
        <a:p>
          <a:endParaRPr lang="zh-CN" altLang="en-US"/>
        </a:p>
      </dgm:t>
    </dgm:pt>
    <dgm:pt modelId="{78CE6F24-6BBB-4D1E-8A96-270ACC9336FA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AC</a:t>
          </a:r>
          <a:endParaRPr lang="zh-CN" altLang="en-US" dirty="0"/>
        </a:p>
      </dgm:t>
    </dgm:pt>
    <dgm:pt modelId="{BC2F34FB-0C59-4A8E-BCDB-2FF8CEA81239}" type="parTrans" cxnId="{8B47C527-BFA6-478F-9E5D-9D1B2D8AA39F}">
      <dgm:prSet/>
      <dgm:spPr/>
      <dgm:t>
        <a:bodyPr/>
        <a:lstStyle/>
        <a:p>
          <a:endParaRPr lang="zh-CN" altLang="en-US"/>
        </a:p>
      </dgm:t>
    </dgm:pt>
    <dgm:pt modelId="{4BCFBE33-71A8-4447-AD8C-81E830529B8C}" type="sibTrans" cxnId="{8B47C527-BFA6-478F-9E5D-9D1B2D8AA39F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359ABE75-473F-4E25-B07A-48C50D58736C}" type="pres">
      <dgm:prSet presAssocID="{D9478EC5-BDDB-4470-B560-7BB32CC9AC44}" presName="Name10" presStyleLbl="parChTrans1D2" presStyleIdx="0" presStyleCnt="3"/>
      <dgm:spPr/>
    </dgm:pt>
    <dgm:pt modelId="{05E12287-438A-4417-B37E-D0A6F9E9FC0D}" type="pres">
      <dgm:prSet presAssocID="{088F8B15-9814-4368-ADC4-29C9C789848F}" presName="hierRoot2" presStyleCnt="0"/>
      <dgm:spPr/>
    </dgm:pt>
    <dgm:pt modelId="{0A1FDDAA-8F60-4EC0-AFF1-BC11A0A63B5D}" type="pres">
      <dgm:prSet presAssocID="{088F8B15-9814-4368-ADC4-29C9C789848F}" presName="composite2" presStyleCnt="0"/>
      <dgm:spPr/>
    </dgm:pt>
    <dgm:pt modelId="{09FFF8D5-7801-45B6-A120-E84EF8FCAB76}" type="pres">
      <dgm:prSet presAssocID="{088F8B15-9814-4368-ADC4-29C9C789848F}" presName="background2" presStyleLbl="node2" presStyleIdx="0" presStyleCnt="3"/>
      <dgm:spPr/>
    </dgm:pt>
    <dgm:pt modelId="{1F00E386-9E48-4E52-84C9-F17ED21BC2FF}" type="pres">
      <dgm:prSet presAssocID="{088F8B15-9814-4368-ADC4-29C9C789848F}" presName="text2" presStyleLbl="fgAcc2" presStyleIdx="0" presStyleCnt="3">
        <dgm:presLayoutVars>
          <dgm:chPref val="3"/>
        </dgm:presLayoutVars>
      </dgm:prSet>
      <dgm:spPr/>
    </dgm:pt>
    <dgm:pt modelId="{E9B88DA4-7D4F-47FB-B556-B0D75FEE1AF4}" type="pres">
      <dgm:prSet presAssocID="{088F8B15-9814-4368-ADC4-29C9C789848F}" presName="hierChild3" presStyleCnt="0"/>
      <dgm:spPr/>
    </dgm:pt>
    <dgm:pt modelId="{FBCE5B2C-879D-4A44-8B3E-85B6D045D5B9}" type="pres">
      <dgm:prSet presAssocID="{5F79BB63-D3E5-45E3-B0BE-B4945B23DE9F}" presName="Name17" presStyleLbl="parChTrans1D3" presStyleIdx="0" presStyleCnt="8"/>
      <dgm:spPr/>
    </dgm:pt>
    <dgm:pt modelId="{8EB3E684-5A82-4158-AC94-F1C1A3ECBCA8}" type="pres">
      <dgm:prSet presAssocID="{27A08F2E-3492-4BFB-8044-6F6F9A61D5EE}" presName="hierRoot3" presStyleCnt="0"/>
      <dgm:spPr/>
    </dgm:pt>
    <dgm:pt modelId="{66429645-EFE4-426B-AA1D-1D6ACF2CBED4}" type="pres">
      <dgm:prSet presAssocID="{27A08F2E-3492-4BFB-8044-6F6F9A61D5EE}" presName="composite3" presStyleCnt="0"/>
      <dgm:spPr/>
    </dgm:pt>
    <dgm:pt modelId="{657512A2-EA8F-4ABC-AFBE-B05BC0E2AFFF}" type="pres">
      <dgm:prSet presAssocID="{27A08F2E-3492-4BFB-8044-6F6F9A61D5EE}" presName="background3" presStyleLbl="node3" presStyleIdx="0" presStyleCnt="8"/>
      <dgm:spPr/>
    </dgm:pt>
    <dgm:pt modelId="{7EF99825-9B7E-49E9-B75D-CE38B466E8BA}" type="pres">
      <dgm:prSet presAssocID="{27A08F2E-3492-4BFB-8044-6F6F9A61D5EE}" presName="text3" presStyleLbl="fgAcc3" presStyleIdx="0" presStyleCnt="8">
        <dgm:presLayoutVars>
          <dgm:chPref val="3"/>
        </dgm:presLayoutVars>
      </dgm:prSet>
      <dgm:spPr/>
    </dgm:pt>
    <dgm:pt modelId="{B84E9E61-BD8C-45D6-84E8-55F5F042504D}" type="pres">
      <dgm:prSet presAssocID="{27A08F2E-3492-4BFB-8044-6F6F9A61D5EE}" presName="hierChild4" presStyleCnt="0"/>
      <dgm:spPr/>
    </dgm:pt>
    <dgm:pt modelId="{D3A3EC96-1B45-4219-B8A1-7DB443DD248C}" type="pres">
      <dgm:prSet presAssocID="{54251C2F-19CF-4E55-9246-5E41437AF6D0}" presName="Name17" presStyleLbl="parChTrans1D3" presStyleIdx="1" presStyleCnt="8"/>
      <dgm:spPr/>
    </dgm:pt>
    <dgm:pt modelId="{04A9582D-A6E6-4361-A5DD-FA695B9A1A71}" type="pres">
      <dgm:prSet presAssocID="{1AADA8EC-837C-42DE-A05E-49378C0F6EC5}" presName="hierRoot3" presStyleCnt="0"/>
      <dgm:spPr/>
    </dgm:pt>
    <dgm:pt modelId="{AB794A0A-2143-469E-93B9-5970016E2268}" type="pres">
      <dgm:prSet presAssocID="{1AADA8EC-837C-42DE-A05E-49378C0F6EC5}" presName="composite3" presStyleCnt="0"/>
      <dgm:spPr/>
    </dgm:pt>
    <dgm:pt modelId="{17B53D5C-AC9A-4A4C-9FDA-CD72230B894E}" type="pres">
      <dgm:prSet presAssocID="{1AADA8EC-837C-42DE-A05E-49378C0F6EC5}" presName="background3" presStyleLbl="node3" presStyleIdx="1" presStyleCnt="8"/>
      <dgm:spPr/>
    </dgm:pt>
    <dgm:pt modelId="{11C75DA3-BDD8-4704-96AB-C35BF3706333}" type="pres">
      <dgm:prSet presAssocID="{1AADA8EC-837C-42DE-A05E-49378C0F6EC5}" presName="text3" presStyleLbl="fgAcc3" presStyleIdx="1" presStyleCnt="8">
        <dgm:presLayoutVars>
          <dgm:chPref val="3"/>
        </dgm:presLayoutVars>
      </dgm:prSet>
      <dgm:spPr/>
    </dgm:pt>
    <dgm:pt modelId="{28516448-7627-4747-8496-96D139486B1D}" type="pres">
      <dgm:prSet presAssocID="{1AADA8EC-837C-42DE-A05E-49378C0F6EC5}" presName="hierChild4" presStyleCnt="0"/>
      <dgm:spPr/>
    </dgm:pt>
    <dgm:pt modelId="{C3E3A428-6C35-4AA2-94F0-46E420FC3EDA}" type="pres">
      <dgm:prSet presAssocID="{A71588EC-0257-4A69-910E-67E18F944570}" presName="Name17" presStyleLbl="parChTrans1D3" presStyleIdx="2" presStyleCnt="8"/>
      <dgm:spPr/>
    </dgm:pt>
    <dgm:pt modelId="{0317F636-ECD5-439E-B7DA-B22872F7CF87}" type="pres">
      <dgm:prSet presAssocID="{D3E1BA26-156A-4C2A-8957-095812FEB09F}" presName="hierRoot3" presStyleCnt="0"/>
      <dgm:spPr/>
    </dgm:pt>
    <dgm:pt modelId="{636929D1-C55C-4BD7-B6A2-FB40C7B7B68F}" type="pres">
      <dgm:prSet presAssocID="{D3E1BA26-156A-4C2A-8957-095812FEB09F}" presName="composite3" presStyleCnt="0"/>
      <dgm:spPr/>
    </dgm:pt>
    <dgm:pt modelId="{EDF90ADB-7F73-4AC5-B6B5-F117FA35C8CA}" type="pres">
      <dgm:prSet presAssocID="{D3E1BA26-156A-4C2A-8957-095812FEB09F}" presName="background3" presStyleLbl="node3" presStyleIdx="2" presStyleCnt="8"/>
      <dgm:spPr/>
    </dgm:pt>
    <dgm:pt modelId="{13ECC9BC-B533-4EA6-ACC1-E6A2DF00DE96}" type="pres">
      <dgm:prSet presAssocID="{D3E1BA26-156A-4C2A-8957-095812FEB09F}" presName="text3" presStyleLbl="fgAcc3" presStyleIdx="2" presStyleCnt="8">
        <dgm:presLayoutVars>
          <dgm:chPref val="3"/>
        </dgm:presLayoutVars>
      </dgm:prSet>
      <dgm:spPr/>
    </dgm:pt>
    <dgm:pt modelId="{B0F11FC9-FBE1-4A26-AA4E-19FDFFD56B9A}" type="pres">
      <dgm:prSet presAssocID="{D3E1BA26-156A-4C2A-8957-095812FEB09F}" presName="hierChild4" presStyleCnt="0"/>
      <dgm:spPr/>
    </dgm:pt>
    <dgm:pt modelId="{6ABAF5C0-A3AA-4069-A51E-861D9199E1D5}" type="pres">
      <dgm:prSet presAssocID="{61CF80B5-69E3-44D3-BC52-8C96261B5F1A}" presName="Name17" presStyleLbl="parChTrans1D3" presStyleIdx="3" presStyleCnt="8"/>
      <dgm:spPr/>
    </dgm:pt>
    <dgm:pt modelId="{3212FBD3-32F8-4724-8C9D-0367BEC8A3AC}" type="pres">
      <dgm:prSet presAssocID="{84FD288F-8CBA-4461-9FDB-FAA8E65D8E5F}" presName="hierRoot3" presStyleCnt="0"/>
      <dgm:spPr/>
    </dgm:pt>
    <dgm:pt modelId="{A3FAB86D-5F1E-430F-8563-23B7371F70F0}" type="pres">
      <dgm:prSet presAssocID="{84FD288F-8CBA-4461-9FDB-FAA8E65D8E5F}" presName="composite3" presStyleCnt="0"/>
      <dgm:spPr/>
    </dgm:pt>
    <dgm:pt modelId="{11891D0D-8891-4871-A373-BA9C3045D6E0}" type="pres">
      <dgm:prSet presAssocID="{84FD288F-8CBA-4461-9FDB-FAA8E65D8E5F}" presName="background3" presStyleLbl="node3" presStyleIdx="3" presStyleCnt="8"/>
      <dgm:spPr/>
    </dgm:pt>
    <dgm:pt modelId="{E9062B23-E84C-487E-8BBB-C77FB8508E75}" type="pres">
      <dgm:prSet presAssocID="{84FD288F-8CBA-4461-9FDB-FAA8E65D8E5F}" presName="text3" presStyleLbl="fgAcc3" presStyleIdx="3" presStyleCnt="8">
        <dgm:presLayoutVars>
          <dgm:chPref val="3"/>
        </dgm:presLayoutVars>
      </dgm:prSet>
      <dgm:spPr/>
    </dgm:pt>
    <dgm:pt modelId="{7115EAB3-C213-44FE-917C-63AD9AF1673F}" type="pres">
      <dgm:prSet presAssocID="{84FD288F-8CBA-4461-9FDB-FAA8E65D8E5F}" presName="hierChild4" presStyleCnt="0"/>
      <dgm:spPr/>
    </dgm:pt>
    <dgm:pt modelId="{B0C824A9-4B7D-465B-8EAB-CB52706E87E1}" type="pres">
      <dgm:prSet presAssocID="{9D1E7982-F0F5-4D54-A9AC-4F85F5694D90}" presName="Name10" presStyleLbl="parChTrans1D2" presStyleIdx="1" presStyleCnt="3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1" presStyleCnt="3"/>
      <dgm:spPr/>
    </dgm:pt>
    <dgm:pt modelId="{690FB0A6-F8A1-4C4F-9CF8-056958E27148}" type="pres">
      <dgm:prSet presAssocID="{6985DB4D-5065-4436-B063-D1241B23BA82}" presName="text2" presStyleLbl="fgAcc2" presStyleIdx="1" presStyleCnt="3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4" presStyleCnt="8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4" presStyleCnt="8"/>
      <dgm:spPr/>
    </dgm:pt>
    <dgm:pt modelId="{7F6985F2-BBD8-4343-9178-DEA94E7FFFBC}" type="pres">
      <dgm:prSet presAssocID="{1239C815-54BC-4EA7-A690-C57540FD1FA9}" presName="text3" presStyleLbl="fgAcc3" presStyleIdx="4" presStyleCnt="8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5" presStyleCnt="8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5" presStyleCnt="8"/>
      <dgm:spPr/>
    </dgm:pt>
    <dgm:pt modelId="{733DECD0-1B48-4D11-8E67-7B5955DD9B60}" type="pres">
      <dgm:prSet presAssocID="{053D7EDE-C1BC-401F-B8A2-A1A9C55762EC}" presName="text3" presStyleLbl="fgAcc3" presStyleIdx="5" presStyleCnt="8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4C7FBFED-FDA2-4575-909D-9F57F06A9079}" type="pres">
      <dgm:prSet presAssocID="{BC2F34FB-0C59-4A8E-BCDB-2FF8CEA81239}" presName="Name17" presStyleLbl="parChTrans1D3" presStyleIdx="6" presStyleCnt="8"/>
      <dgm:spPr/>
    </dgm:pt>
    <dgm:pt modelId="{B6FD24D4-B2A1-4420-81DD-DF4237554A4F}" type="pres">
      <dgm:prSet presAssocID="{78CE6F24-6BBB-4D1E-8A96-270ACC9336FA}" presName="hierRoot3" presStyleCnt="0"/>
      <dgm:spPr/>
    </dgm:pt>
    <dgm:pt modelId="{8818CECB-5B9F-4311-AA7A-C536A42B1945}" type="pres">
      <dgm:prSet presAssocID="{78CE6F24-6BBB-4D1E-8A96-270ACC9336FA}" presName="composite3" presStyleCnt="0"/>
      <dgm:spPr/>
    </dgm:pt>
    <dgm:pt modelId="{8C8B741B-0B72-4039-BFF7-16CFE0DD977A}" type="pres">
      <dgm:prSet presAssocID="{78CE6F24-6BBB-4D1E-8A96-270ACC9336FA}" presName="background3" presStyleLbl="node3" presStyleIdx="6" presStyleCnt="8"/>
      <dgm:spPr/>
    </dgm:pt>
    <dgm:pt modelId="{F3A1BBA7-3641-495F-B511-4D6171510F7C}" type="pres">
      <dgm:prSet presAssocID="{78CE6F24-6BBB-4D1E-8A96-270ACC9336FA}" presName="text3" presStyleLbl="fgAcc3" presStyleIdx="6" presStyleCnt="8">
        <dgm:presLayoutVars>
          <dgm:chPref val="3"/>
        </dgm:presLayoutVars>
      </dgm:prSet>
      <dgm:spPr/>
    </dgm:pt>
    <dgm:pt modelId="{7A298420-4DA3-427E-B67F-9EB0D7C72E5D}" type="pres">
      <dgm:prSet presAssocID="{78CE6F24-6BBB-4D1E-8A96-270ACC9336FA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2" presStyleCnt="3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2" presStyleCnt="3"/>
      <dgm:spPr/>
    </dgm:pt>
    <dgm:pt modelId="{EF914868-0517-4F34-B37C-890065378649}" type="pres">
      <dgm:prSet presAssocID="{80412E1E-D779-4B14-8BC4-FF4417FA9D00}" presName="text2" presStyleLbl="fgAcc2" presStyleIdx="2" presStyleCnt="3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7" presStyleCnt="8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7" presStyleCnt="8"/>
      <dgm:spPr/>
    </dgm:pt>
    <dgm:pt modelId="{FB296140-07B5-4403-90C9-37DB7336DF98}" type="pres">
      <dgm:prSet presAssocID="{85A1653C-7792-4AD2-9FC4-620113BA0506}" presName="text3" presStyleLbl="fgAcc3" presStyleIdx="7" presStyleCnt="8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</dgm:ptLst>
  <dgm:cxnLst>
    <dgm:cxn modelId="{70F66402-C3D4-4B1F-8B0E-5F34C1674416}" type="presOf" srcId="{3CC29A83-41D2-42AB-A9E1-49CF68B4C31D}" destId="{CE84CFB8-6291-4059-B23C-85CC99A43CD6}" srcOrd="0" destOrd="0" presId="urn:microsoft.com/office/officeart/2005/8/layout/hierarchy1"/>
    <dgm:cxn modelId="{F2873504-F7A0-4796-8860-7908730265B2}" type="presOf" srcId="{D3E1BA26-156A-4C2A-8957-095812FEB09F}" destId="{13ECC9BC-B533-4EA6-ACC1-E6A2DF00DE96}" srcOrd="0" destOrd="0" presId="urn:microsoft.com/office/officeart/2005/8/layout/hierarchy1"/>
    <dgm:cxn modelId="{9AFA5C06-F2F2-4C28-ACC2-243AB160FE65}" type="presOf" srcId="{80412E1E-D779-4B14-8BC4-FF4417FA9D00}" destId="{EF914868-0517-4F34-B37C-890065378649}" srcOrd="0" destOrd="0" presId="urn:microsoft.com/office/officeart/2005/8/layout/hierarchy1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8B47C527-BFA6-478F-9E5D-9D1B2D8AA39F}" srcId="{6985DB4D-5065-4436-B063-D1241B23BA82}" destId="{78CE6F24-6BBB-4D1E-8A96-270ACC9336FA}" srcOrd="2" destOrd="0" parTransId="{BC2F34FB-0C59-4A8E-BCDB-2FF8CEA81239}" sibTransId="{4BCFBE33-71A8-4447-AD8C-81E830529B8C}"/>
    <dgm:cxn modelId="{E9C96B32-40D1-455D-BF9D-9FF93FF3FFB6}" srcId="{088F8B15-9814-4368-ADC4-29C9C789848F}" destId="{27A08F2E-3492-4BFB-8044-6F6F9A61D5EE}" srcOrd="0" destOrd="0" parTransId="{5F79BB63-D3E5-45E3-B0BE-B4945B23DE9F}" sibTransId="{643F7F4E-958A-4D5F-B999-CD978CAA9EB7}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A2C5323D-53D0-40B9-9215-8CF3605CE903}" type="presOf" srcId="{6985DB4D-5065-4436-B063-D1241B23BA82}" destId="{690FB0A6-F8A1-4C4F-9CF8-056958E27148}" srcOrd="0" destOrd="0" presId="urn:microsoft.com/office/officeart/2005/8/layout/hierarchy1"/>
    <dgm:cxn modelId="{8F70A75C-AF6B-45E3-BC4F-13022C6C24C7}" srcId="{088F8B15-9814-4368-ADC4-29C9C789848F}" destId="{1AADA8EC-837C-42DE-A05E-49378C0F6EC5}" srcOrd="1" destOrd="0" parTransId="{54251C2F-19CF-4E55-9246-5E41437AF6D0}" sibTransId="{CA1A59F8-0E75-45D7-8AAB-680A3BD8C05D}"/>
    <dgm:cxn modelId="{4BB7185D-A8FE-47CE-A3DE-00C818B73FA9}" type="presOf" srcId="{5F79BB63-D3E5-45E3-B0BE-B4945B23DE9F}" destId="{FBCE5B2C-879D-4A44-8B3E-85B6D045D5B9}" srcOrd="0" destOrd="0" presId="urn:microsoft.com/office/officeart/2005/8/layout/hierarchy1"/>
    <dgm:cxn modelId="{828C265D-57A2-43AB-B129-F3C15DA11B08}" type="presOf" srcId="{B35E00BB-0EEC-4A97-8B9D-05C0442809B5}" destId="{4FB7F050-391E-4F6C-B04D-C698002539A0}" srcOrd="0" destOrd="0" presId="urn:microsoft.com/office/officeart/2005/8/layout/hierarchy1"/>
    <dgm:cxn modelId="{F54E6C60-43A6-4025-9F65-15BFBE573E1F}" type="presOf" srcId="{84FD288F-8CBA-4461-9FDB-FAA8E65D8E5F}" destId="{E9062B23-E84C-487E-8BBB-C77FB8508E75}" srcOrd="0" destOrd="0" presId="urn:microsoft.com/office/officeart/2005/8/layout/hierarchy1"/>
    <dgm:cxn modelId="{952E3563-2882-4450-B09A-5A1DB0307B11}" type="presOf" srcId="{54251C2F-19CF-4E55-9246-5E41437AF6D0}" destId="{D3A3EC96-1B45-4219-B8A1-7DB443DD248C}" srcOrd="0" destOrd="0" presId="urn:microsoft.com/office/officeart/2005/8/layout/hierarchy1"/>
    <dgm:cxn modelId="{02DA3764-4170-4A33-92DE-CE1267D78571}" srcId="{0F72A2CA-2E54-431C-9DE7-30CE0CD2BB1E}" destId="{6985DB4D-5065-4436-B063-D1241B23BA82}" srcOrd="1" destOrd="0" parTransId="{9D1E7982-F0F5-4D54-A9AC-4F85F5694D90}" sibTransId="{DF87E8D3-13F8-4BB3-9613-F468E8263CDD}"/>
    <dgm:cxn modelId="{31305267-8351-4829-A1A5-EAE8CC224C1D}" type="presOf" srcId="{1239C815-54BC-4EA7-A690-C57540FD1FA9}" destId="{7F6985F2-BBD8-4343-9178-DEA94E7FFFBC}" srcOrd="0" destOrd="0" presId="urn:microsoft.com/office/officeart/2005/8/layout/hierarchy1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06F5B948-83F8-4AF0-B5C2-00E776191ECE}" type="presOf" srcId="{61CF80B5-69E3-44D3-BC52-8C96261B5F1A}" destId="{6ABAF5C0-A3AA-4069-A51E-861D9199E1D5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25F94B70-7625-49A2-BE2D-818BBCCE02CA}" srcId="{088F8B15-9814-4368-ADC4-29C9C789848F}" destId="{84FD288F-8CBA-4461-9FDB-FAA8E65D8E5F}" srcOrd="3" destOrd="0" parTransId="{61CF80B5-69E3-44D3-BC52-8C96261B5F1A}" sibTransId="{81C0C2E4-98F2-46EF-9726-9682437C97FF}"/>
    <dgm:cxn modelId="{0C648871-CD37-4A77-BDC5-4B7C7C59C4C5}" type="presOf" srcId="{85A1653C-7792-4AD2-9FC4-620113BA0506}" destId="{FB296140-07B5-4403-90C9-37DB7336DF98}" srcOrd="0" destOrd="0" presId="urn:microsoft.com/office/officeart/2005/8/layout/hierarchy1"/>
    <dgm:cxn modelId="{16852974-5A3B-4468-A13D-645AB50CB791}" srcId="{0F72A2CA-2E54-431C-9DE7-30CE0CD2BB1E}" destId="{80412E1E-D779-4B14-8BC4-FF4417FA9D00}" srcOrd="2" destOrd="0" parTransId="{DA3C65FB-1DCC-4934-92B2-516AA4AFA3F4}" sibTransId="{5CBC8A9C-E908-478C-AED0-41F2E6E18FD8}"/>
    <dgm:cxn modelId="{C5E49E79-C125-4A7F-8AE9-35A205AEE17B}" type="presOf" srcId="{D9478EC5-BDDB-4470-B560-7BB32CC9AC44}" destId="{359ABE75-473F-4E25-B07A-48C50D58736C}" srcOrd="0" destOrd="0" presId="urn:microsoft.com/office/officeart/2005/8/layout/hierarchy1"/>
    <dgm:cxn modelId="{1DA6AC7B-BEFA-4E15-9D7A-76830D860FE9}" type="presOf" srcId="{BC2F34FB-0C59-4A8E-BCDB-2FF8CEA81239}" destId="{4C7FBFED-FDA2-4575-909D-9F57F06A9079}" srcOrd="0" destOrd="0" presId="urn:microsoft.com/office/officeart/2005/8/layout/hierarchy1"/>
    <dgm:cxn modelId="{2DF38C7E-AB74-47E6-B54A-F06926FFD96F}" type="presOf" srcId="{0F72A2CA-2E54-431C-9DE7-30CE0CD2BB1E}" destId="{026F23E3-FA87-48E3-9797-667097CDC39D}" srcOrd="0" destOrd="0" presId="urn:microsoft.com/office/officeart/2005/8/layout/hierarchy1"/>
    <dgm:cxn modelId="{DC9DA086-4068-4094-8ECE-9A87AA03BB75}" type="presOf" srcId="{A71588EC-0257-4A69-910E-67E18F944570}" destId="{C3E3A428-6C35-4AA2-94F0-46E420FC3EDA}" srcOrd="0" destOrd="0" presId="urn:microsoft.com/office/officeart/2005/8/layout/hierarchy1"/>
    <dgm:cxn modelId="{2560929F-20B9-4403-A7ED-614CFFB67F13}" type="presOf" srcId="{DA3C65FB-1DCC-4934-92B2-516AA4AFA3F4}" destId="{53575EA2-FB9E-4B3F-89ED-CA191FADC5FA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96525AC0-5079-4B72-B858-A68E1E16D8AB}" type="presOf" srcId="{27A08F2E-3492-4BFB-8044-6F6F9A61D5EE}" destId="{7EF99825-9B7E-49E9-B75D-CE38B466E8BA}" srcOrd="0" destOrd="0" presId="urn:microsoft.com/office/officeart/2005/8/layout/hierarchy1"/>
    <dgm:cxn modelId="{DA9FEEC5-5E27-4882-8524-61A8DE1410E6}" type="presOf" srcId="{088F8B15-9814-4368-ADC4-29C9C789848F}" destId="{1F00E386-9E48-4E52-84C9-F17ED21BC2FF}" srcOrd="0" destOrd="0" presId="urn:microsoft.com/office/officeart/2005/8/layout/hierarchy1"/>
    <dgm:cxn modelId="{9295A4E1-290D-458E-93B9-67D641296457}" srcId="{0F72A2CA-2E54-431C-9DE7-30CE0CD2BB1E}" destId="{088F8B15-9814-4368-ADC4-29C9C789848F}" srcOrd="0" destOrd="0" parTransId="{D9478EC5-BDDB-4470-B560-7BB32CC9AC44}" sibTransId="{611E4A19-892D-4BA6-8C7D-B99214AF0105}"/>
    <dgm:cxn modelId="{08959EE4-5488-4743-8D6C-C77D307316D6}" type="presOf" srcId="{E3C7C5DC-8939-49EA-B6E4-C1C7B1DEFCC7}" destId="{4663B7FF-C180-4572-BBDE-DD00658BA256}" srcOrd="0" destOrd="0" presId="urn:microsoft.com/office/officeart/2005/8/layout/hierarchy1"/>
    <dgm:cxn modelId="{2718C5E6-A204-4CB7-AE2A-E9F193297FF5}" type="presOf" srcId="{1AADA8EC-837C-42DE-A05E-49378C0F6EC5}" destId="{11C75DA3-BDD8-4704-96AB-C35BF3706333}" srcOrd="0" destOrd="0" presId="urn:microsoft.com/office/officeart/2005/8/layout/hierarchy1"/>
    <dgm:cxn modelId="{8F5091EC-E676-45DE-917B-BC8E8FE90FF0}" type="presOf" srcId="{78CE6F24-6BBB-4D1E-8A96-270ACC9336FA}" destId="{F3A1BBA7-3641-495F-B511-4D6171510F7C}" srcOrd="0" destOrd="0" presId="urn:microsoft.com/office/officeart/2005/8/layout/hierarchy1"/>
    <dgm:cxn modelId="{050D07F4-5B03-4CF0-8425-1EED8111C30C}" type="presOf" srcId="{053D7EDE-C1BC-401F-B8A2-A1A9C55762EC}" destId="{733DECD0-1B48-4D11-8E67-7B5955DD9B60}" srcOrd="0" destOrd="0" presId="urn:microsoft.com/office/officeart/2005/8/layout/hierarchy1"/>
    <dgm:cxn modelId="{303A9DF6-F272-491E-9A0B-B3B9CA4750D0}" type="presOf" srcId="{9D1E7982-F0F5-4D54-A9AC-4F85F5694D90}" destId="{B0C824A9-4B7D-465B-8EAB-CB52706E87E1}" srcOrd="0" destOrd="0" presId="urn:microsoft.com/office/officeart/2005/8/layout/hierarchy1"/>
    <dgm:cxn modelId="{7D4EB9F7-7647-4A89-83A3-3E78F91029C7}" srcId="{088F8B15-9814-4368-ADC4-29C9C789848F}" destId="{D3E1BA26-156A-4C2A-8957-095812FEB09F}" srcOrd="2" destOrd="0" parTransId="{A71588EC-0257-4A69-910E-67E18F944570}" sibTransId="{E19E6243-26E3-4A37-98A0-54901A61FE63}"/>
    <dgm:cxn modelId="{50A58784-676B-4D74-AFBB-9BCE8B25BB0E}" type="presParOf" srcId="{76A20E83-03B2-40D6-8E47-98E9035A568E}" destId="{633E4B4A-2745-4159-847E-CB30FBFAA354}" srcOrd="0" destOrd="0" presId="urn:microsoft.com/office/officeart/2005/8/layout/hierarchy1"/>
    <dgm:cxn modelId="{9D668507-3486-41D9-9760-1B7F6CB84C20}" type="presParOf" srcId="{633E4B4A-2745-4159-847E-CB30FBFAA354}" destId="{50257C47-0CC8-4A43-95DD-7AA4D15A61E0}" srcOrd="0" destOrd="0" presId="urn:microsoft.com/office/officeart/2005/8/layout/hierarchy1"/>
    <dgm:cxn modelId="{964FA5AF-A77D-4B7D-B8E0-AC21126E3DD3}" type="presParOf" srcId="{50257C47-0CC8-4A43-95DD-7AA4D15A61E0}" destId="{6545C08F-F6CA-43A2-900A-71D451AC23BC}" srcOrd="0" destOrd="0" presId="urn:microsoft.com/office/officeart/2005/8/layout/hierarchy1"/>
    <dgm:cxn modelId="{41155EF6-64F9-443A-9116-3FFD9D22E0A3}" type="presParOf" srcId="{50257C47-0CC8-4A43-95DD-7AA4D15A61E0}" destId="{026F23E3-FA87-48E3-9797-667097CDC39D}" srcOrd="1" destOrd="0" presId="urn:microsoft.com/office/officeart/2005/8/layout/hierarchy1"/>
    <dgm:cxn modelId="{BD2C0A1F-AF33-41EA-895A-26D402B0645B}" type="presParOf" srcId="{633E4B4A-2745-4159-847E-CB30FBFAA354}" destId="{22EC6BC4-BD4A-4EA0-8657-2F4162FDE6CC}" srcOrd="1" destOrd="0" presId="urn:microsoft.com/office/officeart/2005/8/layout/hierarchy1"/>
    <dgm:cxn modelId="{EF487143-286F-4B8A-9338-68C350A92E8F}" type="presParOf" srcId="{22EC6BC4-BD4A-4EA0-8657-2F4162FDE6CC}" destId="{359ABE75-473F-4E25-B07A-48C50D58736C}" srcOrd="0" destOrd="0" presId="urn:microsoft.com/office/officeart/2005/8/layout/hierarchy1"/>
    <dgm:cxn modelId="{E704F479-E1E6-4A2F-B8A8-60C3989D3714}" type="presParOf" srcId="{22EC6BC4-BD4A-4EA0-8657-2F4162FDE6CC}" destId="{05E12287-438A-4417-B37E-D0A6F9E9FC0D}" srcOrd="1" destOrd="0" presId="urn:microsoft.com/office/officeart/2005/8/layout/hierarchy1"/>
    <dgm:cxn modelId="{4BF82FBD-7699-4AAD-BB5A-60EB569A1105}" type="presParOf" srcId="{05E12287-438A-4417-B37E-D0A6F9E9FC0D}" destId="{0A1FDDAA-8F60-4EC0-AFF1-BC11A0A63B5D}" srcOrd="0" destOrd="0" presId="urn:microsoft.com/office/officeart/2005/8/layout/hierarchy1"/>
    <dgm:cxn modelId="{2FAC9A8C-ED8F-49B9-B906-1536404D511B}" type="presParOf" srcId="{0A1FDDAA-8F60-4EC0-AFF1-BC11A0A63B5D}" destId="{09FFF8D5-7801-45B6-A120-E84EF8FCAB76}" srcOrd="0" destOrd="0" presId="urn:microsoft.com/office/officeart/2005/8/layout/hierarchy1"/>
    <dgm:cxn modelId="{8F02DDFD-509E-4407-9306-FDDDB014A7B2}" type="presParOf" srcId="{0A1FDDAA-8F60-4EC0-AFF1-BC11A0A63B5D}" destId="{1F00E386-9E48-4E52-84C9-F17ED21BC2FF}" srcOrd="1" destOrd="0" presId="urn:microsoft.com/office/officeart/2005/8/layout/hierarchy1"/>
    <dgm:cxn modelId="{80AB1D96-7529-4C9B-B264-1D7F1792B9FD}" type="presParOf" srcId="{05E12287-438A-4417-B37E-D0A6F9E9FC0D}" destId="{E9B88DA4-7D4F-47FB-B556-B0D75FEE1AF4}" srcOrd="1" destOrd="0" presId="urn:microsoft.com/office/officeart/2005/8/layout/hierarchy1"/>
    <dgm:cxn modelId="{EE2CA7C9-B107-40E6-8EE0-84338C11C308}" type="presParOf" srcId="{E9B88DA4-7D4F-47FB-B556-B0D75FEE1AF4}" destId="{FBCE5B2C-879D-4A44-8B3E-85B6D045D5B9}" srcOrd="0" destOrd="0" presId="urn:microsoft.com/office/officeart/2005/8/layout/hierarchy1"/>
    <dgm:cxn modelId="{2D422937-1C37-4AE0-847E-5CA84E7D6B8F}" type="presParOf" srcId="{E9B88DA4-7D4F-47FB-B556-B0D75FEE1AF4}" destId="{8EB3E684-5A82-4158-AC94-F1C1A3ECBCA8}" srcOrd="1" destOrd="0" presId="urn:microsoft.com/office/officeart/2005/8/layout/hierarchy1"/>
    <dgm:cxn modelId="{F044E88F-A2AD-4C23-9B51-16D30267EF71}" type="presParOf" srcId="{8EB3E684-5A82-4158-AC94-F1C1A3ECBCA8}" destId="{66429645-EFE4-426B-AA1D-1D6ACF2CBED4}" srcOrd="0" destOrd="0" presId="urn:microsoft.com/office/officeart/2005/8/layout/hierarchy1"/>
    <dgm:cxn modelId="{8489AB38-1FF0-4036-AFA9-C9527D4E8065}" type="presParOf" srcId="{66429645-EFE4-426B-AA1D-1D6ACF2CBED4}" destId="{657512A2-EA8F-4ABC-AFBE-B05BC0E2AFFF}" srcOrd="0" destOrd="0" presId="urn:microsoft.com/office/officeart/2005/8/layout/hierarchy1"/>
    <dgm:cxn modelId="{3B91D24D-6841-4C84-B6C2-CE344F6F7645}" type="presParOf" srcId="{66429645-EFE4-426B-AA1D-1D6ACF2CBED4}" destId="{7EF99825-9B7E-49E9-B75D-CE38B466E8BA}" srcOrd="1" destOrd="0" presId="urn:microsoft.com/office/officeart/2005/8/layout/hierarchy1"/>
    <dgm:cxn modelId="{44869110-38CE-459B-8995-844CFBFE1E42}" type="presParOf" srcId="{8EB3E684-5A82-4158-AC94-F1C1A3ECBCA8}" destId="{B84E9E61-BD8C-45D6-84E8-55F5F042504D}" srcOrd="1" destOrd="0" presId="urn:microsoft.com/office/officeart/2005/8/layout/hierarchy1"/>
    <dgm:cxn modelId="{508C8D39-54EC-47D0-9521-68F070EA93D2}" type="presParOf" srcId="{E9B88DA4-7D4F-47FB-B556-B0D75FEE1AF4}" destId="{D3A3EC96-1B45-4219-B8A1-7DB443DD248C}" srcOrd="2" destOrd="0" presId="urn:microsoft.com/office/officeart/2005/8/layout/hierarchy1"/>
    <dgm:cxn modelId="{78081F91-32B3-4014-8B75-B3F445B1877C}" type="presParOf" srcId="{E9B88DA4-7D4F-47FB-B556-B0D75FEE1AF4}" destId="{04A9582D-A6E6-4361-A5DD-FA695B9A1A71}" srcOrd="3" destOrd="0" presId="urn:microsoft.com/office/officeart/2005/8/layout/hierarchy1"/>
    <dgm:cxn modelId="{B87A70EA-ABE0-4B7E-B5C1-217A88AE6D10}" type="presParOf" srcId="{04A9582D-A6E6-4361-A5DD-FA695B9A1A71}" destId="{AB794A0A-2143-469E-93B9-5970016E2268}" srcOrd="0" destOrd="0" presId="urn:microsoft.com/office/officeart/2005/8/layout/hierarchy1"/>
    <dgm:cxn modelId="{406DF1D5-2E81-4524-BC99-43918714C937}" type="presParOf" srcId="{AB794A0A-2143-469E-93B9-5970016E2268}" destId="{17B53D5C-AC9A-4A4C-9FDA-CD72230B894E}" srcOrd="0" destOrd="0" presId="urn:microsoft.com/office/officeart/2005/8/layout/hierarchy1"/>
    <dgm:cxn modelId="{CBB82827-C083-4725-A942-33D6A6694DD2}" type="presParOf" srcId="{AB794A0A-2143-469E-93B9-5970016E2268}" destId="{11C75DA3-BDD8-4704-96AB-C35BF3706333}" srcOrd="1" destOrd="0" presId="urn:microsoft.com/office/officeart/2005/8/layout/hierarchy1"/>
    <dgm:cxn modelId="{D59085DB-4DAF-48FC-9D11-0B89A57EEDF5}" type="presParOf" srcId="{04A9582D-A6E6-4361-A5DD-FA695B9A1A71}" destId="{28516448-7627-4747-8496-96D139486B1D}" srcOrd="1" destOrd="0" presId="urn:microsoft.com/office/officeart/2005/8/layout/hierarchy1"/>
    <dgm:cxn modelId="{3D568DAD-8F20-4A34-BEF7-6E11E5F79B5C}" type="presParOf" srcId="{E9B88DA4-7D4F-47FB-B556-B0D75FEE1AF4}" destId="{C3E3A428-6C35-4AA2-94F0-46E420FC3EDA}" srcOrd="4" destOrd="0" presId="urn:microsoft.com/office/officeart/2005/8/layout/hierarchy1"/>
    <dgm:cxn modelId="{3A34EC10-7A93-46B0-892F-93E9190FE4E6}" type="presParOf" srcId="{E9B88DA4-7D4F-47FB-B556-B0D75FEE1AF4}" destId="{0317F636-ECD5-439E-B7DA-B22872F7CF87}" srcOrd="5" destOrd="0" presId="urn:microsoft.com/office/officeart/2005/8/layout/hierarchy1"/>
    <dgm:cxn modelId="{4659FBFD-FC03-4059-9C58-098DE977C1BF}" type="presParOf" srcId="{0317F636-ECD5-439E-B7DA-B22872F7CF87}" destId="{636929D1-C55C-4BD7-B6A2-FB40C7B7B68F}" srcOrd="0" destOrd="0" presId="urn:microsoft.com/office/officeart/2005/8/layout/hierarchy1"/>
    <dgm:cxn modelId="{6348ABE8-1355-44D5-ABFD-8F15B6D7CF23}" type="presParOf" srcId="{636929D1-C55C-4BD7-B6A2-FB40C7B7B68F}" destId="{EDF90ADB-7F73-4AC5-B6B5-F117FA35C8CA}" srcOrd="0" destOrd="0" presId="urn:microsoft.com/office/officeart/2005/8/layout/hierarchy1"/>
    <dgm:cxn modelId="{77D098BE-0A96-47F9-8FC2-CE33972D8196}" type="presParOf" srcId="{636929D1-C55C-4BD7-B6A2-FB40C7B7B68F}" destId="{13ECC9BC-B533-4EA6-ACC1-E6A2DF00DE96}" srcOrd="1" destOrd="0" presId="urn:microsoft.com/office/officeart/2005/8/layout/hierarchy1"/>
    <dgm:cxn modelId="{EF4BC3D6-2F07-44C0-8C89-11742451B149}" type="presParOf" srcId="{0317F636-ECD5-439E-B7DA-B22872F7CF87}" destId="{B0F11FC9-FBE1-4A26-AA4E-19FDFFD56B9A}" srcOrd="1" destOrd="0" presId="urn:microsoft.com/office/officeart/2005/8/layout/hierarchy1"/>
    <dgm:cxn modelId="{CCA83657-C609-4468-9371-E6A95CEE4525}" type="presParOf" srcId="{E9B88DA4-7D4F-47FB-B556-B0D75FEE1AF4}" destId="{6ABAF5C0-A3AA-4069-A51E-861D9199E1D5}" srcOrd="6" destOrd="0" presId="urn:microsoft.com/office/officeart/2005/8/layout/hierarchy1"/>
    <dgm:cxn modelId="{F755B49B-D96A-42A9-9926-5BD3999ED0AD}" type="presParOf" srcId="{E9B88DA4-7D4F-47FB-B556-B0D75FEE1AF4}" destId="{3212FBD3-32F8-4724-8C9D-0367BEC8A3AC}" srcOrd="7" destOrd="0" presId="urn:microsoft.com/office/officeart/2005/8/layout/hierarchy1"/>
    <dgm:cxn modelId="{5C1E0D91-40D8-45BF-8A28-F711CF4A8363}" type="presParOf" srcId="{3212FBD3-32F8-4724-8C9D-0367BEC8A3AC}" destId="{A3FAB86D-5F1E-430F-8563-23B7371F70F0}" srcOrd="0" destOrd="0" presId="urn:microsoft.com/office/officeart/2005/8/layout/hierarchy1"/>
    <dgm:cxn modelId="{5503D931-3483-4BE6-8C07-0474B8CF9B98}" type="presParOf" srcId="{A3FAB86D-5F1E-430F-8563-23B7371F70F0}" destId="{11891D0D-8891-4871-A373-BA9C3045D6E0}" srcOrd="0" destOrd="0" presId="urn:microsoft.com/office/officeart/2005/8/layout/hierarchy1"/>
    <dgm:cxn modelId="{B2A3EA33-4146-4C54-8DCF-DB32033CB537}" type="presParOf" srcId="{A3FAB86D-5F1E-430F-8563-23B7371F70F0}" destId="{E9062B23-E84C-487E-8BBB-C77FB8508E75}" srcOrd="1" destOrd="0" presId="urn:microsoft.com/office/officeart/2005/8/layout/hierarchy1"/>
    <dgm:cxn modelId="{3B743611-CD10-4813-9DD2-06A9005CC449}" type="presParOf" srcId="{3212FBD3-32F8-4724-8C9D-0367BEC8A3AC}" destId="{7115EAB3-C213-44FE-917C-63AD9AF1673F}" srcOrd="1" destOrd="0" presId="urn:microsoft.com/office/officeart/2005/8/layout/hierarchy1"/>
    <dgm:cxn modelId="{532B723A-1382-4635-934E-D02A4877D9D1}" type="presParOf" srcId="{22EC6BC4-BD4A-4EA0-8657-2F4162FDE6CC}" destId="{B0C824A9-4B7D-465B-8EAB-CB52706E87E1}" srcOrd="2" destOrd="0" presId="urn:microsoft.com/office/officeart/2005/8/layout/hierarchy1"/>
    <dgm:cxn modelId="{E50C7549-AF37-4097-BDE7-0F18201811FF}" type="presParOf" srcId="{22EC6BC4-BD4A-4EA0-8657-2F4162FDE6CC}" destId="{9DE3DAF1-459B-4874-A300-46C58193A428}" srcOrd="3" destOrd="0" presId="urn:microsoft.com/office/officeart/2005/8/layout/hierarchy1"/>
    <dgm:cxn modelId="{326CF381-C553-4A5F-A910-01BE9AF0F9FE}" type="presParOf" srcId="{9DE3DAF1-459B-4874-A300-46C58193A428}" destId="{3C9F6356-0E27-43AE-8141-FB3094AEC888}" srcOrd="0" destOrd="0" presId="urn:microsoft.com/office/officeart/2005/8/layout/hierarchy1"/>
    <dgm:cxn modelId="{839D0620-5916-4E25-95C8-F233E3EC1BC3}" type="presParOf" srcId="{3C9F6356-0E27-43AE-8141-FB3094AEC888}" destId="{420B5F3B-5ED9-42CE-8349-99B1665C09FB}" srcOrd="0" destOrd="0" presId="urn:microsoft.com/office/officeart/2005/8/layout/hierarchy1"/>
    <dgm:cxn modelId="{17F3EADD-8439-416A-A912-A388D5952109}" type="presParOf" srcId="{3C9F6356-0E27-43AE-8141-FB3094AEC888}" destId="{690FB0A6-F8A1-4C4F-9CF8-056958E27148}" srcOrd="1" destOrd="0" presId="urn:microsoft.com/office/officeart/2005/8/layout/hierarchy1"/>
    <dgm:cxn modelId="{D90BEDC9-C3B9-4533-9885-05B028FB2F5C}" type="presParOf" srcId="{9DE3DAF1-459B-4874-A300-46C58193A428}" destId="{D98C0C22-A02A-4FB2-8EA1-D7E55B314842}" srcOrd="1" destOrd="0" presId="urn:microsoft.com/office/officeart/2005/8/layout/hierarchy1"/>
    <dgm:cxn modelId="{4A006984-FACF-496E-899D-8F5CBF7C8B53}" type="presParOf" srcId="{D98C0C22-A02A-4FB2-8EA1-D7E55B314842}" destId="{4FB7F050-391E-4F6C-B04D-C698002539A0}" srcOrd="0" destOrd="0" presId="urn:microsoft.com/office/officeart/2005/8/layout/hierarchy1"/>
    <dgm:cxn modelId="{9B3F3D4B-AB87-405B-B000-0B076F6377DE}" type="presParOf" srcId="{D98C0C22-A02A-4FB2-8EA1-D7E55B314842}" destId="{DA7AEF06-7DDB-4874-BFBA-489C291AA4AF}" srcOrd="1" destOrd="0" presId="urn:microsoft.com/office/officeart/2005/8/layout/hierarchy1"/>
    <dgm:cxn modelId="{4D9BDCA5-705A-42C5-9215-BAC9F61530C1}" type="presParOf" srcId="{DA7AEF06-7DDB-4874-BFBA-489C291AA4AF}" destId="{2C70E976-1A35-4C30-AC31-EB410E5F6109}" srcOrd="0" destOrd="0" presId="urn:microsoft.com/office/officeart/2005/8/layout/hierarchy1"/>
    <dgm:cxn modelId="{8A1F6D92-A787-46B9-9058-944991D8D5BB}" type="presParOf" srcId="{2C70E976-1A35-4C30-AC31-EB410E5F6109}" destId="{7A438F14-B17E-4F09-AA05-3833EE50A0FD}" srcOrd="0" destOrd="0" presId="urn:microsoft.com/office/officeart/2005/8/layout/hierarchy1"/>
    <dgm:cxn modelId="{EC7761D3-9997-42A2-B086-B5908CC53F31}" type="presParOf" srcId="{2C70E976-1A35-4C30-AC31-EB410E5F6109}" destId="{7F6985F2-BBD8-4343-9178-DEA94E7FFFBC}" srcOrd="1" destOrd="0" presId="urn:microsoft.com/office/officeart/2005/8/layout/hierarchy1"/>
    <dgm:cxn modelId="{779AE2D4-238B-4980-8E52-A830C4808236}" type="presParOf" srcId="{DA7AEF06-7DDB-4874-BFBA-489C291AA4AF}" destId="{F0679D49-D1E1-4B1C-BE59-A38AD72839E1}" srcOrd="1" destOrd="0" presId="urn:microsoft.com/office/officeart/2005/8/layout/hierarchy1"/>
    <dgm:cxn modelId="{E0771A6A-D9A5-447F-A966-C28F12658F50}" type="presParOf" srcId="{D98C0C22-A02A-4FB2-8EA1-D7E55B314842}" destId="{CE84CFB8-6291-4059-B23C-85CC99A43CD6}" srcOrd="2" destOrd="0" presId="urn:microsoft.com/office/officeart/2005/8/layout/hierarchy1"/>
    <dgm:cxn modelId="{B8208622-60FD-4657-894C-19E7EF4A2793}" type="presParOf" srcId="{D98C0C22-A02A-4FB2-8EA1-D7E55B314842}" destId="{EC72A5C6-9389-4A7E-9DFD-BAC990780919}" srcOrd="3" destOrd="0" presId="urn:microsoft.com/office/officeart/2005/8/layout/hierarchy1"/>
    <dgm:cxn modelId="{FEF0F4A9-53D5-4BF1-ACFC-62F56E88402D}" type="presParOf" srcId="{EC72A5C6-9389-4A7E-9DFD-BAC990780919}" destId="{E7768F84-DC92-43F8-8027-D49DFE1D4980}" srcOrd="0" destOrd="0" presId="urn:microsoft.com/office/officeart/2005/8/layout/hierarchy1"/>
    <dgm:cxn modelId="{A31961C0-81DF-4DEB-9113-B4194F07A2FD}" type="presParOf" srcId="{E7768F84-DC92-43F8-8027-D49DFE1D4980}" destId="{B5B46572-8E7D-420A-A172-ACECC04AB5E6}" srcOrd="0" destOrd="0" presId="urn:microsoft.com/office/officeart/2005/8/layout/hierarchy1"/>
    <dgm:cxn modelId="{7D5BEF4C-44FE-47C9-93EB-EE285C8B506B}" type="presParOf" srcId="{E7768F84-DC92-43F8-8027-D49DFE1D4980}" destId="{733DECD0-1B48-4D11-8E67-7B5955DD9B60}" srcOrd="1" destOrd="0" presId="urn:microsoft.com/office/officeart/2005/8/layout/hierarchy1"/>
    <dgm:cxn modelId="{C9C06464-462A-4DDF-AEBB-A5B626A85D30}" type="presParOf" srcId="{EC72A5C6-9389-4A7E-9DFD-BAC990780919}" destId="{175E2DB9-D0A2-4044-AD9F-07DFFCD96EE7}" srcOrd="1" destOrd="0" presId="urn:microsoft.com/office/officeart/2005/8/layout/hierarchy1"/>
    <dgm:cxn modelId="{88D34199-1DB2-4851-B09E-DA0D27AB98BF}" type="presParOf" srcId="{D98C0C22-A02A-4FB2-8EA1-D7E55B314842}" destId="{4C7FBFED-FDA2-4575-909D-9F57F06A9079}" srcOrd="4" destOrd="0" presId="urn:microsoft.com/office/officeart/2005/8/layout/hierarchy1"/>
    <dgm:cxn modelId="{A088D721-BF98-4428-B339-D293BD5EE081}" type="presParOf" srcId="{D98C0C22-A02A-4FB2-8EA1-D7E55B314842}" destId="{B6FD24D4-B2A1-4420-81DD-DF4237554A4F}" srcOrd="5" destOrd="0" presId="urn:microsoft.com/office/officeart/2005/8/layout/hierarchy1"/>
    <dgm:cxn modelId="{479A7FBA-5FED-44FA-8E20-DF646FD3F690}" type="presParOf" srcId="{B6FD24D4-B2A1-4420-81DD-DF4237554A4F}" destId="{8818CECB-5B9F-4311-AA7A-C536A42B1945}" srcOrd="0" destOrd="0" presId="urn:microsoft.com/office/officeart/2005/8/layout/hierarchy1"/>
    <dgm:cxn modelId="{5AF721EE-A0E0-435C-BAE4-F23D917343E5}" type="presParOf" srcId="{8818CECB-5B9F-4311-AA7A-C536A42B1945}" destId="{8C8B741B-0B72-4039-BFF7-16CFE0DD977A}" srcOrd="0" destOrd="0" presId="urn:microsoft.com/office/officeart/2005/8/layout/hierarchy1"/>
    <dgm:cxn modelId="{A9354BE4-D771-49AD-81A4-DD44A778C9C2}" type="presParOf" srcId="{8818CECB-5B9F-4311-AA7A-C536A42B1945}" destId="{F3A1BBA7-3641-495F-B511-4D6171510F7C}" srcOrd="1" destOrd="0" presId="urn:microsoft.com/office/officeart/2005/8/layout/hierarchy1"/>
    <dgm:cxn modelId="{F0BA507B-AD5B-498F-BE2C-57D4DF0B3F00}" type="presParOf" srcId="{B6FD24D4-B2A1-4420-81DD-DF4237554A4F}" destId="{7A298420-4DA3-427E-B67F-9EB0D7C72E5D}" srcOrd="1" destOrd="0" presId="urn:microsoft.com/office/officeart/2005/8/layout/hierarchy1"/>
    <dgm:cxn modelId="{8E92B8D9-8F9A-4069-BF73-4B42E25D7B9C}" type="presParOf" srcId="{22EC6BC4-BD4A-4EA0-8657-2F4162FDE6CC}" destId="{53575EA2-FB9E-4B3F-89ED-CA191FADC5FA}" srcOrd="4" destOrd="0" presId="urn:microsoft.com/office/officeart/2005/8/layout/hierarchy1"/>
    <dgm:cxn modelId="{FE547039-4865-478A-B706-2506AA09A22D}" type="presParOf" srcId="{22EC6BC4-BD4A-4EA0-8657-2F4162FDE6CC}" destId="{E9612735-9399-4C16-A380-5E2690E1104E}" srcOrd="5" destOrd="0" presId="urn:microsoft.com/office/officeart/2005/8/layout/hierarchy1"/>
    <dgm:cxn modelId="{A767FEA6-5557-4E74-A873-BF1EA613BED6}" type="presParOf" srcId="{E9612735-9399-4C16-A380-5E2690E1104E}" destId="{AC73E202-E6AA-497B-A42E-15637BBC4F0E}" srcOrd="0" destOrd="0" presId="urn:microsoft.com/office/officeart/2005/8/layout/hierarchy1"/>
    <dgm:cxn modelId="{5A7B8582-69AE-4FEB-8DA3-02A621EFA5DB}" type="presParOf" srcId="{AC73E202-E6AA-497B-A42E-15637BBC4F0E}" destId="{170FC384-C436-4F77-B541-0ADCBDC6543B}" srcOrd="0" destOrd="0" presId="urn:microsoft.com/office/officeart/2005/8/layout/hierarchy1"/>
    <dgm:cxn modelId="{AA1F4453-3556-4CB9-B458-C3F3A8A619CE}" type="presParOf" srcId="{AC73E202-E6AA-497B-A42E-15637BBC4F0E}" destId="{EF914868-0517-4F34-B37C-890065378649}" srcOrd="1" destOrd="0" presId="urn:microsoft.com/office/officeart/2005/8/layout/hierarchy1"/>
    <dgm:cxn modelId="{4FB1EF35-CC2A-437A-9307-044F746E2B64}" type="presParOf" srcId="{E9612735-9399-4C16-A380-5E2690E1104E}" destId="{FE836D0D-4476-4941-BCE6-4A6832062015}" srcOrd="1" destOrd="0" presId="urn:microsoft.com/office/officeart/2005/8/layout/hierarchy1"/>
    <dgm:cxn modelId="{0134CE9A-A71B-4FE4-B564-4FD6F7DF9F07}" type="presParOf" srcId="{FE836D0D-4476-4941-BCE6-4A6832062015}" destId="{4663B7FF-C180-4572-BBDE-DD00658BA256}" srcOrd="0" destOrd="0" presId="urn:microsoft.com/office/officeart/2005/8/layout/hierarchy1"/>
    <dgm:cxn modelId="{DB1B33D0-A41B-4F46-87DF-C822D2DE4FB3}" type="presParOf" srcId="{FE836D0D-4476-4941-BCE6-4A6832062015}" destId="{0A18C9AA-9569-4C3A-9ED7-BF721E7A51AE}" srcOrd="1" destOrd="0" presId="urn:microsoft.com/office/officeart/2005/8/layout/hierarchy1"/>
    <dgm:cxn modelId="{C6E748D4-0349-491F-B296-1FE807DE0DF5}" type="presParOf" srcId="{0A18C9AA-9569-4C3A-9ED7-BF721E7A51AE}" destId="{89F3B9DB-BE8A-4B65-B13D-7ED466D1946F}" srcOrd="0" destOrd="0" presId="urn:microsoft.com/office/officeart/2005/8/layout/hierarchy1"/>
    <dgm:cxn modelId="{62A6CFFB-2152-46DC-AA30-E2D945A08495}" type="presParOf" srcId="{89F3B9DB-BE8A-4B65-B13D-7ED466D1946F}" destId="{0F43D609-AC94-4386-BE47-E696E91E103E}" srcOrd="0" destOrd="0" presId="urn:microsoft.com/office/officeart/2005/8/layout/hierarchy1"/>
    <dgm:cxn modelId="{CA1CF369-E2E2-4B1E-8E42-AFA27936C7E8}" type="presParOf" srcId="{89F3B9DB-BE8A-4B65-B13D-7ED466D1946F}" destId="{FB296140-07B5-4403-90C9-37DB7336DF98}" srcOrd="1" destOrd="0" presId="urn:microsoft.com/office/officeart/2005/8/layout/hierarchy1"/>
    <dgm:cxn modelId="{F0BF2F47-92BD-40E8-A6E1-235761AF9A37}" type="presParOf" srcId="{0A18C9AA-9569-4C3A-9ED7-BF721E7A51AE}" destId="{D7E4E447-A30B-4089-9655-5725ECFD85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sz="1400" b="1" dirty="0"/>
            <a:t>Manager</a:t>
          </a:r>
        </a:p>
        <a:p>
          <a:r>
            <a:rPr lang="en-US" altLang="zh-CN" sz="1400" b="1" dirty="0"/>
            <a:t>Janet Wang</a:t>
          </a:r>
        </a:p>
        <a:p>
          <a:r>
            <a:rPr lang="en-US" altLang="zh-CN" sz="1400" dirty="0"/>
            <a:t>FPD&amp;IC Equipment </a:t>
          </a:r>
        </a:p>
        <a:p>
          <a:r>
            <a:rPr lang="en-US" altLang="zh-CN" sz="1400" dirty="0"/>
            <a:t>Commercial &amp;High Level Position 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 custT="1"/>
      <dgm:spPr/>
      <dgm:t>
        <a:bodyPr/>
        <a:lstStyle/>
        <a:p>
          <a:r>
            <a:rPr lang="en-US" altLang="zh-CN" sz="1400" b="1" dirty="0"/>
            <a:t>Consultant</a:t>
          </a:r>
        </a:p>
        <a:p>
          <a:r>
            <a:rPr lang="en-US" altLang="zh-CN" sz="1400" b="1" dirty="0"/>
            <a:t>Lisa Lei </a:t>
          </a:r>
        </a:p>
        <a:p>
          <a:r>
            <a:rPr lang="en-US" altLang="zh-CN" sz="1400" dirty="0"/>
            <a:t>PV &amp;</a:t>
          </a:r>
          <a:r>
            <a:rPr lang="en-US" altLang="zh-CN" sz="14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Dispensing Equipment</a:t>
          </a:r>
        </a:p>
        <a:p>
          <a:r>
            <a:rPr lang="en-US" altLang="zh-CN" sz="1400" b="0" i="0" dirty="0" err="1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Commercial&amp;BU</a:t>
          </a:r>
          <a:r>
            <a:rPr lang="en-US" altLang="zh-CN" sz="14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 Head  </a:t>
          </a:r>
          <a:endParaRPr lang="zh-CN" altLang="en-US" sz="1400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400" dirty="0"/>
            <a:t>New Researcher</a:t>
          </a:r>
          <a:endParaRPr lang="zh-CN" altLang="en-US" sz="1400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 custT="1"/>
      <dgm:spPr/>
      <dgm:t>
        <a:bodyPr/>
        <a:lstStyle/>
        <a:p>
          <a:r>
            <a:rPr lang="en-US" altLang="zh-CN" sz="1400" b="1" dirty="0"/>
            <a:t>Consultant</a:t>
          </a:r>
        </a:p>
        <a:p>
          <a:r>
            <a:rPr lang="en-US" altLang="zh-CN" sz="1400" b="1" dirty="0"/>
            <a:t>Rachel Xu</a:t>
          </a:r>
        </a:p>
        <a:p>
          <a:r>
            <a:rPr lang="en-US" altLang="zh-CN" sz="1400" dirty="0"/>
            <a:t>FPD&amp; IC Equipment </a:t>
          </a:r>
        </a:p>
        <a:p>
          <a:r>
            <a:rPr lang="en-US" altLang="zh-CN" sz="1400" dirty="0"/>
            <a:t>ME&amp;EE function</a:t>
          </a:r>
          <a:endParaRPr lang="zh-CN" altLang="en-US" sz="1400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 custT="1"/>
      <dgm:spPr/>
      <dgm:t>
        <a:bodyPr/>
        <a:lstStyle/>
        <a:p>
          <a:r>
            <a:rPr lang="en-US" altLang="zh-CN" sz="1400" b="1" dirty="0"/>
            <a:t>AC</a:t>
          </a:r>
        </a:p>
        <a:p>
          <a:r>
            <a:rPr lang="en-US" altLang="zh-CN" sz="1400" b="1" dirty="0"/>
            <a:t>Laura Zhou</a:t>
          </a:r>
        </a:p>
        <a:p>
          <a:r>
            <a:rPr lang="en-US" altLang="zh-CN" sz="1400" dirty="0"/>
            <a:t>PV &amp;IC-wet process Equipment </a:t>
          </a:r>
        </a:p>
        <a:p>
          <a:r>
            <a:rPr lang="en-US" altLang="zh-CN" sz="1400" dirty="0"/>
            <a:t>ME&amp;EE </a:t>
          </a:r>
          <a:r>
            <a:rPr lang="en-US" altLang="zh-CN" sz="1400" dirty="0" err="1"/>
            <a:t>Fuction</a:t>
          </a:r>
          <a:r>
            <a:rPr lang="en-US" altLang="zh-CN" sz="1400" dirty="0"/>
            <a:t> </a:t>
          </a:r>
          <a:endParaRPr lang="zh-CN" altLang="en-US" sz="1400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400" b="1" dirty="0">
              <a:solidFill>
                <a:srgbClr val="FF0000"/>
              </a:solidFill>
            </a:rPr>
            <a:t>New Senior Consultant</a:t>
          </a:r>
        </a:p>
        <a:p>
          <a:r>
            <a:rPr lang="en-US" altLang="zh-CN" sz="1400" dirty="0">
              <a:solidFill>
                <a:srgbClr val="FF0000"/>
              </a:solidFill>
            </a:rPr>
            <a:t>SW/</a:t>
          </a:r>
          <a:r>
            <a:rPr lang="en-US" sz="1400" b="0" i="0" dirty="0">
              <a:solidFill>
                <a:srgbClr val="FF0000"/>
              </a:solidFill>
            </a:rPr>
            <a:t>Visual/</a:t>
          </a:r>
          <a:r>
            <a:rPr lang="en-US" altLang="zh-CN" sz="1400" b="0" i="0" dirty="0">
              <a:solidFill>
                <a:srgbClr val="FF0000"/>
              </a:solidFill>
            </a:rPr>
            <a:t>Algorithm Function-</a:t>
          </a:r>
          <a:r>
            <a:rPr lang="en-US" sz="1400" b="0" i="0" dirty="0">
              <a:solidFill>
                <a:srgbClr val="FF0000"/>
              </a:solidFill>
            </a:rPr>
            <a:t>Eastern China 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F21E087A-37A5-4CFD-9392-4A1377812218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New Researcher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B0980111-D978-40D9-B2AA-9FCDA36DB077}" type="parTrans" cxnId="{6CF06715-6353-4EF5-84A0-A405ABCDBBCE}">
      <dgm:prSet/>
      <dgm:spPr/>
      <dgm:t>
        <a:bodyPr/>
        <a:lstStyle/>
        <a:p>
          <a:endParaRPr lang="zh-CN" altLang="en-US"/>
        </a:p>
      </dgm:t>
    </dgm:pt>
    <dgm:pt modelId="{771C3CFE-A2A6-4FA1-AAE7-45BC326C9CB9}" type="sibTrans" cxnId="{6CF06715-6353-4EF5-84A0-A405ABCDBBCE}">
      <dgm:prSet/>
      <dgm:spPr/>
      <dgm:t>
        <a:bodyPr/>
        <a:lstStyle/>
        <a:p>
          <a:endParaRPr lang="zh-CN" altLang="en-US"/>
        </a:p>
      </dgm:t>
    </dgm:pt>
    <dgm:pt modelId="{A9EAF199-7094-413B-B113-72982C273045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New Consultant</a:t>
          </a:r>
        </a:p>
        <a:p>
          <a:r>
            <a:rPr lang="en-US" altLang="zh-CN" sz="1400" dirty="0">
              <a:solidFill>
                <a:schemeClr val="tx1"/>
              </a:solidFill>
            </a:rPr>
            <a:t>SW/</a:t>
          </a:r>
          <a:r>
            <a:rPr lang="en-US" sz="1400" b="0" i="0" dirty="0">
              <a:solidFill>
                <a:schemeClr val="tx1"/>
              </a:solidFill>
            </a:rPr>
            <a:t>Visual/</a:t>
          </a:r>
          <a:r>
            <a:rPr lang="en-US" altLang="zh-CN" sz="1400" b="0" i="0" dirty="0">
              <a:solidFill>
                <a:schemeClr val="tx1"/>
              </a:solidFill>
            </a:rPr>
            <a:t>Algorithm Function-Southern China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C0476474-C3C5-4C92-B2E8-BF6D42EB629C}" type="parTrans" cxnId="{C00A5E9A-BD1C-4C81-9142-56EC77E3D8FB}">
      <dgm:prSet/>
      <dgm:spPr/>
      <dgm:t>
        <a:bodyPr/>
        <a:lstStyle/>
        <a:p>
          <a:endParaRPr lang="zh-CN" altLang="en-US"/>
        </a:p>
      </dgm:t>
    </dgm:pt>
    <dgm:pt modelId="{0A38A38D-D46E-4BFA-8D47-4251547D795C}" type="sibTrans" cxnId="{C00A5E9A-BD1C-4C81-9142-56EC77E3D8FB}">
      <dgm:prSet/>
      <dgm:spPr/>
      <dgm:t>
        <a:bodyPr/>
        <a:lstStyle/>
        <a:p>
          <a:endParaRPr lang="zh-CN" altLang="en-US"/>
        </a:p>
      </dgm:t>
    </dgm:pt>
    <dgm:pt modelId="{EB200900-3CEE-40FD-9136-B54870592AE8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400" b="1" dirty="0"/>
            <a:t>New Consultant</a:t>
          </a:r>
        </a:p>
        <a:p>
          <a:r>
            <a:rPr lang="en-US" sz="1400" b="0" i="0" dirty="0"/>
            <a:t>RGV&amp;AMR</a:t>
          </a:r>
        </a:p>
        <a:p>
          <a:r>
            <a:rPr lang="en-US" altLang="zh-CN" sz="1400" dirty="0"/>
            <a:t>Industry</a:t>
          </a:r>
          <a:endParaRPr lang="zh-CN" altLang="en-US" sz="1400" dirty="0"/>
        </a:p>
      </dgm:t>
    </dgm:pt>
    <dgm:pt modelId="{E9E1DC48-026A-4786-AC44-34BD579AA17F}" type="parTrans" cxnId="{E375A8CE-7444-44E4-8CB3-FEE91D5E2B2E}">
      <dgm:prSet/>
      <dgm:spPr/>
      <dgm:t>
        <a:bodyPr/>
        <a:lstStyle/>
        <a:p>
          <a:endParaRPr lang="zh-CN" altLang="en-US"/>
        </a:p>
      </dgm:t>
    </dgm:pt>
    <dgm:pt modelId="{C44053C9-2257-4854-B4D2-66473FC9275A}" type="sibTrans" cxnId="{E375A8CE-7444-44E4-8CB3-FEE91D5E2B2E}">
      <dgm:prSet/>
      <dgm:spPr/>
      <dgm:t>
        <a:bodyPr/>
        <a:lstStyle/>
        <a:p>
          <a:endParaRPr lang="zh-CN" altLang="en-US"/>
        </a:p>
      </dgm:t>
    </dgm:pt>
    <dgm:pt modelId="{2F6CE02D-4D65-4079-8C91-43A8140C8001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New Researcher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9BE6ACC2-611D-4E58-819D-AA47DDC65217}" type="parTrans" cxnId="{A7687568-54A4-4EA0-99EA-8358B0FD0643}">
      <dgm:prSet/>
      <dgm:spPr/>
      <dgm:t>
        <a:bodyPr/>
        <a:lstStyle/>
        <a:p>
          <a:endParaRPr lang="zh-CN" altLang="en-US"/>
        </a:p>
      </dgm:t>
    </dgm:pt>
    <dgm:pt modelId="{F504ADB2-28EF-428E-9593-0F80F1DC92E0}" type="sibTrans" cxnId="{A7687568-54A4-4EA0-99EA-8358B0FD0643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 custScaleX="246126" custScaleY="158666" custLinFactNeighborX="9124" custLinFactNeighborY="-1245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53575EA2-FB9E-4B3F-89ED-CA191FADC5FA}" type="pres">
      <dgm:prSet presAssocID="{DA3C65FB-1DCC-4934-92B2-516AA4AFA3F4}" presName="Name10" presStyleLbl="parChTrans1D2" presStyleIdx="0" presStyleCnt="7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0" presStyleCnt="7"/>
      <dgm:spPr/>
    </dgm:pt>
    <dgm:pt modelId="{EF914868-0517-4F34-B37C-890065378649}" type="pres">
      <dgm:prSet presAssocID="{80412E1E-D779-4B14-8BC4-FF4417FA9D00}" presName="text2" presStyleLbl="fgAcc2" presStyleIdx="0" presStyleCnt="7" custScaleX="113613" custScaleY="183868" custLinFactNeighborX="6323" custLinFactNeighborY="-1245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0" presStyleCnt="2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0" presStyleCnt="2"/>
      <dgm:spPr/>
    </dgm:pt>
    <dgm:pt modelId="{FB296140-07B5-4403-90C9-37DB7336DF98}" type="pres">
      <dgm:prSet presAssocID="{85A1653C-7792-4AD2-9FC4-620113BA0506}" presName="text3" presStyleLbl="fgAcc3" presStyleIdx="0" presStyleCnt="2" custLinFactNeighborX="6552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1" presStyleCnt="7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1" presStyleCnt="7"/>
      <dgm:spPr/>
    </dgm:pt>
    <dgm:pt modelId="{CF9FEDB4-F244-4335-ACB9-8CE4DD393B8C}" type="pres">
      <dgm:prSet presAssocID="{5E7C4A14-B3C3-4564-B451-2050776B8074}" presName="text2" presStyleLbl="fgAcc2" presStyleIdx="1" presStyleCnt="7" custScaleX="113377" custScaleY="182112" custLinFactNeighborX="7054" custLinFactNeighborY="1059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565756C8-29DC-4479-BFCC-2D9513E40E77}" type="pres">
      <dgm:prSet presAssocID="{B0980111-D978-40D9-B2AA-9FCDA36DB077}" presName="Name17" presStyleLbl="parChTrans1D3" presStyleIdx="1" presStyleCnt="2"/>
      <dgm:spPr/>
    </dgm:pt>
    <dgm:pt modelId="{1E0191A7-DC91-42FD-9DEC-5BC25EFF38F8}" type="pres">
      <dgm:prSet presAssocID="{F21E087A-37A5-4CFD-9392-4A1377812218}" presName="hierRoot3" presStyleCnt="0"/>
      <dgm:spPr/>
    </dgm:pt>
    <dgm:pt modelId="{B95DE170-7126-468F-904A-9F929380A03C}" type="pres">
      <dgm:prSet presAssocID="{F21E087A-37A5-4CFD-9392-4A1377812218}" presName="composite3" presStyleCnt="0"/>
      <dgm:spPr/>
    </dgm:pt>
    <dgm:pt modelId="{32A08089-8924-4765-AF4E-0F8C1FEB2169}" type="pres">
      <dgm:prSet presAssocID="{F21E087A-37A5-4CFD-9392-4A1377812218}" presName="background3" presStyleLbl="node3" presStyleIdx="1" presStyleCnt="2"/>
      <dgm:spPr/>
    </dgm:pt>
    <dgm:pt modelId="{7750F35E-BC61-4B1A-B8E1-A0B732E97A75}" type="pres">
      <dgm:prSet presAssocID="{F21E087A-37A5-4CFD-9392-4A1377812218}" presName="text3" presStyleLbl="fgAcc3" presStyleIdx="1" presStyleCnt="2" custLinFactNeighborX="7280">
        <dgm:presLayoutVars>
          <dgm:chPref val="3"/>
        </dgm:presLayoutVars>
      </dgm:prSet>
      <dgm:spPr/>
    </dgm:pt>
    <dgm:pt modelId="{6CA670D2-865D-4584-9056-EA6EF1AF50B6}" type="pres">
      <dgm:prSet presAssocID="{F21E087A-37A5-4CFD-9392-4A1377812218}" presName="hierChild4" presStyleCnt="0"/>
      <dgm:spPr/>
    </dgm:pt>
    <dgm:pt modelId="{7CBF65DF-FC33-472E-98F2-D9299F286582}" type="pres">
      <dgm:prSet presAssocID="{FAEC43A8-80ED-4335-B0A0-B6D20ADE33F7}" presName="Name10" presStyleLbl="parChTrans1D2" presStyleIdx="2" presStyleCnt="7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2" presStyleCnt="7"/>
      <dgm:spPr/>
    </dgm:pt>
    <dgm:pt modelId="{D1409E21-F5B9-4E09-8705-50B9177EC23B}" type="pres">
      <dgm:prSet presAssocID="{98A573A3-41AA-4590-ABF7-02A95D46C39D}" presName="text2" presStyleLbl="fgAcc2" presStyleIdx="2" presStyleCnt="7" custScaleX="118545" custScaleY="176703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3" presStyleCnt="7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3" presStyleCnt="7"/>
      <dgm:spPr/>
    </dgm:pt>
    <dgm:pt modelId="{BD5F89B3-2EB0-475A-83F3-64A607224D61}" type="pres">
      <dgm:prSet presAssocID="{453A5890-5EB4-40F7-A3A9-342E127E9B13}" presName="text2" presStyleLbl="fgAcc2" presStyleIdx="3" presStyleCnt="7" custScaleX="102935" custScaleY="177231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  <dgm:pt modelId="{A7BE9FEC-E451-4E7D-9596-714658452AAD}" type="pres">
      <dgm:prSet presAssocID="{C0476474-C3C5-4C92-B2E8-BF6D42EB629C}" presName="Name10" presStyleLbl="parChTrans1D2" presStyleIdx="4" presStyleCnt="7"/>
      <dgm:spPr/>
    </dgm:pt>
    <dgm:pt modelId="{12CFE788-7365-47DC-B0D5-899738BD1931}" type="pres">
      <dgm:prSet presAssocID="{A9EAF199-7094-413B-B113-72982C273045}" presName="hierRoot2" presStyleCnt="0"/>
      <dgm:spPr/>
    </dgm:pt>
    <dgm:pt modelId="{38D6F387-C9CA-4460-A366-B623AE763318}" type="pres">
      <dgm:prSet presAssocID="{A9EAF199-7094-413B-B113-72982C273045}" presName="composite2" presStyleCnt="0"/>
      <dgm:spPr/>
    </dgm:pt>
    <dgm:pt modelId="{FCCCA2D0-2CA2-4A85-86A7-CC45A4DB3ED0}" type="pres">
      <dgm:prSet presAssocID="{A9EAF199-7094-413B-B113-72982C273045}" presName="background2" presStyleLbl="node2" presStyleIdx="4" presStyleCnt="7"/>
      <dgm:spPr/>
    </dgm:pt>
    <dgm:pt modelId="{0412DB59-417E-49A7-9062-F87923688C4E}" type="pres">
      <dgm:prSet presAssocID="{A9EAF199-7094-413B-B113-72982C273045}" presName="text2" presStyleLbl="fgAcc2" presStyleIdx="4" presStyleCnt="7" custScaleX="101513" custScaleY="171038">
        <dgm:presLayoutVars>
          <dgm:chPref val="3"/>
        </dgm:presLayoutVars>
      </dgm:prSet>
      <dgm:spPr/>
    </dgm:pt>
    <dgm:pt modelId="{BE6997D3-24AA-4A37-8CCA-74423E3694EE}" type="pres">
      <dgm:prSet presAssocID="{A9EAF199-7094-413B-B113-72982C273045}" presName="hierChild3" presStyleCnt="0"/>
      <dgm:spPr/>
    </dgm:pt>
    <dgm:pt modelId="{76375338-65B3-46D4-9B81-420C0DAC64D5}" type="pres">
      <dgm:prSet presAssocID="{E9E1DC48-026A-4786-AC44-34BD579AA17F}" presName="Name10" presStyleLbl="parChTrans1D2" presStyleIdx="5" presStyleCnt="7"/>
      <dgm:spPr/>
    </dgm:pt>
    <dgm:pt modelId="{37A133E2-797B-4D35-95E5-6CAF37B602FF}" type="pres">
      <dgm:prSet presAssocID="{EB200900-3CEE-40FD-9136-B54870592AE8}" presName="hierRoot2" presStyleCnt="0"/>
      <dgm:spPr/>
    </dgm:pt>
    <dgm:pt modelId="{9F9C1364-A44A-425C-AD6F-3A9726D20353}" type="pres">
      <dgm:prSet presAssocID="{EB200900-3CEE-40FD-9136-B54870592AE8}" presName="composite2" presStyleCnt="0"/>
      <dgm:spPr/>
    </dgm:pt>
    <dgm:pt modelId="{DBB9CF36-20AB-4828-A5DE-39DF67EE028F}" type="pres">
      <dgm:prSet presAssocID="{EB200900-3CEE-40FD-9136-B54870592AE8}" presName="background2" presStyleLbl="node2" presStyleIdx="5" presStyleCnt="7"/>
      <dgm:spPr/>
    </dgm:pt>
    <dgm:pt modelId="{19EEF25D-597B-4B13-85B0-6F0932DDA287}" type="pres">
      <dgm:prSet presAssocID="{EB200900-3CEE-40FD-9136-B54870592AE8}" presName="text2" presStyleLbl="fgAcc2" presStyleIdx="5" presStyleCnt="7" custScaleX="101292" custScaleY="169877">
        <dgm:presLayoutVars>
          <dgm:chPref val="3"/>
        </dgm:presLayoutVars>
      </dgm:prSet>
      <dgm:spPr/>
    </dgm:pt>
    <dgm:pt modelId="{1C160653-F3B8-4674-B311-98BD4C4E142E}" type="pres">
      <dgm:prSet presAssocID="{EB200900-3CEE-40FD-9136-B54870592AE8}" presName="hierChild3" presStyleCnt="0"/>
      <dgm:spPr/>
    </dgm:pt>
    <dgm:pt modelId="{D2307F7E-5B51-4ED1-BAE8-5882CD059A27}" type="pres">
      <dgm:prSet presAssocID="{9BE6ACC2-611D-4E58-819D-AA47DDC65217}" presName="Name10" presStyleLbl="parChTrans1D2" presStyleIdx="6" presStyleCnt="7"/>
      <dgm:spPr/>
    </dgm:pt>
    <dgm:pt modelId="{A71FF7BD-4FD2-4A9D-B100-83E27B140A7E}" type="pres">
      <dgm:prSet presAssocID="{2F6CE02D-4D65-4079-8C91-43A8140C8001}" presName="hierRoot2" presStyleCnt="0"/>
      <dgm:spPr/>
    </dgm:pt>
    <dgm:pt modelId="{C70137E6-5901-44B4-AF12-C62CEF1BC830}" type="pres">
      <dgm:prSet presAssocID="{2F6CE02D-4D65-4079-8C91-43A8140C8001}" presName="composite2" presStyleCnt="0"/>
      <dgm:spPr/>
    </dgm:pt>
    <dgm:pt modelId="{927C2652-40BE-45F5-8CCA-FF7F3DEFFDD0}" type="pres">
      <dgm:prSet presAssocID="{2F6CE02D-4D65-4079-8C91-43A8140C8001}" presName="background2" presStyleLbl="node2" presStyleIdx="6" presStyleCnt="7"/>
      <dgm:spPr/>
    </dgm:pt>
    <dgm:pt modelId="{0024E995-6FB8-4223-8FFC-7F58D46A2E14}" type="pres">
      <dgm:prSet presAssocID="{2F6CE02D-4D65-4079-8C91-43A8140C8001}" presName="text2" presStyleLbl="fgAcc2" presStyleIdx="6" presStyleCnt="7" custScaleY="133006">
        <dgm:presLayoutVars>
          <dgm:chPref val="3"/>
        </dgm:presLayoutVars>
      </dgm:prSet>
      <dgm:spPr/>
    </dgm:pt>
    <dgm:pt modelId="{2C780F9E-1B85-4A4D-BB89-7D0DD05A82CE}" type="pres">
      <dgm:prSet presAssocID="{2F6CE02D-4D65-4079-8C91-43A8140C8001}" presName="hierChild3" presStyleCnt="0"/>
      <dgm:spPr/>
    </dgm:pt>
  </dgm:ptLst>
  <dgm:cxnLst>
    <dgm:cxn modelId="{1181540A-B69D-40A7-B44B-17A36014201A}" srcId="{0F72A2CA-2E54-431C-9DE7-30CE0CD2BB1E}" destId="{453A5890-5EB4-40F7-A3A9-342E127E9B13}" srcOrd="3" destOrd="0" parTransId="{0717B763-49A1-4E15-AD17-46609678CC20}" sibTransId="{5ADFC360-E33D-4823-BBE1-41C8DB3DFE28}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6CF06715-6353-4EF5-84A0-A405ABCDBBCE}" srcId="{5E7C4A14-B3C3-4564-B451-2050776B8074}" destId="{F21E087A-37A5-4CFD-9392-4A1377812218}" srcOrd="0" destOrd="0" parTransId="{B0980111-D978-40D9-B2AA-9FCDA36DB077}" sibTransId="{771C3CFE-A2A6-4FA1-AAE7-45BC326C9CB9}"/>
    <dgm:cxn modelId="{A0720E16-CECF-4AF5-919E-7E5A56406ACD}" type="presOf" srcId="{E9E1DC48-026A-4786-AC44-34BD579AA17F}" destId="{76375338-65B3-46D4-9B81-420C0DAC64D5}" srcOrd="0" destOrd="0" presId="urn:microsoft.com/office/officeart/2005/8/layout/hierarchy1"/>
    <dgm:cxn modelId="{A11E801F-0A2F-4702-A4F5-102C548806EF}" type="presOf" srcId="{A9EAF199-7094-413B-B113-72982C273045}" destId="{0412DB59-417E-49A7-9062-F87923688C4E}" srcOrd="0" destOrd="0" presId="urn:microsoft.com/office/officeart/2005/8/layout/hierarchy1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FCF9D05D-0C39-4283-92B3-136B15E67A49}" type="presOf" srcId="{B0980111-D978-40D9-B2AA-9FCDA36DB077}" destId="{565756C8-29DC-4479-BFCC-2D9513E40E77}" srcOrd="0" destOrd="0" presId="urn:microsoft.com/office/officeart/2005/8/layout/hierarchy1"/>
    <dgm:cxn modelId="{36F0F243-4843-4BD2-AB62-DFAA8CBA050D}" srcId="{0F72A2CA-2E54-431C-9DE7-30CE0CD2BB1E}" destId="{5E7C4A14-B3C3-4564-B451-2050776B8074}" srcOrd="1" destOrd="0" parTransId="{E4D2E3F2-001E-439B-A823-16402D44D137}" sibTransId="{ADDFB657-7FEC-4489-AB82-075F93EC9C54}"/>
    <dgm:cxn modelId="{A7687568-54A4-4EA0-99EA-8358B0FD0643}" srcId="{0F72A2CA-2E54-431C-9DE7-30CE0CD2BB1E}" destId="{2F6CE02D-4D65-4079-8C91-43A8140C8001}" srcOrd="6" destOrd="0" parTransId="{9BE6ACC2-611D-4E58-819D-AA47DDC65217}" sibTransId="{F504ADB2-28EF-428E-9593-0F80F1DC92E0}"/>
    <dgm:cxn modelId="{9D31EF6C-E304-4968-BB74-E46231330265}" type="presOf" srcId="{9BE6ACC2-611D-4E58-819D-AA47DDC65217}" destId="{D2307F7E-5B51-4ED1-BAE8-5882CD059A27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23C11651-D063-4584-A64B-F19C98111A26}" type="presOf" srcId="{2F6CE02D-4D65-4079-8C91-43A8140C8001}" destId="{0024E995-6FB8-4223-8FFC-7F58D46A2E14}" srcOrd="0" destOrd="0" presId="urn:microsoft.com/office/officeart/2005/8/layout/hierarchy1"/>
    <dgm:cxn modelId="{16852974-5A3B-4468-A13D-645AB50CB791}" srcId="{0F72A2CA-2E54-431C-9DE7-30CE0CD2BB1E}" destId="{80412E1E-D779-4B14-8BC4-FF4417FA9D00}" srcOrd="0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C00A5E9A-BD1C-4C81-9142-56EC77E3D8FB}" srcId="{0F72A2CA-2E54-431C-9DE7-30CE0CD2BB1E}" destId="{A9EAF199-7094-413B-B113-72982C273045}" srcOrd="4" destOrd="0" parTransId="{C0476474-C3C5-4C92-B2E8-BF6D42EB629C}" sibTransId="{0A38A38D-D46E-4BFA-8D47-4251547D795C}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4894C0C4-68C9-4939-B986-A873CA4A9B81}" type="presOf" srcId="{C0476474-C3C5-4C92-B2E8-BF6D42EB629C}" destId="{A7BE9FEC-E451-4E7D-9596-714658452AAD}" srcOrd="0" destOrd="0" presId="urn:microsoft.com/office/officeart/2005/8/layout/hierarchy1"/>
    <dgm:cxn modelId="{E375A8CE-7444-44E4-8CB3-FEE91D5E2B2E}" srcId="{0F72A2CA-2E54-431C-9DE7-30CE0CD2BB1E}" destId="{EB200900-3CEE-40FD-9136-B54870592AE8}" srcOrd="5" destOrd="0" parTransId="{E9E1DC48-026A-4786-AC44-34BD579AA17F}" sibTransId="{C44053C9-2257-4854-B4D2-66473FC9275A}"/>
    <dgm:cxn modelId="{93C228D7-65AC-4073-9863-C49FD3948262}" srcId="{0F72A2CA-2E54-431C-9DE7-30CE0CD2BB1E}" destId="{98A573A3-41AA-4590-ABF7-02A95D46C39D}" srcOrd="2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124E6DD-C298-4777-AC5F-EABD2B2F31BB}" type="presOf" srcId="{F21E087A-37A5-4CFD-9392-4A1377812218}" destId="{7750F35E-BC61-4B1A-B8E1-A0B732E97A75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133F61F8-51C8-4CAC-B47D-2571FC491063}" type="presOf" srcId="{EB200900-3CEE-40FD-9136-B54870592AE8}" destId="{19EEF25D-597B-4B13-85B0-6F0932DDA287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829A0DE8-8C98-4670-94A7-F11E86F95823}" type="presParOf" srcId="{22EC6BC4-BD4A-4EA0-8657-2F4162FDE6CC}" destId="{53575EA2-FB9E-4B3F-89ED-CA191FADC5FA}" srcOrd="0" destOrd="0" presId="urn:microsoft.com/office/officeart/2005/8/layout/hierarchy1"/>
    <dgm:cxn modelId="{6AA91324-7A5C-4923-B8F9-43782CC91C3E}" type="presParOf" srcId="{22EC6BC4-BD4A-4EA0-8657-2F4162FDE6CC}" destId="{E9612735-9399-4C16-A380-5E2690E1104E}" srcOrd="1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2" destOrd="0" presId="urn:microsoft.com/office/officeart/2005/8/layout/hierarchy1"/>
    <dgm:cxn modelId="{BAEC3818-B872-4F4F-85F3-35E285C362EF}" type="presParOf" srcId="{22EC6BC4-BD4A-4EA0-8657-2F4162FDE6CC}" destId="{C6CCBA7B-BC28-4043-A3C8-9927F7669456}" srcOrd="3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C602F2AA-EB70-49D8-9814-5B855861D774}" type="presParOf" srcId="{91C24661-FF48-4C6C-9EDE-238A671A126D}" destId="{565756C8-29DC-4479-BFCC-2D9513E40E77}" srcOrd="0" destOrd="0" presId="urn:microsoft.com/office/officeart/2005/8/layout/hierarchy1"/>
    <dgm:cxn modelId="{C949630F-D12C-4BEF-B932-E3D06C24047F}" type="presParOf" srcId="{91C24661-FF48-4C6C-9EDE-238A671A126D}" destId="{1E0191A7-DC91-42FD-9DEC-5BC25EFF38F8}" srcOrd="1" destOrd="0" presId="urn:microsoft.com/office/officeart/2005/8/layout/hierarchy1"/>
    <dgm:cxn modelId="{65C43A12-8CD6-41EF-BD05-684EB008AD61}" type="presParOf" srcId="{1E0191A7-DC91-42FD-9DEC-5BC25EFF38F8}" destId="{B95DE170-7126-468F-904A-9F929380A03C}" srcOrd="0" destOrd="0" presId="urn:microsoft.com/office/officeart/2005/8/layout/hierarchy1"/>
    <dgm:cxn modelId="{20F86E51-D2E9-42C2-9B05-353EF4AA099E}" type="presParOf" srcId="{B95DE170-7126-468F-904A-9F929380A03C}" destId="{32A08089-8924-4765-AF4E-0F8C1FEB2169}" srcOrd="0" destOrd="0" presId="urn:microsoft.com/office/officeart/2005/8/layout/hierarchy1"/>
    <dgm:cxn modelId="{9F213A9D-CF8C-46C5-81E7-12933CDB2EB7}" type="presParOf" srcId="{B95DE170-7126-468F-904A-9F929380A03C}" destId="{7750F35E-BC61-4B1A-B8E1-A0B732E97A75}" srcOrd="1" destOrd="0" presId="urn:microsoft.com/office/officeart/2005/8/layout/hierarchy1"/>
    <dgm:cxn modelId="{1662F549-4044-4171-9F16-21990116C5BC}" type="presParOf" srcId="{1E0191A7-DC91-42FD-9DEC-5BC25EFF38F8}" destId="{6CA670D2-865D-4584-9056-EA6EF1AF50B6}" srcOrd="1" destOrd="0" presId="urn:microsoft.com/office/officeart/2005/8/layout/hierarchy1"/>
    <dgm:cxn modelId="{E3215442-B706-46C8-B0F7-2AC9D42F2EE0}" type="presParOf" srcId="{22EC6BC4-BD4A-4EA0-8657-2F4162FDE6CC}" destId="{7CBF65DF-FC33-472E-98F2-D9299F286582}" srcOrd="4" destOrd="0" presId="urn:microsoft.com/office/officeart/2005/8/layout/hierarchy1"/>
    <dgm:cxn modelId="{ACBBF0EC-99F1-4CBC-B6EA-ED19159E1C4A}" type="presParOf" srcId="{22EC6BC4-BD4A-4EA0-8657-2F4162FDE6CC}" destId="{E3D6307C-8AA5-4695-AB60-93637406F5DE}" srcOrd="5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E4F9037B-F89F-4433-BD5B-2B9383874D4B}" type="presParOf" srcId="{22EC6BC4-BD4A-4EA0-8657-2F4162FDE6CC}" destId="{2F07ECBA-BC1E-43BB-A9BE-BA8A53BC4D79}" srcOrd="6" destOrd="0" presId="urn:microsoft.com/office/officeart/2005/8/layout/hierarchy1"/>
    <dgm:cxn modelId="{3719A27C-1EF0-472A-83B8-5A74454CD967}" type="presParOf" srcId="{22EC6BC4-BD4A-4EA0-8657-2F4162FDE6CC}" destId="{E26F5F07-968A-4BAB-BAA2-855EF1A9E7A6}" srcOrd="7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  <dgm:cxn modelId="{5A6DD8D0-CEB9-4118-B19B-ADA2D0132483}" type="presParOf" srcId="{22EC6BC4-BD4A-4EA0-8657-2F4162FDE6CC}" destId="{A7BE9FEC-E451-4E7D-9596-714658452AAD}" srcOrd="8" destOrd="0" presId="urn:microsoft.com/office/officeart/2005/8/layout/hierarchy1"/>
    <dgm:cxn modelId="{9EE59475-9473-4392-8DDF-1983C627E0C7}" type="presParOf" srcId="{22EC6BC4-BD4A-4EA0-8657-2F4162FDE6CC}" destId="{12CFE788-7365-47DC-B0D5-899738BD1931}" srcOrd="9" destOrd="0" presId="urn:microsoft.com/office/officeart/2005/8/layout/hierarchy1"/>
    <dgm:cxn modelId="{1D918E0F-AA16-479D-9306-B7B61839C465}" type="presParOf" srcId="{12CFE788-7365-47DC-B0D5-899738BD1931}" destId="{38D6F387-C9CA-4460-A366-B623AE763318}" srcOrd="0" destOrd="0" presId="urn:microsoft.com/office/officeart/2005/8/layout/hierarchy1"/>
    <dgm:cxn modelId="{B3A10EFB-A41C-4084-B6CD-C3A17E0D2DAB}" type="presParOf" srcId="{38D6F387-C9CA-4460-A366-B623AE763318}" destId="{FCCCA2D0-2CA2-4A85-86A7-CC45A4DB3ED0}" srcOrd="0" destOrd="0" presId="urn:microsoft.com/office/officeart/2005/8/layout/hierarchy1"/>
    <dgm:cxn modelId="{89D29331-F998-483A-AFAD-1BFB15C71AAC}" type="presParOf" srcId="{38D6F387-C9CA-4460-A366-B623AE763318}" destId="{0412DB59-417E-49A7-9062-F87923688C4E}" srcOrd="1" destOrd="0" presId="urn:microsoft.com/office/officeart/2005/8/layout/hierarchy1"/>
    <dgm:cxn modelId="{DD43FA21-B3A8-4213-AB20-6AD8477D58C0}" type="presParOf" srcId="{12CFE788-7365-47DC-B0D5-899738BD1931}" destId="{BE6997D3-24AA-4A37-8CCA-74423E3694EE}" srcOrd="1" destOrd="0" presId="urn:microsoft.com/office/officeart/2005/8/layout/hierarchy1"/>
    <dgm:cxn modelId="{EB95D119-9272-4311-B1D5-C972FCCB66F4}" type="presParOf" srcId="{22EC6BC4-BD4A-4EA0-8657-2F4162FDE6CC}" destId="{76375338-65B3-46D4-9B81-420C0DAC64D5}" srcOrd="10" destOrd="0" presId="urn:microsoft.com/office/officeart/2005/8/layout/hierarchy1"/>
    <dgm:cxn modelId="{D8FE7E37-2CB0-4475-85BA-7063F0C371AC}" type="presParOf" srcId="{22EC6BC4-BD4A-4EA0-8657-2F4162FDE6CC}" destId="{37A133E2-797B-4D35-95E5-6CAF37B602FF}" srcOrd="11" destOrd="0" presId="urn:microsoft.com/office/officeart/2005/8/layout/hierarchy1"/>
    <dgm:cxn modelId="{DE3C070A-1BB8-4DB6-969F-A4E6AB3EF91B}" type="presParOf" srcId="{37A133E2-797B-4D35-95E5-6CAF37B602FF}" destId="{9F9C1364-A44A-425C-AD6F-3A9726D20353}" srcOrd="0" destOrd="0" presId="urn:microsoft.com/office/officeart/2005/8/layout/hierarchy1"/>
    <dgm:cxn modelId="{CBEFE641-8622-4C3C-8ADC-CBFB61AEA141}" type="presParOf" srcId="{9F9C1364-A44A-425C-AD6F-3A9726D20353}" destId="{DBB9CF36-20AB-4828-A5DE-39DF67EE028F}" srcOrd="0" destOrd="0" presId="urn:microsoft.com/office/officeart/2005/8/layout/hierarchy1"/>
    <dgm:cxn modelId="{71CA5824-9FC8-42E2-A0C2-FF8230E24130}" type="presParOf" srcId="{9F9C1364-A44A-425C-AD6F-3A9726D20353}" destId="{19EEF25D-597B-4B13-85B0-6F0932DDA287}" srcOrd="1" destOrd="0" presId="urn:microsoft.com/office/officeart/2005/8/layout/hierarchy1"/>
    <dgm:cxn modelId="{BDF257D8-5917-455E-BBDC-D5FB32F24606}" type="presParOf" srcId="{37A133E2-797B-4D35-95E5-6CAF37B602FF}" destId="{1C160653-F3B8-4674-B311-98BD4C4E142E}" srcOrd="1" destOrd="0" presId="urn:microsoft.com/office/officeart/2005/8/layout/hierarchy1"/>
    <dgm:cxn modelId="{1AAB886F-F137-4415-B34E-3D82A5204ACF}" type="presParOf" srcId="{22EC6BC4-BD4A-4EA0-8657-2F4162FDE6CC}" destId="{D2307F7E-5B51-4ED1-BAE8-5882CD059A27}" srcOrd="12" destOrd="0" presId="urn:microsoft.com/office/officeart/2005/8/layout/hierarchy1"/>
    <dgm:cxn modelId="{4E6D464F-723E-495A-A6C7-AD7E9234A9B4}" type="presParOf" srcId="{22EC6BC4-BD4A-4EA0-8657-2F4162FDE6CC}" destId="{A71FF7BD-4FD2-4A9D-B100-83E27B140A7E}" srcOrd="13" destOrd="0" presId="urn:microsoft.com/office/officeart/2005/8/layout/hierarchy1"/>
    <dgm:cxn modelId="{0E0C55C1-4A37-476B-ACAF-23D81C57D259}" type="presParOf" srcId="{A71FF7BD-4FD2-4A9D-B100-83E27B140A7E}" destId="{C70137E6-5901-44B4-AF12-C62CEF1BC830}" srcOrd="0" destOrd="0" presId="urn:microsoft.com/office/officeart/2005/8/layout/hierarchy1"/>
    <dgm:cxn modelId="{6FA39646-7042-45D5-80F1-A4120D4142A6}" type="presParOf" srcId="{C70137E6-5901-44B4-AF12-C62CEF1BC830}" destId="{927C2652-40BE-45F5-8CCA-FF7F3DEFFDD0}" srcOrd="0" destOrd="0" presId="urn:microsoft.com/office/officeart/2005/8/layout/hierarchy1"/>
    <dgm:cxn modelId="{3FAE8EEC-E5E0-48B6-B383-345E0B46744F}" type="presParOf" srcId="{C70137E6-5901-44B4-AF12-C62CEF1BC830}" destId="{0024E995-6FB8-4223-8FFC-7F58D46A2E14}" srcOrd="1" destOrd="0" presId="urn:microsoft.com/office/officeart/2005/8/layout/hierarchy1"/>
    <dgm:cxn modelId="{D91DB08A-E995-4879-A26E-A807BB6E25AC}" type="presParOf" srcId="{A71FF7BD-4FD2-4A9D-B100-83E27B140A7E}" destId="{2C780F9E-1B85-4A4D-BB89-7D0DD05A82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Sharon Li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/>
      <dgm:t>
        <a:bodyPr/>
        <a:lstStyle/>
        <a:p>
          <a:r>
            <a:rPr lang="en-US" altLang="zh-CN" dirty="0"/>
            <a:t>Researcher</a:t>
          </a:r>
          <a:endParaRPr lang="zh-CN" altLang="en-US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MC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/>
      <dgm:t>
        <a:bodyPr/>
        <a:lstStyle/>
        <a:p>
          <a:r>
            <a:rPr lang="en-US" altLang="zh-CN" dirty="0"/>
            <a:t>Researcher 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SC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AC</a:t>
          </a:r>
          <a:endParaRPr lang="zh-CN" altLang="en-US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R</a:t>
          </a:r>
          <a:endParaRPr lang="zh-CN" altLang="en-US" dirty="0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AC 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78CCF612-4ED4-4508-B207-9B5C949F803A}">
      <dgm:prSet/>
      <dgm:spPr/>
      <dgm:t>
        <a:bodyPr/>
        <a:lstStyle/>
        <a:p>
          <a:r>
            <a:rPr lang="en-US" altLang="zh-CN" dirty="0"/>
            <a:t>New C</a:t>
          </a:r>
          <a:endParaRPr lang="zh-CN" altLang="en-US" dirty="0"/>
        </a:p>
      </dgm:t>
    </dgm:pt>
    <dgm:pt modelId="{F57C2A3A-443D-4434-BAD8-D91AC8BA9037}" type="parTrans" cxnId="{8648D9B4-95D6-4487-9C41-F4F9AA368D5A}">
      <dgm:prSet/>
      <dgm:spPr/>
      <dgm:t>
        <a:bodyPr/>
        <a:lstStyle/>
        <a:p>
          <a:endParaRPr lang="zh-CN" altLang="en-US"/>
        </a:p>
      </dgm:t>
    </dgm:pt>
    <dgm:pt modelId="{64A701CF-EF72-4F25-ACEF-2400D2222268}" type="sibTrans" cxnId="{8648D9B4-95D6-4487-9C41-F4F9AA368D5A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8E8AECC5-45FC-4541-B995-726323D63EC2}" type="pres">
      <dgm:prSet presAssocID="{B35E00BB-0EEC-4A97-8B9D-05C0442809B5}" presName="Name10" presStyleLbl="parChTrans1D2" presStyleIdx="0" presStyleCnt="5"/>
      <dgm:spPr/>
    </dgm:pt>
    <dgm:pt modelId="{57235D07-ABAD-4EB2-919B-21DAC0819441}" type="pres">
      <dgm:prSet presAssocID="{1239C815-54BC-4EA7-A690-C57540FD1FA9}" presName="hierRoot2" presStyleCnt="0"/>
      <dgm:spPr/>
    </dgm:pt>
    <dgm:pt modelId="{4FD303A8-25BC-40BB-9ACB-CAACE3485A85}" type="pres">
      <dgm:prSet presAssocID="{1239C815-54BC-4EA7-A690-C57540FD1FA9}" presName="composite2" presStyleCnt="0"/>
      <dgm:spPr/>
    </dgm:pt>
    <dgm:pt modelId="{8EEB9E7C-19CB-4225-A712-385A9C11BEAC}" type="pres">
      <dgm:prSet presAssocID="{1239C815-54BC-4EA7-A690-C57540FD1FA9}" presName="background2" presStyleLbl="node2" presStyleIdx="0" presStyleCnt="5"/>
      <dgm:spPr/>
    </dgm:pt>
    <dgm:pt modelId="{5C48B82C-6EF9-483E-8E40-1DC534BA6147}" type="pres">
      <dgm:prSet presAssocID="{1239C815-54BC-4EA7-A690-C57540FD1FA9}" presName="text2" presStyleLbl="fgAcc2" presStyleIdx="0" presStyleCnt="5">
        <dgm:presLayoutVars>
          <dgm:chPref val="3"/>
        </dgm:presLayoutVars>
      </dgm:prSet>
      <dgm:spPr/>
    </dgm:pt>
    <dgm:pt modelId="{7721471A-EBD9-40A3-954D-3D9825500D15}" type="pres">
      <dgm:prSet presAssocID="{1239C815-54BC-4EA7-A690-C57540FD1FA9}" presName="hierChild3" presStyleCnt="0"/>
      <dgm:spPr/>
    </dgm:pt>
    <dgm:pt modelId="{CE84CFB8-6291-4059-B23C-85CC99A43CD6}" type="pres">
      <dgm:prSet presAssocID="{3CC29A83-41D2-42AB-A9E1-49CF68B4C31D}" presName="Name17" presStyleLbl="parChTrans1D3" presStyleIdx="0" presStyleCnt="3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0" presStyleCnt="3"/>
      <dgm:spPr/>
    </dgm:pt>
    <dgm:pt modelId="{733DECD0-1B48-4D11-8E67-7B5955DD9B60}" type="pres">
      <dgm:prSet presAssocID="{053D7EDE-C1BC-401F-B8A2-A1A9C55762EC}" presName="text3" presStyleLbl="fgAcc3" presStyleIdx="0" presStyleCnt="3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5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5"/>
      <dgm:spPr/>
    </dgm:pt>
    <dgm:pt modelId="{EF914868-0517-4F34-B37C-890065378649}" type="pres">
      <dgm:prSet presAssocID="{80412E1E-D779-4B14-8BC4-FF4417FA9D00}" presName="text2" presStyleLbl="fgAcc2" presStyleIdx="1" presStyleCnt="5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1" presStyleCnt="3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1" presStyleCnt="3"/>
      <dgm:spPr/>
    </dgm:pt>
    <dgm:pt modelId="{FB296140-07B5-4403-90C9-37DB7336DF98}" type="pres">
      <dgm:prSet presAssocID="{85A1653C-7792-4AD2-9FC4-620113BA0506}" presName="text3" presStyleLbl="fgAcc3" presStyleIdx="1" presStyleCnt="3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5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5"/>
      <dgm:spPr/>
    </dgm:pt>
    <dgm:pt modelId="{CF9FEDB4-F244-4335-ACB9-8CE4DD393B8C}" type="pres">
      <dgm:prSet presAssocID="{5E7C4A14-B3C3-4564-B451-2050776B8074}" presName="text2" presStyleLbl="fgAcc2" presStyleIdx="2" presStyleCnt="5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5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5"/>
      <dgm:spPr/>
    </dgm:pt>
    <dgm:pt modelId="{D1409E21-F5B9-4E09-8705-50B9177EC23B}" type="pres">
      <dgm:prSet presAssocID="{98A573A3-41AA-4590-ABF7-02A95D46C39D}" presName="text2" presStyleLbl="fgAcc2" presStyleIdx="3" presStyleCnt="5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F4390D56-42DA-4CD5-A214-73CAF2D0DBEA}" type="pres">
      <dgm:prSet presAssocID="{F57C2A3A-443D-4434-BAD8-D91AC8BA9037}" presName="Name17" presStyleLbl="parChTrans1D3" presStyleIdx="2" presStyleCnt="3"/>
      <dgm:spPr/>
    </dgm:pt>
    <dgm:pt modelId="{CBBDD963-C7B2-4D62-A8A9-7B0BA11EAC89}" type="pres">
      <dgm:prSet presAssocID="{78CCF612-4ED4-4508-B207-9B5C949F803A}" presName="hierRoot3" presStyleCnt="0"/>
      <dgm:spPr/>
    </dgm:pt>
    <dgm:pt modelId="{98432487-E695-4DBB-B614-8FB9B5C9AD14}" type="pres">
      <dgm:prSet presAssocID="{78CCF612-4ED4-4508-B207-9B5C949F803A}" presName="composite3" presStyleCnt="0"/>
      <dgm:spPr/>
    </dgm:pt>
    <dgm:pt modelId="{FCBDB52C-A7DC-4503-BB5B-E08166549CD4}" type="pres">
      <dgm:prSet presAssocID="{78CCF612-4ED4-4508-B207-9B5C949F803A}" presName="background3" presStyleLbl="node3" presStyleIdx="2" presStyleCnt="3"/>
      <dgm:spPr/>
    </dgm:pt>
    <dgm:pt modelId="{D58FFA9D-F1C8-400D-821F-9CD65E0635AA}" type="pres">
      <dgm:prSet presAssocID="{78CCF612-4ED4-4508-B207-9B5C949F803A}" presName="text3" presStyleLbl="fgAcc3" presStyleIdx="2" presStyleCnt="3">
        <dgm:presLayoutVars>
          <dgm:chPref val="3"/>
        </dgm:presLayoutVars>
      </dgm:prSet>
      <dgm:spPr/>
    </dgm:pt>
    <dgm:pt modelId="{74C01340-0942-4FAA-A78F-77B97A375C7E}" type="pres">
      <dgm:prSet presAssocID="{78CCF612-4ED4-4508-B207-9B5C949F803A}" presName="hierChild4" presStyleCnt="0"/>
      <dgm:spPr/>
    </dgm:pt>
    <dgm:pt modelId="{2F07ECBA-BC1E-43BB-A9BE-BA8A53BC4D79}" type="pres">
      <dgm:prSet presAssocID="{0717B763-49A1-4E15-AD17-46609678CC20}" presName="Name10" presStyleLbl="parChTrans1D2" presStyleIdx="4" presStyleCnt="5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4" presStyleCnt="5"/>
      <dgm:spPr/>
    </dgm:pt>
    <dgm:pt modelId="{BD5F89B3-2EB0-475A-83F3-64A607224D61}" type="pres">
      <dgm:prSet presAssocID="{453A5890-5EB4-40F7-A3A9-342E127E9B13}" presName="text2" presStyleLbl="fgAcc2" presStyleIdx="4" presStyleCnt="5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</dgm:ptLst>
  <dgm:cxnLst>
    <dgm:cxn modelId="{1181540A-B69D-40A7-B44B-17A36014201A}" srcId="{0F72A2CA-2E54-431C-9DE7-30CE0CD2BB1E}" destId="{453A5890-5EB4-40F7-A3A9-342E127E9B13}" srcOrd="4" destOrd="0" parTransId="{0717B763-49A1-4E15-AD17-46609678CC20}" sibTransId="{5ADFC360-E33D-4823-BBE1-41C8DB3DFE28}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F0F87F39-FE3A-435C-92D5-16F916EE628F}" srcId="{0F72A2CA-2E54-431C-9DE7-30CE0CD2BB1E}" destId="{1239C815-54BC-4EA7-A690-C57540FD1FA9}" srcOrd="0" destOrd="0" parTransId="{B35E00BB-0EEC-4A97-8B9D-05C0442809B5}" sibTransId="{6BD9809A-A8F1-4815-A321-68CE1419C662}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FAEFEA67-1DFE-4E26-80F4-F20C4AFDBB41}" srcId="{1239C815-54BC-4EA7-A690-C57540FD1FA9}" destId="{053D7EDE-C1BC-401F-B8A2-A1A9C55762EC}" srcOrd="0" destOrd="0" parTransId="{3CC29A83-41D2-42AB-A9E1-49CF68B4C31D}" sibTransId="{82F4401B-D268-4DC1-8F38-A8D35E41D145}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7E0D0A8D-90E1-4E14-8721-2AF804A87273}" type="presOf" srcId="{F57C2A3A-443D-4434-BAD8-D91AC8BA9037}" destId="{F4390D56-42DA-4CD5-A214-73CAF2D0DBEA}" srcOrd="0" destOrd="0" presId="urn:microsoft.com/office/officeart/2005/8/layout/hierarchy1"/>
    <dgm:cxn modelId="{05297293-67AE-4226-A41B-50D700971DB5}" type="presOf" srcId="{B35E00BB-0EEC-4A97-8B9D-05C0442809B5}" destId="{8E8AECC5-45FC-4541-B995-726323D63EC2}" srcOrd="0" destOrd="0" presId="urn:microsoft.com/office/officeart/2005/8/layout/hierarchy1"/>
    <dgm:cxn modelId="{FACA989E-2781-4EBB-8C55-B164217EF94A}" type="presOf" srcId="{053D7EDE-C1BC-401F-B8A2-A1A9C55762EC}" destId="{733DECD0-1B48-4D11-8E67-7B5955DD9B60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49A2FFA8-C5F1-427A-AF43-82F7C504D1CB}" type="presOf" srcId="{1239C815-54BC-4EA7-A690-C57540FD1FA9}" destId="{5C48B82C-6EF9-483E-8E40-1DC534BA6147}" srcOrd="0" destOrd="0" presId="urn:microsoft.com/office/officeart/2005/8/layout/hierarchy1"/>
    <dgm:cxn modelId="{8648D9B4-95D6-4487-9C41-F4F9AA368D5A}" srcId="{98A573A3-41AA-4590-ABF7-02A95D46C39D}" destId="{78CCF612-4ED4-4508-B207-9B5C949F803A}" srcOrd="0" destOrd="0" parTransId="{F57C2A3A-443D-4434-BAD8-D91AC8BA9037}" sibTransId="{64A701CF-EF72-4F25-ACEF-2400D2222268}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DF8410D2-3A1E-474D-A242-4A5B4357EB4C}" type="presOf" srcId="{3CC29A83-41D2-42AB-A9E1-49CF68B4C31D}" destId="{CE84CFB8-6291-4059-B23C-85CC99A43CD6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455DDFF8-D0C4-4990-A9AB-D906FD9E5481}" type="presOf" srcId="{78CCF612-4ED4-4508-B207-9B5C949F803A}" destId="{D58FFA9D-F1C8-400D-821F-9CD65E0635AA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6A78BB97-E8EC-45E4-8ADA-7DA4AB44E251}" type="presParOf" srcId="{22EC6BC4-BD4A-4EA0-8657-2F4162FDE6CC}" destId="{8E8AECC5-45FC-4541-B995-726323D63EC2}" srcOrd="0" destOrd="0" presId="urn:microsoft.com/office/officeart/2005/8/layout/hierarchy1"/>
    <dgm:cxn modelId="{9D62D609-6E83-45CE-9AB4-DAC126E558A9}" type="presParOf" srcId="{22EC6BC4-BD4A-4EA0-8657-2F4162FDE6CC}" destId="{57235D07-ABAD-4EB2-919B-21DAC0819441}" srcOrd="1" destOrd="0" presId="urn:microsoft.com/office/officeart/2005/8/layout/hierarchy1"/>
    <dgm:cxn modelId="{ABAD09C7-4FDD-4DCB-88D8-B4643154BD3D}" type="presParOf" srcId="{57235D07-ABAD-4EB2-919B-21DAC0819441}" destId="{4FD303A8-25BC-40BB-9ACB-CAACE3485A85}" srcOrd="0" destOrd="0" presId="urn:microsoft.com/office/officeart/2005/8/layout/hierarchy1"/>
    <dgm:cxn modelId="{BD3E9F71-9608-4C13-A07F-22CA540E723C}" type="presParOf" srcId="{4FD303A8-25BC-40BB-9ACB-CAACE3485A85}" destId="{8EEB9E7C-19CB-4225-A712-385A9C11BEAC}" srcOrd="0" destOrd="0" presId="urn:microsoft.com/office/officeart/2005/8/layout/hierarchy1"/>
    <dgm:cxn modelId="{FC88A10F-DC08-4CC2-92C6-265485B93504}" type="presParOf" srcId="{4FD303A8-25BC-40BB-9ACB-CAACE3485A85}" destId="{5C48B82C-6EF9-483E-8E40-1DC534BA6147}" srcOrd="1" destOrd="0" presId="urn:microsoft.com/office/officeart/2005/8/layout/hierarchy1"/>
    <dgm:cxn modelId="{8F18C7E0-9317-4037-9BEB-81A4E6D6A473}" type="presParOf" srcId="{57235D07-ABAD-4EB2-919B-21DAC0819441}" destId="{7721471A-EBD9-40A3-954D-3D9825500D15}" srcOrd="1" destOrd="0" presId="urn:microsoft.com/office/officeart/2005/8/layout/hierarchy1"/>
    <dgm:cxn modelId="{865192F8-2AF0-4298-B4B5-C99E7DA702EF}" type="presParOf" srcId="{7721471A-EBD9-40A3-954D-3D9825500D15}" destId="{CE84CFB8-6291-4059-B23C-85CC99A43CD6}" srcOrd="0" destOrd="0" presId="urn:microsoft.com/office/officeart/2005/8/layout/hierarchy1"/>
    <dgm:cxn modelId="{1A89164E-6208-45AF-81E0-CCEB2E1A3C2E}" type="presParOf" srcId="{7721471A-EBD9-40A3-954D-3D9825500D15}" destId="{EC72A5C6-9389-4A7E-9DFD-BAC990780919}" srcOrd="1" destOrd="0" presId="urn:microsoft.com/office/officeart/2005/8/layout/hierarchy1"/>
    <dgm:cxn modelId="{688044D9-198B-4DE6-85BA-811AE6DA872C}" type="presParOf" srcId="{EC72A5C6-9389-4A7E-9DFD-BAC990780919}" destId="{E7768F84-DC92-43F8-8027-D49DFE1D4980}" srcOrd="0" destOrd="0" presId="urn:microsoft.com/office/officeart/2005/8/layout/hierarchy1"/>
    <dgm:cxn modelId="{915B6B08-A9D3-419C-BF65-66318EB42139}" type="presParOf" srcId="{E7768F84-DC92-43F8-8027-D49DFE1D4980}" destId="{B5B46572-8E7D-420A-A172-ACECC04AB5E6}" srcOrd="0" destOrd="0" presId="urn:microsoft.com/office/officeart/2005/8/layout/hierarchy1"/>
    <dgm:cxn modelId="{E743DFC7-DA75-4FE7-92CC-CC01DB293365}" type="presParOf" srcId="{E7768F84-DC92-43F8-8027-D49DFE1D4980}" destId="{733DECD0-1B48-4D11-8E67-7B5955DD9B60}" srcOrd="1" destOrd="0" presId="urn:microsoft.com/office/officeart/2005/8/layout/hierarchy1"/>
    <dgm:cxn modelId="{C1E9D781-3AF0-46A7-A74E-B044DC8BF089}" type="presParOf" srcId="{EC72A5C6-9389-4A7E-9DFD-BAC990780919}" destId="{175E2DB9-D0A2-4044-AD9F-07DFFCD96EE7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7A8C707B-CB19-44EC-83E7-423A537534E7}" type="presParOf" srcId="{B98FE670-ABA9-490E-A003-9255645221A1}" destId="{F4390D56-42DA-4CD5-A214-73CAF2D0DBEA}" srcOrd="0" destOrd="0" presId="urn:microsoft.com/office/officeart/2005/8/layout/hierarchy1"/>
    <dgm:cxn modelId="{8BD89F19-69C2-46EA-979C-E5F1AC48F228}" type="presParOf" srcId="{B98FE670-ABA9-490E-A003-9255645221A1}" destId="{CBBDD963-C7B2-4D62-A8A9-7B0BA11EAC89}" srcOrd="1" destOrd="0" presId="urn:microsoft.com/office/officeart/2005/8/layout/hierarchy1"/>
    <dgm:cxn modelId="{92F5A7D5-DC67-4F0C-BF37-46A835328C7D}" type="presParOf" srcId="{CBBDD963-C7B2-4D62-A8A9-7B0BA11EAC89}" destId="{98432487-E695-4DBB-B614-8FB9B5C9AD14}" srcOrd="0" destOrd="0" presId="urn:microsoft.com/office/officeart/2005/8/layout/hierarchy1"/>
    <dgm:cxn modelId="{32602B63-BA71-4004-A37B-950E725C0F0D}" type="presParOf" srcId="{98432487-E695-4DBB-B614-8FB9B5C9AD14}" destId="{FCBDB52C-A7DC-4503-BB5B-E08166549CD4}" srcOrd="0" destOrd="0" presId="urn:microsoft.com/office/officeart/2005/8/layout/hierarchy1"/>
    <dgm:cxn modelId="{B6160159-8949-4543-B8D5-3C2BDF2687A3}" type="presParOf" srcId="{98432487-E695-4DBB-B614-8FB9B5C9AD14}" destId="{D58FFA9D-F1C8-400D-821F-9CD65E0635AA}" srcOrd="1" destOrd="0" presId="urn:microsoft.com/office/officeart/2005/8/layout/hierarchy1"/>
    <dgm:cxn modelId="{EAD97F6B-EAA3-4CBB-8E30-DE9E60274E5F}" type="presParOf" srcId="{CBBDD963-C7B2-4D62-A8A9-7B0BA11EAC89}" destId="{74C01340-0942-4FAA-A78F-77B97A375C7E}" srcOrd="1" destOrd="0" presId="urn:microsoft.com/office/officeart/2005/8/layout/hierarchy1"/>
    <dgm:cxn modelId="{E4F9037B-F89F-4433-BD5B-2B9383874D4B}" type="presParOf" srcId="{22EC6BC4-BD4A-4EA0-8657-2F4162FDE6CC}" destId="{2F07ECBA-BC1E-43BB-A9BE-BA8A53BC4D79}" srcOrd="8" destOrd="0" presId="urn:microsoft.com/office/officeart/2005/8/layout/hierarchy1"/>
    <dgm:cxn modelId="{3719A27C-1EF0-472A-83B8-5A74454CD967}" type="presParOf" srcId="{22EC6BC4-BD4A-4EA0-8657-2F4162FDE6CC}" destId="{E26F5F07-968A-4BAB-BAA2-855EF1A9E7A6}" srcOrd="9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Julia NIE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Managing Consultant      </a:t>
          </a:r>
          <a:r>
            <a:rPr lang="zh-CN" altLang="en-US" dirty="0"/>
            <a:t>陈国勇</a:t>
          </a:r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/>
      <dgm:t>
        <a:bodyPr/>
        <a:lstStyle/>
        <a:p>
          <a:r>
            <a:rPr lang="en-US" altLang="zh-CN" dirty="0"/>
            <a:t>Consultant1     </a:t>
          </a:r>
          <a:r>
            <a:rPr lang="zh-CN" altLang="en-US" dirty="0"/>
            <a:t>耿溪</a:t>
          </a:r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Managing Consultant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Researcher/AC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Consultant      </a:t>
          </a:r>
          <a:r>
            <a:rPr lang="zh-CN" altLang="en-US" dirty="0"/>
            <a:t>张思平</a:t>
          </a:r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  AC  </a:t>
          </a:r>
          <a:r>
            <a:rPr lang="zh-CN" altLang="en-US" dirty="0"/>
            <a:t>赵永吉 </a:t>
          </a:r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dirty="0"/>
            <a:t>Researcher/AC </a:t>
          </a:r>
          <a:r>
            <a:rPr lang="zh-CN" altLang="en-US" dirty="0"/>
            <a:t>王健</a:t>
          </a:r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dirty="0"/>
            <a:t>Consultant2     </a:t>
          </a:r>
          <a:r>
            <a:rPr lang="zh-CN" altLang="en-US" dirty="0"/>
            <a:t>张悦</a:t>
          </a:r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9F404030-4E78-415E-AF7A-A1F8B7AB7569}">
      <dgm:prSet/>
      <dgm:spPr/>
      <dgm:t>
        <a:bodyPr/>
        <a:lstStyle/>
        <a:p>
          <a:r>
            <a:rPr lang="en-US" altLang="zh-CN" dirty="0"/>
            <a:t>AC </a:t>
          </a:r>
          <a:r>
            <a:rPr lang="zh-CN" altLang="en-US" dirty="0"/>
            <a:t>张瑞 </a:t>
          </a:r>
        </a:p>
      </dgm:t>
    </dgm:pt>
    <dgm:pt modelId="{FC969F39-5A14-4D28-8370-511CBD3BC8AF}" type="parTrans" cxnId="{76779D0C-8DFE-4817-91BF-7EB97F7B9B23}">
      <dgm:prSet/>
      <dgm:spPr/>
      <dgm:t>
        <a:bodyPr/>
        <a:lstStyle/>
        <a:p>
          <a:endParaRPr lang="zh-CN" altLang="en-US"/>
        </a:p>
      </dgm:t>
    </dgm:pt>
    <dgm:pt modelId="{4E8543C2-D110-499B-8590-02DCD12374FC}" type="sibTrans" cxnId="{76779D0C-8DFE-4817-91BF-7EB97F7B9B23}">
      <dgm:prSet/>
      <dgm:spPr/>
      <dgm:t>
        <a:bodyPr/>
        <a:lstStyle/>
        <a:p>
          <a:endParaRPr lang="zh-CN" altLang="en-US"/>
        </a:p>
      </dgm:t>
    </dgm:pt>
    <dgm:pt modelId="{80E9C176-B084-460B-A520-40004E92C11D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dirty="0"/>
            <a:t>Researcher     </a:t>
          </a:r>
          <a:r>
            <a:rPr lang="zh-CN" altLang="en-US" dirty="0"/>
            <a:t>谷泽峰</a:t>
          </a:r>
        </a:p>
      </dgm:t>
    </dgm:pt>
    <dgm:pt modelId="{7DDAA239-1D27-47CB-B02C-65DB4AE622A2}" type="parTrans" cxnId="{C4433617-0399-44F2-8D35-9DBDDA7C6DC6}">
      <dgm:prSet/>
      <dgm:spPr/>
      <dgm:t>
        <a:bodyPr/>
        <a:lstStyle/>
        <a:p>
          <a:endParaRPr lang="zh-CN" altLang="en-US"/>
        </a:p>
      </dgm:t>
    </dgm:pt>
    <dgm:pt modelId="{77E70540-3F46-46AD-857D-BC26779C8C4A}" type="sibTrans" cxnId="{C4433617-0399-44F2-8D35-9DBDDA7C6DC6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 custLinFactNeighborX="6650" custLinFactNeighborY="-7610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7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7"/>
      <dgm:spPr/>
    </dgm:pt>
    <dgm:pt modelId="{690FB0A6-F8A1-4C4F-9CF8-056958E27148}" type="pres">
      <dgm:prSet presAssocID="{6985DB4D-5065-4436-B063-D1241B23BA82}" presName="text2" presStyleLbl="fgAcc2" presStyleIdx="0" presStyleCnt="7" custLinFactNeighborX="-3992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0" presStyleCnt="3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0" presStyleCnt="3"/>
      <dgm:spPr/>
    </dgm:pt>
    <dgm:pt modelId="{7F6985F2-BBD8-4343-9178-DEA94E7FFFBC}" type="pres">
      <dgm:prSet presAssocID="{1239C815-54BC-4EA7-A690-C57540FD1FA9}" presName="text3" presStyleLbl="fgAcc3" presStyleIdx="0" presStyleCnt="3" custLinFactNeighborX="-11199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3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3"/>
      <dgm:spPr/>
    </dgm:pt>
    <dgm:pt modelId="{733DECD0-1B48-4D11-8E67-7B5955DD9B60}" type="pres">
      <dgm:prSet presAssocID="{053D7EDE-C1BC-401F-B8A2-A1A9C55762EC}" presName="text3" presStyleLbl="fgAcc3" presStyleIdx="1" presStyleCnt="3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7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7"/>
      <dgm:spPr/>
    </dgm:pt>
    <dgm:pt modelId="{EF914868-0517-4F34-B37C-890065378649}" type="pres">
      <dgm:prSet presAssocID="{80412E1E-D779-4B14-8BC4-FF4417FA9D00}" presName="text2" presStyleLbl="fgAcc2" presStyleIdx="1" presStyleCnt="7" custLinFactNeighborX="-31255" custLinFactNeighborY="-8378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2" presStyleCnt="3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2" presStyleCnt="3"/>
      <dgm:spPr/>
    </dgm:pt>
    <dgm:pt modelId="{FB296140-07B5-4403-90C9-37DB7336DF98}" type="pres">
      <dgm:prSet presAssocID="{85A1653C-7792-4AD2-9FC4-620113BA0506}" presName="text3" presStyleLbl="fgAcc3" presStyleIdx="2" presStyleCnt="3" custLinFactNeighborX="1330" custLinFactNeighborY="-14661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7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7"/>
      <dgm:spPr/>
    </dgm:pt>
    <dgm:pt modelId="{CF9FEDB4-F244-4335-ACB9-8CE4DD393B8C}" type="pres">
      <dgm:prSet presAssocID="{5E7C4A14-B3C3-4564-B451-2050776B8074}" presName="text2" presStyleLbl="fgAcc2" presStyleIdx="2" presStyleCnt="7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7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7"/>
      <dgm:spPr/>
    </dgm:pt>
    <dgm:pt modelId="{D1409E21-F5B9-4E09-8705-50B9177EC23B}" type="pres">
      <dgm:prSet presAssocID="{98A573A3-41AA-4590-ABF7-02A95D46C39D}" presName="text2" presStyleLbl="fgAcc2" presStyleIdx="3" presStyleCnt="7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ADE0ECB7-3306-4358-9473-538B35A578A3}" type="pres">
      <dgm:prSet presAssocID="{FC969F39-5A14-4D28-8370-511CBD3BC8AF}" presName="Name10" presStyleLbl="parChTrans1D2" presStyleIdx="4" presStyleCnt="7"/>
      <dgm:spPr/>
    </dgm:pt>
    <dgm:pt modelId="{B1F2EC59-1293-4A18-B852-35BA134122B1}" type="pres">
      <dgm:prSet presAssocID="{9F404030-4E78-415E-AF7A-A1F8B7AB7569}" presName="hierRoot2" presStyleCnt="0"/>
      <dgm:spPr/>
    </dgm:pt>
    <dgm:pt modelId="{9360185A-8D11-4A70-9BF8-6F0D519E3F99}" type="pres">
      <dgm:prSet presAssocID="{9F404030-4E78-415E-AF7A-A1F8B7AB7569}" presName="composite2" presStyleCnt="0"/>
      <dgm:spPr/>
    </dgm:pt>
    <dgm:pt modelId="{A9F9D6D2-CA0E-45F3-8E93-B293B4186D37}" type="pres">
      <dgm:prSet presAssocID="{9F404030-4E78-415E-AF7A-A1F8B7AB7569}" presName="background2" presStyleLbl="node2" presStyleIdx="4" presStyleCnt="7"/>
      <dgm:spPr/>
    </dgm:pt>
    <dgm:pt modelId="{2735E83B-8A3C-4A56-85B4-7FE7CA6B0856}" type="pres">
      <dgm:prSet presAssocID="{9F404030-4E78-415E-AF7A-A1F8B7AB7569}" presName="text2" presStyleLbl="fgAcc2" presStyleIdx="4" presStyleCnt="7">
        <dgm:presLayoutVars>
          <dgm:chPref val="3"/>
        </dgm:presLayoutVars>
      </dgm:prSet>
      <dgm:spPr/>
    </dgm:pt>
    <dgm:pt modelId="{870D97C6-9479-4A78-BAF0-31EE3F97D201}" type="pres">
      <dgm:prSet presAssocID="{9F404030-4E78-415E-AF7A-A1F8B7AB7569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5" presStyleCnt="7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5" presStyleCnt="7"/>
      <dgm:spPr/>
    </dgm:pt>
    <dgm:pt modelId="{BD5F89B3-2EB0-475A-83F3-64A607224D61}" type="pres">
      <dgm:prSet presAssocID="{453A5890-5EB4-40F7-A3A9-342E127E9B13}" presName="text2" presStyleLbl="fgAcc2" presStyleIdx="5" presStyleCnt="7" custLinFactNeighborX="-547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  <dgm:pt modelId="{6CDE4F19-2174-4CF1-B673-8B0A3DD7FC15}" type="pres">
      <dgm:prSet presAssocID="{7DDAA239-1D27-47CB-B02C-65DB4AE622A2}" presName="Name10" presStyleLbl="parChTrans1D2" presStyleIdx="6" presStyleCnt="7"/>
      <dgm:spPr/>
    </dgm:pt>
    <dgm:pt modelId="{A32863CD-DC6F-4295-B32D-9EEA6D32776D}" type="pres">
      <dgm:prSet presAssocID="{80E9C176-B084-460B-A520-40004E92C11D}" presName="hierRoot2" presStyleCnt="0"/>
      <dgm:spPr/>
    </dgm:pt>
    <dgm:pt modelId="{3AAA3B32-7918-4825-8153-85AA8CAF1A6A}" type="pres">
      <dgm:prSet presAssocID="{80E9C176-B084-460B-A520-40004E92C11D}" presName="composite2" presStyleCnt="0"/>
      <dgm:spPr/>
    </dgm:pt>
    <dgm:pt modelId="{62471A99-33DA-4388-A5EE-348B58A19099}" type="pres">
      <dgm:prSet presAssocID="{80E9C176-B084-460B-A520-40004E92C11D}" presName="background2" presStyleLbl="node2" presStyleIdx="6" presStyleCnt="7"/>
      <dgm:spPr/>
    </dgm:pt>
    <dgm:pt modelId="{946BE272-37BD-452F-91B5-C57F5455E81F}" type="pres">
      <dgm:prSet presAssocID="{80E9C176-B084-460B-A520-40004E92C11D}" presName="text2" presStyleLbl="fgAcc2" presStyleIdx="6" presStyleCnt="7">
        <dgm:presLayoutVars>
          <dgm:chPref val="3"/>
        </dgm:presLayoutVars>
      </dgm:prSet>
      <dgm:spPr/>
    </dgm:pt>
    <dgm:pt modelId="{871B26C5-6869-4726-85A7-FA355D2F6B03}" type="pres">
      <dgm:prSet presAssocID="{80E9C176-B084-460B-A520-40004E92C11D}" presName="hierChild3" presStyleCnt="0"/>
      <dgm:spPr/>
    </dgm:pt>
  </dgm:ptLst>
  <dgm:cxnLst>
    <dgm:cxn modelId="{ED852302-DCB5-40C0-B016-44630C26D3C2}" type="presOf" srcId="{3CC29A83-41D2-42AB-A9E1-49CF68B4C31D}" destId="{CE84CFB8-6291-4059-B23C-85CC99A43CD6}" srcOrd="0" destOrd="0" presId="urn:microsoft.com/office/officeart/2005/8/layout/hierarchy1"/>
    <dgm:cxn modelId="{1181540A-B69D-40A7-B44B-17A36014201A}" srcId="{0F72A2CA-2E54-431C-9DE7-30CE0CD2BB1E}" destId="{453A5890-5EB4-40F7-A3A9-342E127E9B13}" srcOrd="5" destOrd="0" parTransId="{0717B763-49A1-4E15-AD17-46609678CC20}" sibTransId="{5ADFC360-E33D-4823-BBE1-41C8DB3DFE28}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76779D0C-8DFE-4817-91BF-7EB97F7B9B23}" srcId="{0F72A2CA-2E54-431C-9DE7-30CE0CD2BB1E}" destId="{9F404030-4E78-415E-AF7A-A1F8B7AB7569}" srcOrd="4" destOrd="0" parTransId="{FC969F39-5A14-4D28-8370-511CBD3BC8AF}" sibTransId="{4E8543C2-D110-499B-8590-02DCD12374FC}"/>
    <dgm:cxn modelId="{C4433617-0399-44F2-8D35-9DBDDA7C6DC6}" srcId="{0F72A2CA-2E54-431C-9DE7-30CE0CD2BB1E}" destId="{80E9C176-B084-460B-A520-40004E92C11D}" srcOrd="6" destOrd="0" parTransId="{7DDAA239-1D27-47CB-B02C-65DB4AE622A2}" sibTransId="{77E70540-3F46-46AD-857D-BC26779C8C4A}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E24F1244-2780-4C94-BE18-3F5FE2512500}" type="presOf" srcId="{FC969F39-5A14-4D28-8370-511CBD3BC8AF}" destId="{ADE0ECB7-3306-4358-9473-538B35A578A3}" srcOrd="0" destOrd="0" presId="urn:microsoft.com/office/officeart/2005/8/layout/hierarchy1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D77E616A-352F-4806-9E3C-C8D4061CFD87}" type="presOf" srcId="{053D7EDE-C1BC-401F-B8A2-A1A9C55762EC}" destId="{733DECD0-1B48-4D11-8E67-7B5955DD9B60}" srcOrd="0" destOrd="0" presId="urn:microsoft.com/office/officeart/2005/8/layout/hierarchy1"/>
    <dgm:cxn modelId="{2B3D8A6E-658D-4537-8035-FCDA376EAB92}" type="presOf" srcId="{B35E00BB-0EEC-4A97-8B9D-05C0442809B5}" destId="{4FB7F050-391E-4F6C-B04D-C698002539A0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4752775A-4842-4CB6-ADC9-53555233DAA6}" type="presOf" srcId="{9F404030-4E78-415E-AF7A-A1F8B7AB7569}" destId="{2735E83B-8A3C-4A56-85B4-7FE7CA6B0856}" srcOrd="0" destOrd="0" presId="urn:microsoft.com/office/officeart/2005/8/layout/hierarchy1"/>
    <dgm:cxn modelId="{0F29CA8C-56CB-4D61-B3B3-C89FD0BC7DF5}" type="presOf" srcId="{1239C815-54BC-4EA7-A690-C57540FD1FA9}" destId="{7F6985F2-BBD8-4343-9178-DEA94E7FFFBC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7FCADDE8-CC06-4D08-839A-5820D428E059}" type="presOf" srcId="{7DDAA239-1D27-47CB-B02C-65DB4AE622A2}" destId="{6CDE4F19-2174-4CF1-B673-8B0A3DD7FC15}" srcOrd="0" destOrd="0" presId="urn:microsoft.com/office/officeart/2005/8/layout/hierarchy1"/>
    <dgm:cxn modelId="{5EC59FEC-2E5E-4E30-9650-C074A8B7A7F7}" type="presOf" srcId="{80E9C176-B084-460B-A520-40004E92C11D}" destId="{946BE272-37BD-452F-91B5-C57F5455E81F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15214B7-316C-4526-A2CA-8505EB855346}" type="presParOf" srcId="{D98C0C22-A02A-4FB2-8EA1-D7E55B314842}" destId="{4FB7F050-391E-4F6C-B04D-C698002539A0}" srcOrd="0" destOrd="0" presId="urn:microsoft.com/office/officeart/2005/8/layout/hierarchy1"/>
    <dgm:cxn modelId="{160DE04B-79BA-48F3-9D12-ACD77F5E1BC8}" type="presParOf" srcId="{D98C0C22-A02A-4FB2-8EA1-D7E55B314842}" destId="{DA7AEF06-7DDB-4874-BFBA-489C291AA4AF}" srcOrd="1" destOrd="0" presId="urn:microsoft.com/office/officeart/2005/8/layout/hierarchy1"/>
    <dgm:cxn modelId="{4B9A89DA-A9E6-4BAA-A0B6-7F9B3E41A514}" type="presParOf" srcId="{DA7AEF06-7DDB-4874-BFBA-489C291AA4AF}" destId="{2C70E976-1A35-4C30-AC31-EB410E5F6109}" srcOrd="0" destOrd="0" presId="urn:microsoft.com/office/officeart/2005/8/layout/hierarchy1"/>
    <dgm:cxn modelId="{90055CA1-0A6C-44DD-9EEA-ED328755DF6D}" type="presParOf" srcId="{2C70E976-1A35-4C30-AC31-EB410E5F6109}" destId="{7A438F14-B17E-4F09-AA05-3833EE50A0FD}" srcOrd="0" destOrd="0" presId="urn:microsoft.com/office/officeart/2005/8/layout/hierarchy1"/>
    <dgm:cxn modelId="{781D6F93-FD74-4009-B076-84B3AAA6C3FC}" type="presParOf" srcId="{2C70E976-1A35-4C30-AC31-EB410E5F6109}" destId="{7F6985F2-BBD8-4343-9178-DEA94E7FFFBC}" srcOrd="1" destOrd="0" presId="urn:microsoft.com/office/officeart/2005/8/layout/hierarchy1"/>
    <dgm:cxn modelId="{686707E9-106D-484A-A97C-FED26CD1B00A}" type="presParOf" srcId="{DA7AEF06-7DDB-4874-BFBA-489C291AA4AF}" destId="{F0679D49-D1E1-4B1C-BE59-A38AD72839E1}" srcOrd="1" destOrd="0" presId="urn:microsoft.com/office/officeart/2005/8/layout/hierarchy1"/>
    <dgm:cxn modelId="{84741D49-DD21-48B3-9F1F-EED5ADC6E481}" type="presParOf" srcId="{D98C0C22-A02A-4FB2-8EA1-D7E55B314842}" destId="{CE84CFB8-6291-4059-B23C-85CC99A43CD6}" srcOrd="2" destOrd="0" presId="urn:microsoft.com/office/officeart/2005/8/layout/hierarchy1"/>
    <dgm:cxn modelId="{B77DDA09-9F75-488C-A0F0-E1A9CA93D9C5}" type="presParOf" srcId="{D98C0C22-A02A-4FB2-8EA1-D7E55B314842}" destId="{EC72A5C6-9389-4A7E-9DFD-BAC990780919}" srcOrd="3" destOrd="0" presId="urn:microsoft.com/office/officeart/2005/8/layout/hierarchy1"/>
    <dgm:cxn modelId="{BDC5A563-DB58-4663-8DC3-6E49A3B939EA}" type="presParOf" srcId="{EC72A5C6-9389-4A7E-9DFD-BAC990780919}" destId="{E7768F84-DC92-43F8-8027-D49DFE1D4980}" srcOrd="0" destOrd="0" presId="urn:microsoft.com/office/officeart/2005/8/layout/hierarchy1"/>
    <dgm:cxn modelId="{28A98E91-5655-45BA-9195-483D3C079E5B}" type="presParOf" srcId="{E7768F84-DC92-43F8-8027-D49DFE1D4980}" destId="{B5B46572-8E7D-420A-A172-ACECC04AB5E6}" srcOrd="0" destOrd="0" presId="urn:microsoft.com/office/officeart/2005/8/layout/hierarchy1"/>
    <dgm:cxn modelId="{7B4226EB-F8B6-4D0F-B4A4-27397B2B830A}" type="presParOf" srcId="{E7768F84-DC92-43F8-8027-D49DFE1D4980}" destId="{733DECD0-1B48-4D11-8E67-7B5955DD9B60}" srcOrd="1" destOrd="0" presId="urn:microsoft.com/office/officeart/2005/8/layout/hierarchy1"/>
    <dgm:cxn modelId="{62D8542A-19E4-426C-A8AE-B1D6DBD649C6}" type="presParOf" srcId="{EC72A5C6-9389-4A7E-9DFD-BAC990780919}" destId="{175E2DB9-D0A2-4044-AD9F-07DFFCD96EE7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AC686A05-DC78-4FA0-ABDA-7EC2BCC7A6BC}" type="presParOf" srcId="{22EC6BC4-BD4A-4EA0-8657-2F4162FDE6CC}" destId="{ADE0ECB7-3306-4358-9473-538B35A578A3}" srcOrd="8" destOrd="0" presId="urn:microsoft.com/office/officeart/2005/8/layout/hierarchy1"/>
    <dgm:cxn modelId="{19A56F27-3250-4EC0-9CED-363FFD9F1B03}" type="presParOf" srcId="{22EC6BC4-BD4A-4EA0-8657-2F4162FDE6CC}" destId="{B1F2EC59-1293-4A18-B852-35BA134122B1}" srcOrd="9" destOrd="0" presId="urn:microsoft.com/office/officeart/2005/8/layout/hierarchy1"/>
    <dgm:cxn modelId="{BD19C2BC-F3B7-4B3C-934D-E0953C71D9CB}" type="presParOf" srcId="{B1F2EC59-1293-4A18-B852-35BA134122B1}" destId="{9360185A-8D11-4A70-9BF8-6F0D519E3F99}" srcOrd="0" destOrd="0" presId="urn:microsoft.com/office/officeart/2005/8/layout/hierarchy1"/>
    <dgm:cxn modelId="{5E3603FB-173D-4ED7-A2A4-39E422072AD2}" type="presParOf" srcId="{9360185A-8D11-4A70-9BF8-6F0D519E3F99}" destId="{A9F9D6D2-CA0E-45F3-8E93-B293B4186D37}" srcOrd="0" destOrd="0" presId="urn:microsoft.com/office/officeart/2005/8/layout/hierarchy1"/>
    <dgm:cxn modelId="{FCF1FBCE-F5FC-48FF-8358-233C0FF20454}" type="presParOf" srcId="{9360185A-8D11-4A70-9BF8-6F0D519E3F99}" destId="{2735E83B-8A3C-4A56-85B4-7FE7CA6B0856}" srcOrd="1" destOrd="0" presId="urn:microsoft.com/office/officeart/2005/8/layout/hierarchy1"/>
    <dgm:cxn modelId="{8DC20CCC-E2D4-4E03-938D-6AEAD114E690}" type="presParOf" srcId="{B1F2EC59-1293-4A18-B852-35BA134122B1}" destId="{870D97C6-9479-4A78-BAF0-31EE3F97D201}" srcOrd="1" destOrd="0" presId="urn:microsoft.com/office/officeart/2005/8/layout/hierarchy1"/>
    <dgm:cxn modelId="{E4F9037B-F89F-4433-BD5B-2B9383874D4B}" type="presParOf" srcId="{22EC6BC4-BD4A-4EA0-8657-2F4162FDE6CC}" destId="{2F07ECBA-BC1E-43BB-A9BE-BA8A53BC4D79}" srcOrd="10" destOrd="0" presId="urn:microsoft.com/office/officeart/2005/8/layout/hierarchy1"/>
    <dgm:cxn modelId="{3719A27C-1EF0-472A-83B8-5A74454CD967}" type="presParOf" srcId="{22EC6BC4-BD4A-4EA0-8657-2F4162FDE6CC}" destId="{E26F5F07-968A-4BAB-BAA2-855EF1A9E7A6}" srcOrd="11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  <dgm:cxn modelId="{B6CF1CFC-D01E-4B35-830D-553B9CF8AE78}" type="presParOf" srcId="{22EC6BC4-BD4A-4EA0-8657-2F4162FDE6CC}" destId="{6CDE4F19-2174-4CF1-B673-8B0A3DD7FC15}" srcOrd="12" destOrd="0" presId="urn:microsoft.com/office/officeart/2005/8/layout/hierarchy1"/>
    <dgm:cxn modelId="{E37A5AF5-8768-434D-9E8E-FE4146B66C41}" type="presParOf" srcId="{22EC6BC4-BD4A-4EA0-8657-2F4162FDE6CC}" destId="{A32863CD-DC6F-4295-B32D-9EEA6D32776D}" srcOrd="13" destOrd="0" presId="urn:microsoft.com/office/officeart/2005/8/layout/hierarchy1"/>
    <dgm:cxn modelId="{687F05C7-5068-4D9D-A9B7-6338D13B4E08}" type="presParOf" srcId="{A32863CD-DC6F-4295-B32D-9EEA6D32776D}" destId="{3AAA3B32-7918-4825-8153-85AA8CAF1A6A}" srcOrd="0" destOrd="0" presId="urn:microsoft.com/office/officeart/2005/8/layout/hierarchy1"/>
    <dgm:cxn modelId="{B2FE70CF-C916-443B-8DA6-35714D22AC67}" type="presParOf" srcId="{3AAA3B32-7918-4825-8153-85AA8CAF1A6A}" destId="{62471A99-33DA-4388-A5EE-348B58A19099}" srcOrd="0" destOrd="0" presId="urn:microsoft.com/office/officeart/2005/8/layout/hierarchy1"/>
    <dgm:cxn modelId="{A20BA189-3A11-44EC-A63E-B34CC220A4AA}" type="presParOf" srcId="{3AAA3B32-7918-4825-8153-85AA8CAF1A6A}" destId="{946BE272-37BD-452F-91B5-C57F5455E81F}" srcOrd="1" destOrd="0" presId="urn:microsoft.com/office/officeart/2005/8/layout/hierarchy1"/>
    <dgm:cxn modelId="{9B01C237-0AA3-4412-933B-99F4FBF50E75}" type="presParOf" srcId="{A32863CD-DC6F-4295-B32D-9EEA6D32776D}" destId="{871B26C5-6869-4726-85A7-FA355D2F6B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rgbClr val="5B9BD5"/>
        </a:solidFill>
      </dgm:spPr>
      <dgm:t>
        <a:bodyPr/>
        <a:lstStyle/>
        <a:p>
          <a:r>
            <a:rPr lang="en-US" altLang="zh-CN" dirty="0"/>
            <a:t>Chris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Chris</a:t>
          </a:r>
          <a:br>
            <a:rPr lang="en-US" altLang="zh-CN" dirty="0"/>
          </a:br>
          <a:r>
            <a:rPr lang="en-US" altLang="zh-CN" dirty="0">
              <a:solidFill>
                <a:schemeClr val="tx1"/>
              </a:solidFill>
            </a:rPr>
            <a:t>Sales BU 1</a:t>
          </a:r>
          <a:endParaRPr lang="zh-CN" altLang="en-US" dirty="0">
            <a:solidFill>
              <a:schemeClr val="tx1"/>
            </a:solidFill>
          </a:endParaRPr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/>
      <dgm:t>
        <a:bodyPr/>
        <a:lstStyle/>
        <a:p>
          <a:r>
            <a:rPr lang="en-US" altLang="zh-CN" dirty="0"/>
            <a:t>Julia</a:t>
          </a:r>
          <a:endParaRPr lang="zh-CN" altLang="en-US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Mary</a:t>
          </a:r>
          <a:br>
            <a:rPr lang="en-US" altLang="zh-CN" dirty="0"/>
          </a:br>
          <a:r>
            <a:rPr lang="en-US" altLang="zh-CN" dirty="0">
              <a:solidFill>
                <a:schemeClr val="tx1"/>
              </a:solidFill>
            </a:rPr>
            <a:t>Consulting BU</a:t>
          </a:r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/>
      <dgm:t>
        <a:bodyPr/>
        <a:lstStyle/>
        <a:p>
          <a:r>
            <a:rPr lang="en-US" altLang="zh-CN" dirty="0"/>
            <a:t>Jessica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Ocean</a:t>
          </a:r>
          <a:br>
            <a:rPr lang="en-US" altLang="zh-CN" dirty="0"/>
          </a:br>
          <a:r>
            <a:rPr lang="en-US" altLang="zh-CN" dirty="0">
              <a:solidFill>
                <a:schemeClr val="tx1"/>
              </a:solidFill>
            </a:rPr>
            <a:t>Online BU</a:t>
          </a:r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Yvonne</a:t>
          </a:r>
          <a:br>
            <a:rPr lang="en-US" altLang="zh-CN" dirty="0"/>
          </a:br>
          <a:r>
            <a:rPr lang="en-US" altLang="zh-CN" dirty="0">
              <a:solidFill>
                <a:schemeClr val="tx1"/>
              </a:solidFill>
            </a:rPr>
            <a:t>Solution</a:t>
          </a:r>
          <a:endParaRPr lang="zh-CN" altLang="en-US" dirty="0">
            <a:solidFill>
              <a:schemeClr val="tx1"/>
            </a:solidFill>
          </a:endParaRPr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rgbClr val="5B9BD5"/>
        </a:solidFill>
      </dgm:spPr>
      <dgm:t>
        <a:bodyPr/>
        <a:lstStyle/>
        <a:p>
          <a:r>
            <a:rPr lang="en-US" altLang="zh-CN" dirty="0"/>
            <a:t>Zoe</a:t>
          </a:r>
          <a:br>
            <a:rPr lang="en-US" altLang="zh-CN" dirty="0"/>
          </a:br>
          <a:r>
            <a:rPr lang="en-US" altLang="zh-CN" dirty="0">
              <a:solidFill>
                <a:schemeClr val="tx1"/>
              </a:solidFill>
            </a:rPr>
            <a:t>Supporting</a:t>
          </a:r>
          <a:endParaRPr lang="zh-CN" altLang="en-US" dirty="0">
            <a:solidFill>
              <a:schemeClr val="tx1"/>
            </a:solidFill>
          </a:endParaRPr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rgbClr val="5B9BD5">
            <a:alpha val="90000"/>
          </a:srgbClr>
        </a:solidFill>
      </dgm:spPr>
      <dgm:t>
        <a:bodyPr/>
        <a:lstStyle/>
        <a:p>
          <a:r>
            <a:rPr lang="en-US" altLang="zh-CN" dirty="0"/>
            <a:t>Coco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3B0379E4-A35A-460B-A23E-9F873B844E62}">
      <dgm:prSet/>
      <dgm:spPr>
        <a:solidFill>
          <a:srgbClr val="5B9BD5"/>
        </a:solidFill>
      </dgm:spPr>
      <dgm:t>
        <a:bodyPr/>
        <a:lstStyle/>
        <a:p>
          <a:r>
            <a:rPr lang="en-US" altLang="zh-CN" dirty="0"/>
            <a:t>Sally</a:t>
          </a:r>
          <a:br>
            <a:rPr lang="en-US" altLang="zh-CN" dirty="0"/>
          </a:br>
          <a:r>
            <a:rPr lang="en-US" altLang="zh-CN" dirty="0">
              <a:solidFill>
                <a:schemeClr val="tx1"/>
              </a:solidFill>
            </a:rPr>
            <a:t>SZ Office</a:t>
          </a:r>
          <a:endParaRPr lang="zh-CN" altLang="en-US" dirty="0">
            <a:solidFill>
              <a:schemeClr val="tx1"/>
            </a:solidFill>
          </a:endParaRPr>
        </a:p>
      </dgm:t>
    </dgm:pt>
    <dgm:pt modelId="{559E90A4-97BA-4A23-844C-BE7F9E20195D}" type="parTrans" cxnId="{8EE43F22-998D-43D2-B03E-B30DB7B00D09}">
      <dgm:prSet/>
      <dgm:spPr/>
      <dgm:t>
        <a:bodyPr/>
        <a:lstStyle/>
        <a:p>
          <a:endParaRPr lang="zh-CN" altLang="en-US"/>
        </a:p>
      </dgm:t>
    </dgm:pt>
    <dgm:pt modelId="{00E27520-C05E-4D04-8700-CD205C5A5D06}" type="sibTrans" cxnId="{8EE43F22-998D-43D2-B03E-B30DB7B00D09}">
      <dgm:prSet/>
      <dgm:spPr/>
      <dgm:t>
        <a:bodyPr/>
        <a:lstStyle/>
        <a:p>
          <a:endParaRPr lang="zh-CN" altLang="en-US"/>
        </a:p>
      </dgm:t>
    </dgm:pt>
    <dgm:pt modelId="{9BEB70A9-5425-455F-990F-24BA292AA558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 err="1">
              <a:solidFill>
                <a:schemeClr val="bg1"/>
              </a:solidFill>
            </a:rPr>
            <a:t>Wenjun</a:t>
          </a:r>
          <a:r>
            <a:rPr lang="en-US" altLang="zh-CN" dirty="0">
              <a:solidFill>
                <a:schemeClr val="bg1"/>
              </a:solidFill>
            </a:rPr>
            <a:t> Guo</a:t>
          </a:r>
          <a:br>
            <a:rPr lang="en-US" altLang="zh-CN" dirty="0">
              <a:solidFill>
                <a:schemeClr val="bg1"/>
              </a:solidFill>
            </a:rPr>
          </a:br>
          <a:r>
            <a:rPr lang="en-US" altLang="zh-CN" dirty="0">
              <a:solidFill>
                <a:schemeClr val="tx1"/>
              </a:solidFill>
            </a:rPr>
            <a:t>BJ Office</a:t>
          </a:r>
          <a:endParaRPr lang="zh-CN" altLang="en-US" dirty="0">
            <a:solidFill>
              <a:schemeClr val="tx1"/>
            </a:solidFill>
          </a:endParaRPr>
        </a:p>
      </dgm:t>
    </dgm:pt>
    <dgm:pt modelId="{834B3405-54C7-4F54-AD09-31575B717906}" type="parTrans" cxnId="{AC2E41A3-7539-45AC-B515-37A4106FAF25}">
      <dgm:prSet/>
      <dgm:spPr/>
      <dgm:t>
        <a:bodyPr/>
        <a:lstStyle/>
        <a:p>
          <a:endParaRPr lang="zh-CN" altLang="en-US"/>
        </a:p>
      </dgm:t>
    </dgm:pt>
    <dgm:pt modelId="{7DEB8564-DF60-4B3B-B2EF-50EE8C49112A}" type="sibTrans" cxnId="{AC2E41A3-7539-45AC-B515-37A4106FAF25}">
      <dgm:prSet/>
      <dgm:spPr/>
      <dgm:t>
        <a:bodyPr/>
        <a:lstStyle/>
        <a:p>
          <a:endParaRPr lang="zh-CN" altLang="en-US"/>
        </a:p>
      </dgm:t>
    </dgm:pt>
    <dgm:pt modelId="{57E9A430-1100-48EB-9B17-15431A941E96}">
      <dgm:prSet/>
      <dgm:spPr/>
      <dgm:t>
        <a:bodyPr/>
        <a:lstStyle/>
        <a:p>
          <a:r>
            <a:rPr lang="en-US" altLang="zh-CN" dirty="0"/>
            <a:t>Shelley</a:t>
          </a:r>
          <a:endParaRPr lang="zh-CN" altLang="en-US" dirty="0"/>
        </a:p>
      </dgm:t>
    </dgm:pt>
    <dgm:pt modelId="{98D8074F-01E4-4706-9C33-123065FD50EA}" type="parTrans" cxnId="{7915E0DE-C5F3-4C6B-9383-1E36A21FD580}">
      <dgm:prSet/>
      <dgm:spPr/>
      <dgm:t>
        <a:bodyPr/>
        <a:lstStyle/>
        <a:p>
          <a:endParaRPr lang="zh-CN" altLang="en-US"/>
        </a:p>
      </dgm:t>
    </dgm:pt>
    <dgm:pt modelId="{8F8B25F3-A275-480E-A31A-0A7C19E76D3E}" type="sibTrans" cxnId="{7915E0DE-C5F3-4C6B-9383-1E36A21FD580}">
      <dgm:prSet/>
      <dgm:spPr/>
      <dgm:t>
        <a:bodyPr/>
        <a:lstStyle/>
        <a:p>
          <a:endParaRPr lang="zh-CN" altLang="en-US"/>
        </a:p>
      </dgm:t>
    </dgm:pt>
    <dgm:pt modelId="{7826507D-64DD-4636-A3D9-2BCF745D8AC2}">
      <dgm:prSet/>
      <dgm:spPr/>
      <dgm:t>
        <a:bodyPr/>
        <a:lstStyle/>
        <a:p>
          <a:r>
            <a:rPr lang="en-US" altLang="zh-CN" dirty="0"/>
            <a:t>Jasmine</a:t>
          </a:r>
          <a:endParaRPr lang="zh-CN" altLang="en-US" dirty="0"/>
        </a:p>
      </dgm:t>
    </dgm:pt>
    <dgm:pt modelId="{BBA82881-EC53-48FF-B179-7BD15FC6EB87}" type="parTrans" cxnId="{94805C6D-9AA1-46AE-A899-7EEBE2DCAD52}">
      <dgm:prSet/>
      <dgm:spPr/>
      <dgm:t>
        <a:bodyPr/>
        <a:lstStyle/>
        <a:p>
          <a:endParaRPr lang="zh-CN" altLang="en-US"/>
        </a:p>
      </dgm:t>
    </dgm:pt>
    <dgm:pt modelId="{54EE500E-4D9B-40F8-9E91-ECD43C5F29BB}" type="sibTrans" cxnId="{94805C6D-9AA1-46AE-A899-7EEBE2DCAD52}">
      <dgm:prSet/>
      <dgm:spPr/>
      <dgm:t>
        <a:bodyPr/>
        <a:lstStyle/>
        <a:p>
          <a:endParaRPr lang="zh-CN" altLang="en-US"/>
        </a:p>
      </dgm:t>
    </dgm:pt>
    <dgm:pt modelId="{9922D30C-F09B-4608-877F-12B3D6F399F6}">
      <dgm:prSet/>
      <dgm:spPr/>
      <dgm:t>
        <a:bodyPr/>
        <a:lstStyle/>
        <a:p>
          <a:r>
            <a:rPr lang="en-US" altLang="zh-CN" dirty="0"/>
            <a:t>Lee</a:t>
          </a:r>
          <a:endParaRPr lang="zh-CN" altLang="en-US" dirty="0"/>
        </a:p>
      </dgm:t>
    </dgm:pt>
    <dgm:pt modelId="{1A78C78D-3588-4B2F-B1C7-AD39CF4CFDBC}" type="parTrans" cxnId="{2FC7ECDA-1677-4218-A69C-CFEA7A09435D}">
      <dgm:prSet/>
      <dgm:spPr/>
      <dgm:t>
        <a:bodyPr/>
        <a:lstStyle/>
        <a:p>
          <a:endParaRPr lang="zh-CN" altLang="en-US"/>
        </a:p>
      </dgm:t>
    </dgm:pt>
    <dgm:pt modelId="{960C1D2A-3274-4028-9F87-1DB37145BDFA}" type="sibTrans" cxnId="{2FC7ECDA-1677-4218-A69C-CFEA7A09435D}">
      <dgm:prSet/>
      <dgm:spPr/>
      <dgm:t>
        <a:bodyPr/>
        <a:lstStyle/>
        <a:p>
          <a:endParaRPr lang="zh-CN" altLang="en-US"/>
        </a:p>
      </dgm:t>
    </dgm:pt>
    <dgm:pt modelId="{C7C76B53-0A40-4DF6-8719-95012276DA81}">
      <dgm:prSet/>
      <dgm:spPr/>
      <dgm:t>
        <a:bodyPr/>
        <a:lstStyle/>
        <a:p>
          <a:r>
            <a:rPr lang="en-US" altLang="zh-CN" dirty="0"/>
            <a:t>Sales 1</a:t>
          </a:r>
          <a:endParaRPr lang="zh-CN" altLang="en-US" dirty="0"/>
        </a:p>
      </dgm:t>
    </dgm:pt>
    <dgm:pt modelId="{333609B1-4E92-4B34-85A9-A07F0498C6F0}" type="parTrans" cxnId="{8873B6B5-7431-4C64-A7F8-9A0948565150}">
      <dgm:prSet/>
      <dgm:spPr/>
      <dgm:t>
        <a:bodyPr/>
        <a:lstStyle/>
        <a:p>
          <a:endParaRPr lang="zh-CN" altLang="en-US"/>
        </a:p>
      </dgm:t>
    </dgm:pt>
    <dgm:pt modelId="{F8132326-C51C-436F-8555-2CB29621680E}" type="sibTrans" cxnId="{8873B6B5-7431-4C64-A7F8-9A0948565150}">
      <dgm:prSet/>
      <dgm:spPr/>
      <dgm:t>
        <a:bodyPr/>
        <a:lstStyle/>
        <a:p>
          <a:endParaRPr lang="zh-CN" altLang="en-US"/>
        </a:p>
      </dgm:t>
    </dgm:pt>
    <dgm:pt modelId="{1F99E92A-4E36-4F32-B92F-386BFD0712A6}">
      <dgm:prSet/>
      <dgm:spPr/>
      <dgm:t>
        <a:bodyPr/>
        <a:lstStyle/>
        <a:p>
          <a:r>
            <a:rPr lang="en-US" altLang="zh-CN" dirty="0"/>
            <a:t>Sales 2</a:t>
          </a:r>
          <a:endParaRPr lang="zh-CN" altLang="en-US" dirty="0"/>
        </a:p>
      </dgm:t>
    </dgm:pt>
    <dgm:pt modelId="{95EE40ED-8F7E-4E50-8567-9D5C6095F09B}" type="parTrans" cxnId="{C3CD0FD8-42D5-42E2-92F9-330A17A98975}">
      <dgm:prSet/>
      <dgm:spPr/>
      <dgm:t>
        <a:bodyPr/>
        <a:lstStyle/>
        <a:p>
          <a:endParaRPr lang="zh-CN" altLang="en-US"/>
        </a:p>
      </dgm:t>
    </dgm:pt>
    <dgm:pt modelId="{F59D2A80-670D-4442-96FE-D9185B3B8B82}" type="sibTrans" cxnId="{C3CD0FD8-42D5-42E2-92F9-330A17A98975}">
      <dgm:prSet/>
      <dgm:spPr/>
      <dgm:t>
        <a:bodyPr/>
        <a:lstStyle/>
        <a:p>
          <a:endParaRPr lang="zh-CN" altLang="en-US"/>
        </a:p>
      </dgm:t>
    </dgm:pt>
    <dgm:pt modelId="{EF8875FE-2645-4F6F-8ED8-96F86E3FB928}">
      <dgm:prSet/>
      <dgm:spPr/>
      <dgm:t>
        <a:bodyPr/>
        <a:lstStyle/>
        <a:p>
          <a:r>
            <a:rPr lang="en-US" altLang="zh-CN" dirty="0"/>
            <a:t>Karen</a:t>
          </a:r>
          <a:endParaRPr lang="zh-CN" altLang="en-US" dirty="0"/>
        </a:p>
      </dgm:t>
    </dgm:pt>
    <dgm:pt modelId="{D79FD792-9BF1-453F-9C19-0DC48170D39D}" type="parTrans" cxnId="{E1B1A76C-F5E9-461A-9A96-A3A1F3B0610B}">
      <dgm:prSet/>
      <dgm:spPr/>
      <dgm:t>
        <a:bodyPr/>
        <a:lstStyle/>
        <a:p>
          <a:endParaRPr lang="zh-CN" altLang="en-US"/>
        </a:p>
      </dgm:t>
    </dgm:pt>
    <dgm:pt modelId="{D0CF8F96-8476-467B-B988-8BF6E470ACE7}" type="sibTrans" cxnId="{E1B1A76C-F5E9-461A-9A96-A3A1F3B0610B}">
      <dgm:prSet/>
      <dgm:spPr/>
      <dgm:t>
        <a:bodyPr/>
        <a:lstStyle/>
        <a:p>
          <a:endParaRPr lang="zh-CN" altLang="en-US"/>
        </a:p>
      </dgm:t>
    </dgm:pt>
    <dgm:pt modelId="{E06E4164-1215-4E38-A735-EAEFC134F03F}">
      <dgm:prSet/>
      <dgm:spPr/>
      <dgm:t>
        <a:bodyPr/>
        <a:lstStyle/>
        <a:p>
          <a:r>
            <a:rPr lang="en-US" altLang="zh-CN" dirty="0"/>
            <a:t>Kate</a:t>
          </a:r>
          <a:endParaRPr lang="zh-CN" altLang="en-US" dirty="0"/>
        </a:p>
      </dgm:t>
    </dgm:pt>
    <dgm:pt modelId="{D31175D0-9462-4E96-9963-409BAEC7B76B}" type="parTrans" cxnId="{54041502-4F3E-4889-AD73-6FA92DA0A841}">
      <dgm:prSet/>
      <dgm:spPr/>
      <dgm:t>
        <a:bodyPr/>
        <a:lstStyle/>
        <a:p>
          <a:endParaRPr lang="zh-CN" altLang="en-US"/>
        </a:p>
      </dgm:t>
    </dgm:pt>
    <dgm:pt modelId="{363115C9-6E8C-4193-BE26-945D0E29EDD5}" type="sibTrans" cxnId="{54041502-4F3E-4889-AD73-6FA92DA0A841}">
      <dgm:prSet/>
      <dgm:spPr/>
      <dgm:t>
        <a:bodyPr/>
        <a:lstStyle/>
        <a:p>
          <a:endParaRPr lang="zh-CN" altLang="en-US"/>
        </a:p>
      </dgm:t>
    </dgm:pt>
    <dgm:pt modelId="{7557E93E-A566-43A3-9322-D16AA7BCB60D}">
      <dgm:prSet/>
      <dgm:spPr/>
      <dgm:t>
        <a:bodyPr/>
        <a:lstStyle/>
        <a:p>
          <a:r>
            <a:rPr lang="en-US" altLang="zh-CN" dirty="0"/>
            <a:t>Young</a:t>
          </a:r>
          <a:endParaRPr lang="zh-CN" altLang="en-US" dirty="0"/>
        </a:p>
      </dgm:t>
    </dgm:pt>
    <dgm:pt modelId="{175AA40D-019D-403A-850C-7D606C63AF4F}" type="parTrans" cxnId="{740CAC71-E2C3-47D5-942A-65742264C1C7}">
      <dgm:prSet/>
      <dgm:spPr/>
      <dgm:t>
        <a:bodyPr/>
        <a:lstStyle/>
        <a:p>
          <a:endParaRPr lang="zh-CN" altLang="en-US"/>
        </a:p>
      </dgm:t>
    </dgm:pt>
    <dgm:pt modelId="{9DC8834E-D0C6-487B-B31E-58C0FA45DC8B}" type="sibTrans" cxnId="{740CAC71-E2C3-47D5-942A-65742264C1C7}">
      <dgm:prSet/>
      <dgm:spPr/>
      <dgm:t>
        <a:bodyPr/>
        <a:lstStyle/>
        <a:p>
          <a:endParaRPr lang="zh-CN" altLang="en-US"/>
        </a:p>
      </dgm:t>
    </dgm:pt>
    <dgm:pt modelId="{A65515CD-BF5B-4B0C-B318-EE019AF85F3D}">
      <dgm:prSet/>
      <dgm:spPr/>
      <dgm:t>
        <a:bodyPr/>
        <a:lstStyle/>
        <a:p>
          <a:r>
            <a:rPr lang="en-US" altLang="zh-CN" dirty="0"/>
            <a:t>Tilly</a:t>
          </a:r>
          <a:endParaRPr lang="zh-CN" altLang="en-US" dirty="0"/>
        </a:p>
      </dgm:t>
    </dgm:pt>
    <dgm:pt modelId="{FC66E16D-792F-4CAB-90FC-AA1DD8C76522}" type="parTrans" cxnId="{B340D246-2FCD-4466-BB8B-DC43BBB10FE4}">
      <dgm:prSet/>
      <dgm:spPr/>
      <dgm:t>
        <a:bodyPr/>
        <a:lstStyle/>
        <a:p>
          <a:endParaRPr lang="zh-CN" altLang="en-US"/>
        </a:p>
      </dgm:t>
    </dgm:pt>
    <dgm:pt modelId="{9C47FB0F-0909-48FB-BA00-C23010F3E456}" type="sibTrans" cxnId="{B340D246-2FCD-4466-BB8B-DC43BBB10FE4}">
      <dgm:prSet/>
      <dgm:spPr/>
      <dgm:t>
        <a:bodyPr/>
        <a:lstStyle/>
        <a:p>
          <a:endParaRPr lang="zh-CN" altLang="en-US"/>
        </a:p>
      </dgm:t>
    </dgm:pt>
    <dgm:pt modelId="{F9961402-58AC-4F40-939B-B5430ECA6846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Sales 3</a:t>
          </a:r>
          <a:endParaRPr lang="zh-CN" altLang="en-US" dirty="0"/>
        </a:p>
      </dgm:t>
    </dgm:pt>
    <dgm:pt modelId="{08DA098D-7BD1-4555-839C-9B369C845FFD}" type="parTrans" cxnId="{1CED45B4-E908-4FB2-B15B-C2D3F4433D8B}">
      <dgm:prSet/>
      <dgm:spPr/>
      <dgm:t>
        <a:bodyPr/>
        <a:lstStyle/>
        <a:p>
          <a:endParaRPr lang="zh-CN" altLang="en-US"/>
        </a:p>
      </dgm:t>
    </dgm:pt>
    <dgm:pt modelId="{BFDF2057-B077-4B53-827B-ECCC707E255B}" type="sibTrans" cxnId="{1CED45B4-E908-4FB2-B15B-C2D3F4433D8B}">
      <dgm:prSet/>
      <dgm:spPr/>
      <dgm:t>
        <a:bodyPr/>
        <a:lstStyle/>
        <a:p>
          <a:endParaRPr lang="zh-CN" altLang="en-US"/>
        </a:p>
      </dgm:t>
    </dgm:pt>
    <dgm:pt modelId="{394C87FB-3F03-4D52-A0FD-009C58DF6352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Sales 4</a:t>
          </a:r>
          <a:endParaRPr lang="zh-CN" altLang="en-US" dirty="0"/>
        </a:p>
      </dgm:t>
    </dgm:pt>
    <dgm:pt modelId="{331812A6-A971-4742-8247-AF59E46EDC54}" type="parTrans" cxnId="{55F5AB4F-E358-48CA-94FA-4BD8B31E4533}">
      <dgm:prSet/>
      <dgm:spPr/>
      <dgm:t>
        <a:bodyPr/>
        <a:lstStyle/>
        <a:p>
          <a:endParaRPr lang="zh-CN" altLang="en-US"/>
        </a:p>
      </dgm:t>
    </dgm:pt>
    <dgm:pt modelId="{FD489F83-1A3B-46DB-B435-FDDBDCCDD1C1}" type="sibTrans" cxnId="{55F5AB4F-E358-48CA-94FA-4BD8B31E4533}">
      <dgm:prSet/>
      <dgm:spPr/>
      <dgm:t>
        <a:bodyPr/>
        <a:lstStyle/>
        <a:p>
          <a:endParaRPr lang="zh-CN" altLang="en-US"/>
        </a:p>
      </dgm:t>
    </dgm:pt>
    <dgm:pt modelId="{F9F7E544-0B37-49CD-B195-2D1FBF724A49}">
      <dgm:prSet/>
      <dgm:spPr/>
      <dgm:t>
        <a:bodyPr/>
        <a:lstStyle/>
        <a:p>
          <a:r>
            <a:rPr lang="zh-CN" altLang="en-US" dirty="0"/>
            <a:t>项目总监</a:t>
          </a:r>
        </a:p>
      </dgm:t>
    </dgm:pt>
    <dgm:pt modelId="{FDC0DC13-5D50-4F3A-A892-E1BD3079E34F}" type="parTrans" cxnId="{8EF03519-DA82-495C-98EF-4C2870D14603}">
      <dgm:prSet/>
      <dgm:spPr/>
      <dgm:t>
        <a:bodyPr/>
        <a:lstStyle/>
        <a:p>
          <a:endParaRPr lang="zh-CN" altLang="en-US"/>
        </a:p>
      </dgm:t>
    </dgm:pt>
    <dgm:pt modelId="{2750CF2A-DFEE-4DAE-85E6-AD5710563C28}" type="sibTrans" cxnId="{8EF03519-DA82-495C-98EF-4C2870D14603}">
      <dgm:prSet/>
      <dgm:spPr/>
      <dgm:t>
        <a:bodyPr/>
        <a:lstStyle/>
        <a:p>
          <a:endParaRPr lang="zh-CN" altLang="en-US"/>
        </a:p>
      </dgm:t>
    </dgm:pt>
    <dgm:pt modelId="{909390EB-4B71-4DD5-B89E-C747C36678AC}">
      <dgm:prSet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E5ED39F1-EAFE-4159-A23A-4C7132BA4A73}" type="parTrans" cxnId="{B2A85517-93FB-4C3F-9016-25DDEE843409}">
      <dgm:prSet/>
      <dgm:spPr/>
      <dgm:t>
        <a:bodyPr/>
        <a:lstStyle/>
        <a:p>
          <a:endParaRPr lang="zh-CN" altLang="en-US"/>
        </a:p>
      </dgm:t>
    </dgm:pt>
    <dgm:pt modelId="{F5B1F59B-9D41-4805-AF60-EB9982445182}" type="sibTrans" cxnId="{B2A85517-93FB-4C3F-9016-25DDEE843409}">
      <dgm:prSet/>
      <dgm:spPr/>
      <dgm:t>
        <a:bodyPr/>
        <a:lstStyle/>
        <a:p>
          <a:endParaRPr lang="zh-CN" altLang="en-US"/>
        </a:p>
      </dgm:t>
    </dgm:pt>
    <dgm:pt modelId="{6E67898F-F934-46FF-9D58-637EBD528720}">
      <dgm:prSet/>
      <dgm:spPr/>
      <dgm:t>
        <a:bodyPr/>
        <a:lstStyle/>
        <a:p>
          <a:r>
            <a:rPr lang="en-US" altLang="zh-CN" dirty="0"/>
            <a:t>Nicole</a:t>
          </a:r>
          <a:endParaRPr lang="zh-CN" altLang="en-US" dirty="0"/>
        </a:p>
      </dgm:t>
    </dgm:pt>
    <dgm:pt modelId="{F83DB69C-9E58-4DCD-9F64-9F5F52E3BC7C}" type="parTrans" cxnId="{A379B625-894E-44E0-9BB5-CBEE9E42766E}">
      <dgm:prSet/>
      <dgm:spPr/>
      <dgm:t>
        <a:bodyPr/>
        <a:lstStyle/>
        <a:p>
          <a:endParaRPr lang="zh-CN" altLang="en-US"/>
        </a:p>
      </dgm:t>
    </dgm:pt>
    <dgm:pt modelId="{9A297E55-7CCF-4BBA-AD68-EBF526E157DB}" type="sibTrans" cxnId="{A379B625-894E-44E0-9BB5-CBEE9E42766E}">
      <dgm:prSet/>
      <dgm:spPr/>
      <dgm:t>
        <a:bodyPr/>
        <a:lstStyle/>
        <a:p>
          <a:endParaRPr lang="zh-CN" altLang="en-US"/>
        </a:p>
      </dgm:t>
    </dgm:pt>
    <dgm:pt modelId="{37AA9394-A0EE-46E2-96F0-42A51A5FB634}">
      <dgm:prSet/>
      <dgm:spPr/>
      <dgm:t>
        <a:bodyPr/>
        <a:lstStyle/>
        <a:p>
          <a:r>
            <a:rPr lang="en-US" altLang="zh-CN" dirty="0"/>
            <a:t>Assistant 1</a:t>
          </a:r>
          <a:endParaRPr lang="zh-CN" altLang="en-US" dirty="0"/>
        </a:p>
      </dgm:t>
    </dgm:pt>
    <dgm:pt modelId="{F014CBB0-6AD9-4C64-AC66-51F8E7F187FA}" type="parTrans" cxnId="{9CF2C367-F9A2-4F77-B503-C1064B22A749}">
      <dgm:prSet/>
      <dgm:spPr/>
      <dgm:t>
        <a:bodyPr/>
        <a:lstStyle/>
        <a:p>
          <a:endParaRPr lang="zh-CN" altLang="en-US"/>
        </a:p>
      </dgm:t>
    </dgm:pt>
    <dgm:pt modelId="{3CB70B00-5436-40D5-9B7F-B89658CE8B98}" type="sibTrans" cxnId="{9CF2C367-F9A2-4F77-B503-C1064B22A749}">
      <dgm:prSet/>
      <dgm:spPr/>
      <dgm:t>
        <a:bodyPr/>
        <a:lstStyle/>
        <a:p>
          <a:endParaRPr lang="zh-CN" altLang="en-US"/>
        </a:p>
      </dgm:t>
    </dgm:pt>
    <dgm:pt modelId="{435C5146-9674-4BAE-81F2-F264D491231D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Sales 5</a:t>
          </a:r>
          <a:endParaRPr lang="zh-CN" altLang="en-US" dirty="0"/>
        </a:p>
      </dgm:t>
    </dgm:pt>
    <dgm:pt modelId="{04ABF509-F9A5-4F57-81A8-0B20B67C0873}" type="parTrans" cxnId="{51635D85-1A8D-43D1-9548-764A4DB782B4}">
      <dgm:prSet/>
      <dgm:spPr/>
      <dgm:t>
        <a:bodyPr/>
        <a:lstStyle/>
        <a:p>
          <a:endParaRPr lang="zh-CN" altLang="en-US"/>
        </a:p>
      </dgm:t>
    </dgm:pt>
    <dgm:pt modelId="{2E3E6065-A4D8-483E-AEE7-E27F3BB26907}" type="sibTrans" cxnId="{51635D85-1A8D-43D1-9548-764A4DB782B4}">
      <dgm:prSet/>
      <dgm:spPr/>
      <dgm:t>
        <a:bodyPr/>
        <a:lstStyle/>
        <a:p>
          <a:endParaRPr lang="zh-CN" altLang="en-US"/>
        </a:p>
      </dgm:t>
    </dgm:pt>
    <dgm:pt modelId="{4B4B7BA4-8467-439B-93DD-18D20518AD47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Sales 6</a:t>
          </a:r>
          <a:endParaRPr lang="zh-CN" altLang="en-US" dirty="0"/>
        </a:p>
      </dgm:t>
    </dgm:pt>
    <dgm:pt modelId="{13B50FBE-033F-4480-846C-EB8EEA18605C}" type="parTrans" cxnId="{370BC7D2-BD96-42ED-8C27-51EC5ED540D4}">
      <dgm:prSet/>
      <dgm:spPr/>
      <dgm:t>
        <a:bodyPr/>
        <a:lstStyle/>
        <a:p>
          <a:endParaRPr lang="zh-CN" altLang="en-US"/>
        </a:p>
      </dgm:t>
    </dgm:pt>
    <dgm:pt modelId="{6FC889BE-4B9B-4705-9BA1-4FE211B2A6A6}" type="sibTrans" cxnId="{370BC7D2-BD96-42ED-8C27-51EC5ED540D4}">
      <dgm:prSet/>
      <dgm:spPr/>
      <dgm:t>
        <a:bodyPr/>
        <a:lstStyle/>
        <a:p>
          <a:endParaRPr lang="zh-CN" altLang="en-US"/>
        </a:p>
      </dgm:t>
    </dgm:pt>
    <dgm:pt modelId="{C5FBF594-2DD6-4809-979D-FF0E849246D8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Yuki</a:t>
          </a:r>
          <a:br>
            <a:rPr lang="en-US" altLang="zh-CN" dirty="0"/>
          </a:br>
          <a:r>
            <a:rPr lang="en-US" altLang="zh-CN" dirty="0"/>
            <a:t>SC Office</a:t>
          </a:r>
          <a:endParaRPr lang="zh-CN" altLang="en-US" dirty="0"/>
        </a:p>
      </dgm:t>
    </dgm:pt>
    <dgm:pt modelId="{EB040252-B68A-4F0C-AE61-D83990A815E6}" type="parTrans" cxnId="{D1CF3FC0-6BF9-4B16-8C52-6F487BE066F6}">
      <dgm:prSet/>
      <dgm:spPr/>
      <dgm:t>
        <a:bodyPr/>
        <a:lstStyle/>
        <a:p>
          <a:endParaRPr lang="zh-CN" altLang="en-US"/>
        </a:p>
      </dgm:t>
    </dgm:pt>
    <dgm:pt modelId="{66DA65D1-7292-4D3E-A488-DB193B80B0B8}" type="sibTrans" cxnId="{D1CF3FC0-6BF9-4B16-8C52-6F487BE066F6}">
      <dgm:prSet/>
      <dgm:spPr/>
      <dgm:t>
        <a:bodyPr/>
        <a:lstStyle/>
        <a:p>
          <a:endParaRPr lang="zh-CN" altLang="en-US"/>
        </a:p>
      </dgm:t>
    </dgm:pt>
    <dgm:pt modelId="{A4F7C82B-ED5F-432F-99B4-78EACE2C518D}" type="pres">
      <dgm:prSet presAssocID="{BD149331-39E0-4569-A24C-0B11BBCC3E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781B2D-34FE-4BAE-95D9-486B432A3976}" type="pres">
      <dgm:prSet presAssocID="{0F72A2CA-2E54-431C-9DE7-30CE0CD2BB1E}" presName="hierRoot1" presStyleCnt="0">
        <dgm:presLayoutVars>
          <dgm:hierBranch val="init"/>
        </dgm:presLayoutVars>
      </dgm:prSet>
      <dgm:spPr/>
    </dgm:pt>
    <dgm:pt modelId="{869923FF-204D-4818-8CB1-1F702332563D}" type="pres">
      <dgm:prSet presAssocID="{0F72A2CA-2E54-431C-9DE7-30CE0CD2BB1E}" presName="rootComposite1" presStyleCnt="0"/>
      <dgm:spPr/>
    </dgm:pt>
    <dgm:pt modelId="{F77D3EFB-40D3-497C-80AE-64575213AC0E}" type="pres">
      <dgm:prSet presAssocID="{0F72A2CA-2E54-431C-9DE7-30CE0CD2BB1E}" presName="rootText1" presStyleLbl="node0" presStyleIdx="0" presStyleCnt="1">
        <dgm:presLayoutVars>
          <dgm:chPref val="3"/>
        </dgm:presLayoutVars>
      </dgm:prSet>
      <dgm:spPr/>
    </dgm:pt>
    <dgm:pt modelId="{98CC394B-B743-4850-92C1-3984C03778BD}" type="pres">
      <dgm:prSet presAssocID="{0F72A2CA-2E54-431C-9DE7-30CE0CD2BB1E}" presName="rootConnector1" presStyleLbl="node1" presStyleIdx="0" presStyleCnt="0"/>
      <dgm:spPr/>
    </dgm:pt>
    <dgm:pt modelId="{0A408938-DB1B-4343-BD80-33DC35032D79}" type="pres">
      <dgm:prSet presAssocID="{0F72A2CA-2E54-431C-9DE7-30CE0CD2BB1E}" presName="hierChild2" presStyleCnt="0"/>
      <dgm:spPr/>
    </dgm:pt>
    <dgm:pt modelId="{D33AC8CB-F4D3-4BD6-875E-E05CE592FBCF}" type="pres">
      <dgm:prSet presAssocID="{9D1E7982-F0F5-4D54-A9AC-4F85F5694D90}" presName="Name37" presStyleLbl="parChTrans1D2" presStyleIdx="0" presStyleCnt="8"/>
      <dgm:spPr/>
    </dgm:pt>
    <dgm:pt modelId="{09107333-2366-44CB-9100-316BCBAD187B}" type="pres">
      <dgm:prSet presAssocID="{6985DB4D-5065-4436-B063-D1241B23BA82}" presName="hierRoot2" presStyleCnt="0">
        <dgm:presLayoutVars>
          <dgm:hierBranch val="init"/>
        </dgm:presLayoutVars>
      </dgm:prSet>
      <dgm:spPr/>
    </dgm:pt>
    <dgm:pt modelId="{29695BC1-CED6-46F0-BF38-1083457D8829}" type="pres">
      <dgm:prSet presAssocID="{6985DB4D-5065-4436-B063-D1241B23BA82}" presName="rootComposite" presStyleCnt="0"/>
      <dgm:spPr/>
    </dgm:pt>
    <dgm:pt modelId="{2375916C-8719-4A45-9F90-09079A8422AA}" type="pres">
      <dgm:prSet presAssocID="{6985DB4D-5065-4436-B063-D1241B23BA82}" presName="rootText" presStyleLbl="node2" presStyleIdx="0" presStyleCnt="8">
        <dgm:presLayoutVars>
          <dgm:chPref val="3"/>
        </dgm:presLayoutVars>
      </dgm:prSet>
      <dgm:spPr/>
    </dgm:pt>
    <dgm:pt modelId="{3EDD5755-74BA-4B83-B54B-671BE1E5B36F}" type="pres">
      <dgm:prSet presAssocID="{6985DB4D-5065-4436-B063-D1241B23BA82}" presName="rootConnector" presStyleLbl="node2" presStyleIdx="0" presStyleCnt="8"/>
      <dgm:spPr/>
    </dgm:pt>
    <dgm:pt modelId="{DA016524-FAB4-4DB4-9A33-287DCFC99238}" type="pres">
      <dgm:prSet presAssocID="{6985DB4D-5065-4436-B063-D1241B23BA82}" presName="hierChild4" presStyleCnt="0"/>
      <dgm:spPr/>
    </dgm:pt>
    <dgm:pt modelId="{E5CEBCEB-450B-427E-88BD-27E6D554D4A2}" type="pres">
      <dgm:prSet presAssocID="{B35E00BB-0EEC-4A97-8B9D-05C0442809B5}" presName="Name37" presStyleLbl="parChTrans1D3" presStyleIdx="0" presStyleCnt="20"/>
      <dgm:spPr/>
    </dgm:pt>
    <dgm:pt modelId="{457FF03F-5898-4B93-91D9-00CACD2AC2D0}" type="pres">
      <dgm:prSet presAssocID="{1239C815-54BC-4EA7-A690-C57540FD1FA9}" presName="hierRoot2" presStyleCnt="0">
        <dgm:presLayoutVars>
          <dgm:hierBranch val="init"/>
        </dgm:presLayoutVars>
      </dgm:prSet>
      <dgm:spPr/>
    </dgm:pt>
    <dgm:pt modelId="{6C1BBCDB-B266-4F9E-B125-F14929F528C3}" type="pres">
      <dgm:prSet presAssocID="{1239C815-54BC-4EA7-A690-C57540FD1FA9}" presName="rootComposite" presStyleCnt="0"/>
      <dgm:spPr/>
    </dgm:pt>
    <dgm:pt modelId="{99152CD7-4EAA-491E-BEC4-FEB0905D341C}" type="pres">
      <dgm:prSet presAssocID="{1239C815-54BC-4EA7-A690-C57540FD1FA9}" presName="rootText" presStyleLbl="node3" presStyleIdx="0" presStyleCnt="20">
        <dgm:presLayoutVars>
          <dgm:chPref val="3"/>
        </dgm:presLayoutVars>
      </dgm:prSet>
      <dgm:spPr/>
    </dgm:pt>
    <dgm:pt modelId="{F9C3ACD0-FD74-44A0-A231-EF12AB422D80}" type="pres">
      <dgm:prSet presAssocID="{1239C815-54BC-4EA7-A690-C57540FD1FA9}" presName="rootConnector" presStyleLbl="node3" presStyleIdx="0" presStyleCnt="20"/>
      <dgm:spPr/>
    </dgm:pt>
    <dgm:pt modelId="{45AF8135-70FE-45F3-B167-E5963B173C7E}" type="pres">
      <dgm:prSet presAssocID="{1239C815-54BC-4EA7-A690-C57540FD1FA9}" presName="hierChild4" presStyleCnt="0"/>
      <dgm:spPr/>
    </dgm:pt>
    <dgm:pt modelId="{34E1EA51-7F22-428E-BD1C-EA8D178CD881}" type="pres">
      <dgm:prSet presAssocID="{1239C815-54BC-4EA7-A690-C57540FD1FA9}" presName="hierChild5" presStyleCnt="0"/>
      <dgm:spPr/>
    </dgm:pt>
    <dgm:pt modelId="{197D277B-9769-477A-9AC4-565FA99640EF}" type="pres">
      <dgm:prSet presAssocID="{3CC29A83-41D2-42AB-A9E1-49CF68B4C31D}" presName="Name37" presStyleLbl="parChTrans1D3" presStyleIdx="1" presStyleCnt="20"/>
      <dgm:spPr/>
    </dgm:pt>
    <dgm:pt modelId="{4AD18D2B-AA0D-49AC-8EAB-6D90769C923F}" type="pres">
      <dgm:prSet presAssocID="{053D7EDE-C1BC-401F-B8A2-A1A9C55762EC}" presName="hierRoot2" presStyleCnt="0">
        <dgm:presLayoutVars>
          <dgm:hierBranch val="init"/>
        </dgm:presLayoutVars>
      </dgm:prSet>
      <dgm:spPr/>
    </dgm:pt>
    <dgm:pt modelId="{B63964D0-FA96-458A-9F6F-A904EF8DEE94}" type="pres">
      <dgm:prSet presAssocID="{053D7EDE-C1BC-401F-B8A2-A1A9C55762EC}" presName="rootComposite" presStyleCnt="0"/>
      <dgm:spPr/>
    </dgm:pt>
    <dgm:pt modelId="{B11DC50D-AE3E-4C10-A059-1BFFD1C1E194}" type="pres">
      <dgm:prSet presAssocID="{053D7EDE-C1BC-401F-B8A2-A1A9C55762EC}" presName="rootText" presStyleLbl="node3" presStyleIdx="1" presStyleCnt="20">
        <dgm:presLayoutVars>
          <dgm:chPref val="3"/>
        </dgm:presLayoutVars>
      </dgm:prSet>
      <dgm:spPr/>
    </dgm:pt>
    <dgm:pt modelId="{91FDE8F7-1654-4423-BD4F-14944AC4A7A4}" type="pres">
      <dgm:prSet presAssocID="{053D7EDE-C1BC-401F-B8A2-A1A9C55762EC}" presName="rootConnector" presStyleLbl="node3" presStyleIdx="1" presStyleCnt="20"/>
      <dgm:spPr/>
    </dgm:pt>
    <dgm:pt modelId="{DD589B05-F6C8-46CC-BBC5-2C4A0CDAABA6}" type="pres">
      <dgm:prSet presAssocID="{053D7EDE-C1BC-401F-B8A2-A1A9C55762EC}" presName="hierChild4" presStyleCnt="0"/>
      <dgm:spPr/>
    </dgm:pt>
    <dgm:pt modelId="{33451B78-51D5-407B-81D9-F8DE4E4E1653}" type="pres">
      <dgm:prSet presAssocID="{053D7EDE-C1BC-401F-B8A2-A1A9C55762EC}" presName="hierChild5" presStyleCnt="0"/>
      <dgm:spPr/>
    </dgm:pt>
    <dgm:pt modelId="{5C9F6631-EADC-4610-8093-CE6327F25E16}" type="pres">
      <dgm:prSet presAssocID="{D79FD792-9BF1-453F-9C19-0DC48170D39D}" presName="Name37" presStyleLbl="parChTrans1D3" presStyleIdx="2" presStyleCnt="20"/>
      <dgm:spPr/>
    </dgm:pt>
    <dgm:pt modelId="{8FBBD1B3-7ECA-42D3-809B-F7B93D6ABC09}" type="pres">
      <dgm:prSet presAssocID="{EF8875FE-2645-4F6F-8ED8-96F86E3FB928}" presName="hierRoot2" presStyleCnt="0">
        <dgm:presLayoutVars>
          <dgm:hierBranch val="init"/>
        </dgm:presLayoutVars>
      </dgm:prSet>
      <dgm:spPr/>
    </dgm:pt>
    <dgm:pt modelId="{2D277071-C519-4F04-AA5C-5A95D0E2F1F2}" type="pres">
      <dgm:prSet presAssocID="{EF8875FE-2645-4F6F-8ED8-96F86E3FB928}" presName="rootComposite" presStyleCnt="0"/>
      <dgm:spPr/>
    </dgm:pt>
    <dgm:pt modelId="{58ABDFE4-BC8D-49CC-BD09-925DFEB7216E}" type="pres">
      <dgm:prSet presAssocID="{EF8875FE-2645-4F6F-8ED8-96F86E3FB928}" presName="rootText" presStyleLbl="node3" presStyleIdx="2" presStyleCnt="20">
        <dgm:presLayoutVars>
          <dgm:chPref val="3"/>
        </dgm:presLayoutVars>
      </dgm:prSet>
      <dgm:spPr/>
    </dgm:pt>
    <dgm:pt modelId="{E4D474AA-DF9E-4C0F-8E57-ADB9819FCB88}" type="pres">
      <dgm:prSet presAssocID="{EF8875FE-2645-4F6F-8ED8-96F86E3FB928}" presName="rootConnector" presStyleLbl="node3" presStyleIdx="2" presStyleCnt="20"/>
      <dgm:spPr/>
    </dgm:pt>
    <dgm:pt modelId="{615E0046-07AF-4F4B-89F4-B49DE1FAF573}" type="pres">
      <dgm:prSet presAssocID="{EF8875FE-2645-4F6F-8ED8-96F86E3FB928}" presName="hierChild4" presStyleCnt="0"/>
      <dgm:spPr/>
    </dgm:pt>
    <dgm:pt modelId="{641857B6-CAB6-4BAA-A72E-82C9FED64D86}" type="pres">
      <dgm:prSet presAssocID="{EF8875FE-2645-4F6F-8ED8-96F86E3FB928}" presName="hierChild5" presStyleCnt="0"/>
      <dgm:spPr/>
    </dgm:pt>
    <dgm:pt modelId="{FEF19AA6-E8FA-49BB-87CA-D33A2B467F8B}" type="pres">
      <dgm:prSet presAssocID="{D31175D0-9462-4E96-9963-409BAEC7B76B}" presName="Name37" presStyleLbl="parChTrans1D3" presStyleIdx="3" presStyleCnt="20"/>
      <dgm:spPr/>
    </dgm:pt>
    <dgm:pt modelId="{A0F58ACA-6846-415F-B7C7-FC2B44ECCB2A}" type="pres">
      <dgm:prSet presAssocID="{E06E4164-1215-4E38-A735-EAEFC134F03F}" presName="hierRoot2" presStyleCnt="0">
        <dgm:presLayoutVars>
          <dgm:hierBranch val="init"/>
        </dgm:presLayoutVars>
      </dgm:prSet>
      <dgm:spPr/>
    </dgm:pt>
    <dgm:pt modelId="{73009309-C9E4-4D80-8E34-14C5394042E4}" type="pres">
      <dgm:prSet presAssocID="{E06E4164-1215-4E38-A735-EAEFC134F03F}" presName="rootComposite" presStyleCnt="0"/>
      <dgm:spPr/>
    </dgm:pt>
    <dgm:pt modelId="{18F3F1F5-312E-4930-844B-8410453DCF86}" type="pres">
      <dgm:prSet presAssocID="{E06E4164-1215-4E38-A735-EAEFC134F03F}" presName="rootText" presStyleLbl="node3" presStyleIdx="3" presStyleCnt="20">
        <dgm:presLayoutVars>
          <dgm:chPref val="3"/>
        </dgm:presLayoutVars>
      </dgm:prSet>
      <dgm:spPr/>
    </dgm:pt>
    <dgm:pt modelId="{ACA29E1E-3820-4788-AEFC-AEA70A3F0177}" type="pres">
      <dgm:prSet presAssocID="{E06E4164-1215-4E38-A735-EAEFC134F03F}" presName="rootConnector" presStyleLbl="node3" presStyleIdx="3" presStyleCnt="20"/>
      <dgm:spPr/>
    </dgm:pt>
    <dgm:pt modelId="{9769143A-A652-41B9-BCCC-B434A8865A54}" type="pres">
      <dgm:prSet presAssocID="{E06E4164-1215-4E38-A735-EAEFC134F03F}" presName="hierChild4" presStyleCnt="0"/>
      <dgm:spPr/>
    </dgm:pt>
    <dgm:pt modelId="{DE8B24A2-2533-43D2-804B-22B747FA0921}" type="pres">
      <dgm:prSet presAssocID="{E06E4164-1215-4E38-A735-EAEFC134F03F}" presName="hierChild5" presStyleCnt="0"/>
      <dgm:spPr/>
    </dgm:pt>
    <dgm:pt modelId="{A8ABDEDE-B8EF-437C-8732-3B9A5F3FA107}" type="pres">
      <dgm:prSet presAssocID="{175AA40D-019D-403A-850C-7D606C63AF4F}" presName="Name37" presStyleLbl="parChTrans1D3" presStyleIdx="4" presStyleCnt="20"/>
      <dgm:spPr/>
    </dgm:pt>
    <dgm:pt modelId="{AF37A2B2-B930-4CE3-90AC-AA33BFA7FD18}" type="pres">
      <dgm:prSet presAssocID="{7557E93E-A566-43A3-9322-D16AA7BCB60D}" presName="hierRoot2" presStyleCnt="0">
        <dgm:presLayoutVars>
          <dgm:hierBranch val="init"/>
        </dgm:presLayoutVars>
      </dgm:prSet>
      <dgm:spPr/>
    </dgm:pt>
    <dgm:pt modelId="{08826BCD-C9C1-431E-B9E7-01795F438C85}" type="pres">
      <dgm:prSet presAssocID="{7557E93E-A566-43A3-9322-D16AA7BCB60D}" presName="rootComposite" presStyleCnt="0"/>
      <dgm:spPr/>
    </dgm:pt>
    <dgm:pt modelId="{1B327A23-EA9B-419C-9B75-8355BA84867A}" type="pres">
      <dgm:prSet presAssocID="{7557E93E-A566-43A3-9322-D16AA7BCB60D}" presName="rootText" presStyleLbl="node3" presStyleIdx="4" presStyleCnt="20">
        <dgm:presLayoutVars>
          <dgm:chPref val="3"/>
        </dgm:presLayoutVars>
      </dgm:prSet>
      <dgm:spPr/>
    </dgm:pt>
    <dgm:pt modelId="{4BD0CB43-5CCD-4470-89F8-7055412A72BC}" type="pres">
      <dgm:prSet presAssocID="{7557E93E-A566-43A3-9322-D16AA7BCB60D}" presName="rootConnector" presStyleLbl="node3" presStyleIdx="4" presStyleCnt="20"/>
      <dgm:spPr/>
    </dgm:pt>
    <dgm:pt modelId="{3343D0F8-1AC7-44DB-B3DC-15DAFFDF8D24}" type="pres">
      <dgm:prSet presAssocID="{7557E93E-A566-43A3-9322-D16AA7BCB60D}" presName="hierChild4" presStyleCnt="0"/>
      <dgm:spPr/>
    </dgm:pt>
    <dgm:pt modelId="{84F7B205-7025-44EB-9E94-04C0612530A5}" type="pres">
      <dgm:prSet presAssocID="{7557E93E-A566-43A3-9322-D16AA7BCB60D}" presName="hierChild5" presStyleCnt="0"/>
      <dgm:spPr/>
    </dgm:pt>
    <dgm:pt modelId="{9AE5F268-C8D8-44CA-BCFF-60B2DE4CFF6D}" type="pres">
      <dgm:prSet presAssocID="{FC66E16D-792F-4CAB-90FC-AA1DD8C76522}" presName="Name37" presStyleLbl="parChTrans1D3" presStyleIdx="5" presStyleCnt="20"/>
      <dgm:spPr/>
    </dgm:pt>
    <dgm:pt modelId="{D9FE5AB4-DF0B-46AE-B761-29151444B8C5}" type="pres">
      <dgm:prSet presAssocID="{A65515CD-BF5B-4B0C-B318-EE019AF85F3D}" presName="hierRoot2" presStyleCnt="0">
        <dgm:presLayoutVars>
          <dgm:hierBranch val="init"/>
        </dgm:presLayoutVars>
      </dgm:prSet>
      <dgm:spPr/>
    </dgm:pt>
    <dgm:pt modelId="{EFB663E2-3068-4717-B6EB-17B3A2A3018D}" type="pres">
      <dgm:prSet presAssocID="{A65515CD-BF5B-4B0C-B318-EE019AF85F3D}" presName="rootComposite" presStyleCnt="0"/>
      <dgm:spPr/>
    </dgm:pt>
    <dgm:pt modelId="{D886E028-0D74-49EF-9DE0-49DE2988FBAD}" type="pres">
      <dgm:prSet presAssocID="{A65515CD-BF5B-4B0C-B318-EE019AF85F3D}" presName="rootText" presStyleLbl="node3" presStyleIdx="5" presStyleCnt="20">
        <dgm:presLayoutVars>
          <dgm:chPref val="3"/>
        </dgm:presLayoutVars>
      </dgm:prSet>
      <dgm:spPr/>
    </dgm:pt>
    <dgm:pt modelId="{9E2A2104-2F49-4A0D-8787-D5C2960BCD1E}" type="pres">
      <dgm:prSet presAssocID="{A65515CD-BF5B-4B0C-B318-EE019AF85F3D}" presName="rootConnector" presStyleLbl="node3" presStyleIdx="5" presStyleCnt="20"/>
      <dgm:spPr/>
    </dgm:pt>
    <dgm:pt modelId="{05666D40-0841-4154-8FB9-882057FDF689}" type="pres">
      <dgm:prSet presAssocID="{A65515CD-BF5B-4B0C-B318-EE019AF85F3D}" presName="hierChild4" presStyleCnt="0"/>
      <dgm:spPr/>
    </dgm:pt>
    <dgm:pt modelId="{3AA48F28-A411-4601-AC1E-0B3A3B48833F}" type="pres">
      <dgm:prSet presAssocID="{A65515CD-BF5B-4B0C-B318-EE019AF85F3D}" presName="hierChild5" presStyleCnt="0"/>
      <dgm:spPr/>
    </dgm:pt>
    <dgm:pt modelId="{D3C34EFF-8FE1-405A-BF0E-71768044736B}" type="pres">
      <dgm:prSet presAssocID="{6985DB4D-5065-4436-B063-D1241B23BA82}" presName="hierChild5" presStyleCnt="0"/>
      <dgm:spPr/>
    </dgm:pt>
    <dgm:pt modelId="{146AD15C-F54A-4192-9627-B75CDCE60200}" type="pres">
      <dgm:prSet presAssocID="{DA3C65FB-1DCC-4934-92B2-516AA4AFA3F4}" presName="Name37" presStyleLbl="parChTrans1D2" presStyleIdx="1" presStyleCnt="8"/>
      <dgm:spPr/>
    </dgm:pt>
    <dgm:pt modelId="{FE7925AA-6F47-4364-9775-DD0036112C9E}" type="pres">
      <dgm:prSet presAssocID="{80412E1E-D779-4B14-8BC4-FF4417FA9D00}" presName="hierRoot2" presStyleCnt="0">
        <dgm:presLayoutVars>
          <dgm:hierBranch val="init"/>
        </dgm:presLayoutVars>
      </dgm:prSet>
      <dgm:spPr/>
    </dgm:pt>
    <dgm:pt modelId="{2ECE3545-5BFB-47B7-A00E-135DCCACAE0A}" type="pres">
      <dgm:prSet presAssocID="{80412E1E-D779-4B14-8BC4-FF4417FA9D00}" presName="rootComposite" presStyleCnt="0"/>
      <dgm:spPr/>
    </dgm:pt>
    <dgm:pt modelId="{606E6A06-979D-4A30-87A5-3693CEA45A2B}" type="pres">
      <dgm:prSet presAssocID="{80412E1E-D779-4B14-8BC4-FF4417FA9D00}" presName="rootText" presStyleLbl="node2" presStyleIdx="1" presStyleCnt="8">
        <dgm:presLayoutVars>
          <dgm:chPref val="3"/>
        </dgm:presLayoutVars>
      </dgm:prSet>
      <dgm:spPr/>
    </dgm:pt>
    <dgm:pt modelId="{806DD70A-0A34-4BCE-A41F-F426239BA4FE}" type="pres">
      <dgm:prSet presAssocID="{80412E1E-D779-4B14-8BC4-FF4417FA9D00}" presName="rootConnector" presStyleLbl="node2" presStyleIdx="1" presStyleCnt="8"/>
      <dgm:spPr/>
    </dgm:pt>
    <dgm:pt modelId="{C1D16B27-363D-406E-94BF-DF5423FD2D3F}" type="pres">
      <dgm:prSet presAssocID="{80412E1E-D779-4B14-8BC4-FF4417FA9D00}" presName="hierChild4" presStyleCnt="0"/>
      <dgm:spPr/>
    </dgm:pt>
    <dgm:pt modelId="{C91DCD6A-B3B3-4F93-A681-A585DB49BC8F}" type="pres">
      <dgm:prSet presAssocID="{E3C7C5DC-8939-49EA-B6E4-C1C7B1DEFCC7}" presName="Name37" presStyleLbl="parChTrans1D3" presStyleIdx="6" presStyleCnt="20"/>
      <dgm:spPr/>
    </dgm:pt>
    <dgm:pt modelId="{DAA37C24-472A-4B4D-8DCF-344C54AE4DEB}" type="pres">
      <dgm:prSet presAssocID="{85A1653C-7792-4AD2-9FC4-620113BA0506}" presName="hierRoot2" presStyleCnt="0">
        <dgm:presLayoutVars>
          <dgm:hierBranch val="init"/>
        </dgm:presLayoutVars>
      </dgm:prSet>
      <dgm:spPr/>
    </dgm:pt>
    <dgm:pt modelId="{176C8207-5210-44E9-9E31-1A3C51FD8EC1}" type="pres">
      <dgm:prSet presAssocID="{85A1653C-7792-4AD2-9FC4-620113BA0506}" presName="rootComposite" presStyleCnt="0"/>
      <dgm:spPr/>
    </dgm:pt>
    <dgm:pt modelId="{47F4710D-B57C-4E86-833D-479378DB2C45}" type="pres">
      <dgm:prSet presAssocID="{85A1653C-7792-4AD2-9FC4-620113BA0506}" presName="rootText" presStyleLbl="node3" presStyleIdx="6" presStyleCnt="20">
        <dgm:presLayoutVars>
          <dgm:chPref val="3"/>
        </dgm:presLayoutVars>
      </dgm:prSet>
      <dgm:spPr/>
    </dgm:pt>
    <dgm:pt modelId="{B40FB041-D1FF-45DC-84E0-E652763F25ED}" type="pres">
      <dgm:prSet presAssocID="{85A1653C-7792-4AD2-9FC4-620113BA0506}" presName="rootConnector" presStyleLbl="node3" presStyleIdx="6" presStyleCnt="20"/>
      <dgm:spPr/>
    </dgm:pt>
    <dgm:pt modelId="{AC812780-AFD4-4F1E-844D-27E17059568C}" type="pres">
      <dgm:prSet presAssocID="{85A1653C-7792-4AD2-9FC4-620113BA0506}" presName="hierChild4" presStyleCnt="0"/>
      <dgm:spPr/>
    </dgm:pt>
    <dgm:pt modelId="{9D00781B-5D89-4315-A2FE-6A22EF1BBF73}" type="pres">
      <dgm:prSet presAssocID="{85A1653C-7792-4AD2-9FC4-620113BA0506}" presName="hierChild5" presStyleCnt="0"/>
      <dgm:spPr/>
    </dgm:pt>
    <dgm:pt modelId="{6D761249-357B-47E9-ADCE-5880F8D2DB58}" type="pres">
      <dgm:prSet presAssocID="{333609B1-4E92-4B34-85A9-A07F0498C6F0}" presName="Name37" presStyleLbl="parChTrans1D3" presStyleIdx="7" presStyleCnt="20"/>
      <dgm:spPr/>
    </dgm:pt>
    <dgm:pt modelId="{C42DBBF5-6C00-4C97-82B2-227E071CC5DE}" type="pres">
      <dgm:prSet presAssocID="{C7C76B53-0A40-4DF6-8719-95012276DA81}" presName="hierRoot2" presStyleCnt="0">
        <dgm:presLayoutVars>
          <dgm:hierBranch val="init"/>
        </dgm:presLayoutVars>
      </dgm:prSet>
      <dgm:spPr/>
    </dgm:pt>
    <dgm:pt modelId="{D5282C5A-827F-4169-AE02-F690BD9A9539}" type="pres">
      <dgm:prSet presAssocID="{C7C76B53-0A40-4DF6-8719-95012276DA81}" presName="rootComposite" presStyleCnt="0"/>
      <dgm:spPr/>
    </dgm:pt>
    <dgm:pt modelId="{82B80358-63C5-4648-A2F0-F0737FF60F7B}" type="pres">
      <dgm:prSet presAssocID="{C7C76B53-0A40-4DF6-8719-95012276DA81}" presName="rootText" presStyleLbl="node3" presStyleIdx="7" presStyleCnt="20">
        <dgm:presLayoutVars>
          <dgm:chPref val="3"/>
        </dgm:presLayoutVars>
      </dgm:prSet>
      <dgm:spPr/>
    </dgm:pt>
    <dgm:pt modelId="{CC77B583-8F2C-479D-8A69-DF6FD51E1EDE}" type="pres">
      <dgm:prSet presAssocID="{C7C76B53-0A40-4DF6-8719-95012276DA81}" presName="rootConnector" presStyleLbl="node3" presStyleIdx="7" presStyleCnt="20"/>
      <dgm:spPr/>
    </dgm:pt>
    <dgm:pt modelId="{E27DDC1E-D3A8-42C7-B511-D34640CC897A}" type="pres">
      <dgm:prSet presAssocID="{C7C76B53-0A40-4DF6-8719-95012276DA81}" presName="hierChild4" presStyleCnt="0"/>
      <dgm:spPr/>
    </dgm:pt>
    <dgm:pt modelId="{DA5BA5D1-B6BE-4CB3-8747-94A217CEB77E}" type="pres">
      <dgm:prSet presAssocID="{C7C76B53-0A40-4DF6-8719-95012276DA81}" presName="hierChild5" presStyleCnt="0"/>
      <dgm:spPr/>
    </dgm:pt>
    <dgm:pt modelId="{6BDADF32-D039-4410-AD9E-43D45BAD84C5}" type="pres">
      <dgm:prSet presAssocID="{95EE40ED-8F7E-4E50-8567-9D5C6095F09B}" presName="Name37" presStyleLbl="parChTrans1D3" presStyleIdx="8" presStyleCnt="20"/>
      <dgm:spPr/>
    </dgm:pt>
    <dgm:pt modelId="{114E9032-2C42-426F-84A8-5A8A2AAB1627}" type="pres">
      <dgm:prSet presAssocID="{1F99E92A-4E36-4F32-B92F-386BFD0712A6}" presName="hierRoot2" presStyleCnt="0">
        <dgm:presLayoutVars>
          <dgm:hierBranch val="init"/>
        </dgm:presLayoutVars>
      </dgm:prSet>
      <dgm:spPr/>
    </dgm:pt>
    <dgm:pt modelId="{7E09E571-6B4C-4EF9-BEE6-200E52546FCF}" type="pres">
      <dgm:prSet presAssocID="{1F99E92A-4E36-4F32-B92F-386BFD0712A6}" presName="rootComposite" presStyleCnt="0"/>
      <dgm:spPr/>
    </dgm:pt>
    <dgm:pt modelId="{39189C5B-A710-4639-85AA-D43D12F8F81A}" type="pres">
      <dgm:prSet presAssocID="{1F99E92A-4E36-4F32-B92F-386BFD0712A6}" presName="rootText" presStyleLbl="node3" presStyleIdx="8" presStyleCnt="20">
        <dgm:presLayoutVars>
          <dgm:chPref val="3"/>
        </dgm:presLayoutVars>
      </dgm:prSet>
      <dgm:spPr/>
    </dgm:pt>
    <dgm:pt modelId="{9BD5E54D-53FA-4ECB-B8DD-78B36C0D6045}" type="pres">
      <dgm:prSet presAssocID="{1F99E92A-4E36-4F32-B92F-386BFD0712A6}" presName="rootConnector" presStyleLbl="node3" presStyleIdx="8" presStyleCnt="20"/>
      <dgm:spPr/>
    </dgm:pt>
    <dgm:pt modelId="{6F62955D-A532-4108-92F1-EC7E3BE8A628}" type="pres">
      <dgm:prSet presAssocID="{1F99E92A-4E36-4F32-B92F-386BFD0712A6}" presName="hierChild4" presStyleCnt="0"/>
      <dgm:spPr/>
    </dgm:pt>
    <dgm:pt modelId="{DF1684BC-A263-4F13-B3F3-9E96416BFE59}" type="pres">
      <dgm:prSet presAssocID="{1F99E92A-4E36-4F32-B92F-386BFD0712A6}" presName="hierChild5" presStyleCnt="0"/>
      <dgm:spPr/>
    </dgm:pt>
    <dgm:pt modelId="{32582E9C-F5A6-492B-85AA-AA3DC509AC61}" type="pres">
      <dgm:prSet presAssocID="{FDC0DC13-5D50-4F3A-A892-E1BD3079E34F}" presName="Name37" presStyleLbl="parChTrans1D3" presStyleIdx="9" presStyleCnt="20"/>
      <dgm:spPr/>
    </dgm:pt>
    <dgm:pt modelId="{4654D211-DD5E-4A22-BAB5-0B126D6F13E1}" type="pres">
      <dgm:prSet presAssocID="{F9F7E544-0B37-49CD-B195-2D1FBF724A49}" presName="hierRoot2" presStyleCnt="0">
        <dgm:presLayoutVars>
          <dgm:hierBranch val="init"/>
        </dgm:presLayoutVars>
      </dgm:prSet>
      <dgm:spPr/>
    </dgm:pt>
    <dgm:pt modelId="{2B703385-F000-4BA9-8075-00D3DCED3646}" type="pres">
      <dgm:prSet presAssocID="{F9F7E544-0B37-49CD-B195-2D1FBF724A49}" presName="rootComposite" presStyleCnt="0"/>
      <dgm:spPr/>
    </dgm:pt>
    <dgm:pt modelId="{841C593C-78DD-4343-B16B-782B12EEAFE1}" type="pres">
      <dgm:prSet presAssocID="{F9F7E544-0B37-49CD-B195-2D1FBF724A49}" presName="rootText" presStyleLbl="node3" presStyleIdx="9" presStyleCnt="20">
        <dgm:presLayoutVars>
          <dgm:chPref val="3"/>
        </dgm:presLayoutVars>
      </dgm:prSet>
      <dgm:spPr/>
    </dgm:pt>
    <dgm:pt modelId="{994FFF84-C765-414F-98FC-06F60155C2F2}" type="pres">
      <dgm:prSet presAssocID="{F9F7E544-0B37-49CD-B195-2D1FBF724A49}" presName="rootConnector" presStyleLbl="node3" presStyleIdx="9" presStyleCnt="20"/>
      <dgm:spPr/>
    </dgm:pt>
    <dgm:pt modelId="{777D52C3-22BC-4108-AFA5-473D9E6417DB}" type="pres">
      <dgm:prSet presAssocID="{F9F7E544-0B37-49CD-B195-2D1FBF724A49}" presName="hierChild4" presStyleCnt="0"/>
      <dgm:spPr/>
    </dgm:pt>
    <dgm:pt modelId="{5E2CFEC1-262A-4B57-88D9-2C0B98D65F68}" type="pres">
      <dgm:prSet presAssocID="{F9F7E544-0B37-49CD-B195-2D1FBF724A49}" presName="hierChild5" presStyleCnt="0"/>
      <dgm:spPr/>
    </dgm:pt>
    <dgm:pt modelId="{5E0D3BC4-549A-4C86-B324-844DA22EA9A3}" type="pres">
      <dgm:prSet presAssocID="{E5ED39F1-EAFE-4159-A23A-4C7132BA4A73}" presName="Name37" presStyleLbl="parChTrans1D3" presStyleIdx="10" presStyleCnt="20"/>
      <dgm:spPr/>
    </dgm:pt>
    <dgm:pt modelId="{91D0223D-D4C9-41E6-907A-3B86F0673F33}" type="pres">
      <dgm:prSet presAssocID="{909390EB-4B71-4DD5-B89E-C747C36678AC}" presName="hierRoot2" presStyleCnt="0">
        <dgm:presLayoutVars>
          <dgm:hierBranch val="init"/>
        </dgm:presLayoutVars>
      </dgm:prSet>
      <dgm:spPr/>
    </dgm:pt>
    <dgm:pt modelId="{27A00E6B-DFC4-45FF-A81D-9DA8296895B4}" type="pres">
      <dgm:prSet presAssocID="{909390EB-4B71-4DD5-B89E-C747C36678AC}" presName="rootComposite" presStyleCnt="0"/>
      <dgm:spPr/>
    </dgm:pt>
    <dgm:pt modelId="{0E086B77-F2D0-487C-801C-D560BC321389}" type="pres">
      <dgm:prSet presAssocID="{909390EB-4B71-4DD5-B89E-C747C36678AC}" presName="rootText" presStyleLbl="node3" presStyleIdx="10" presStyleCnt="20">
        <dgm:presLayoutVars>
          <dgm:chPref val="3"/>
        </dgm:presLayoutVars>
      </dgm:prSet>
      <dgm:spPr/>
    </dgm:pt>
    <dgm:pt modelId="{536CE0CE-5BCA-49E7-8381-73E7ABBA5608}" type="pres">
      <dgm:prSet presAssocID="{909390EB-4B71-4DD5-B89E-C747C36678AC}" presName="rootConnector" presStyleLbl="node3" presStyleIdx="10" presStyleCnt="20"/>
      <dgm:spPr/>
    </dgm:pt>
    <dgm:pt modelId="{F3889B6D-C568-4469-A734-EAAACD891387}" type="pres">
      <dgm:prSet presAssocID="{909390EB-4B71-4DD5-B89E-C747C36678AC}" presName="hierChild4" presStyleCnt="0"/>
      <dgm:spPr/>
    </dgm:pt>
    <dgm:pt modelId="{C1063D06-033F-42A8-B9C4-8B2F8206DAEB}" type="pres">
      <dgm:prSet presAssocID="{909390EB-4B71-4DD5-B89E-C747C36678AC}" presName="hierChild5" presStyleCnt="0"/>
      <dgm:spPr/>
    </dgm:pt>
    <dgm:pt modelId="{ECA71E88-E063-42B2-8BF9-85DE94D53899}" type="pres">
      <dgm:prSet presAssocID="{F83DB69C-9E58-4DCD-9F64-9F5F52E3BC7C}" presName="Name37" presStyleLbl="parChTrans1D3" presStyleIdx="11" presStyleCnt="20"/>
      <dgm:spPr/>
    </dgm:pt>
    <dgm:pt modelId="{1F1C633B-55E5-4816-BE25-49385C437FD3}" type="pres">
      <dgm:prSet presAssocID="{6E67898F-F934-46FF-9D58-637EBD528720}" presName="hierRoot2" presStyleCnt="0">
        <dgm:presLayoutVars>
          <dgm:hierBranch val="init"/>
        </dgm:presLayoutVars>
      </dgm:prSet>
      <dgm:spPr/>
    </dgm:pt>
    <dgm:pt modelId="{7BC19A05-5A7A-4577-9CA9-2B0C3A0B37CD}" type="pres">
      <dgm:prSet presAssocID="{6E67898F-F934-46FF-9D58-637EBD528720}" presName="rootComposite" presStyleCnt="0"/>
      <dgm:spPr/>
    </dgm:pt>
    <dgm:pt modelId="{9234BD4F-2562-45C2-9D8C-541332F2233F}" type="pres">
      <dgm:prSet presAssocID="{6E67898F-F934-46FF-9D58-637EBD528720}" presName="rootText" presStyleLbl="node3" presStyleIdx="11" presStyleCnt="20">
        <dgm:presLayoutVars>
          <dgm:chPref val="3"/>
        </dgm:presLayoutVars>
      </dgm:prSet>
      <dgm:spPr/>
    </dgm:pt>
    <dgm:pt modelId="{1DEAF794-FAD4-428C-AE82-D11913C7ABEC}" type="pres">
      <dgm:prSet presAssocID="{6E67898F-F934-46FF-9D58-637EBD528720}" presName="rootConnector" presStyleLbl="node3" presStyleIdx="11" presStyleCnt="20"/>
      <dgm:spPr/>
    </dgm:pt>
    <dgm:pt modelId="{EFA598D1-0280-405C-A5CB-B3B15A53BED1}" type="pres">
      <dgm:prSet presAssocID="{6E67898F-F934-46FF-9D58-637EBD528720}" presName="hierChild4" presStyleCnt="0"/>
      <dgm:spPr/>
    </dgm:pt>
    <dgm:pt modelId="{53EFAFEE-F61E-482D-964B-B1E435A3093C}" type="pres">
      <dgm:prSet presAssocID="{6E67898F-F934-46FF-9D58-637EBD528720}" presName="hierChild5" presStyleCnt="0"/>
      <dgm:spPr/>
    </dgm:pt>
    <dgm:pt modelId="{04D5010E-30EE-4333-8E73-6A83BA6F9C0B}" type="pres">
      <dgm:prSet presAssocID="{80412E1E-D779-4B14-8BC4-FF4417FA9D00}" presName="hierChild5" presStyleCnt="0"/>
      <dgm:spPr/>
    </dgm:pt>
    <dgm:pt modelId="{8678A52A-CFA2-489B-9DCA-3935EC8E5CCE}" type="pres">
      <dgm:prSet presAssocID="{E4D2E3F2-001E-439B-A823-16402D44D137}" presName="Name37" presStyleLbl="parChTrans1D2" presStyleIdx="2" presStyleCnt="8"/>
      <dgm:spPr/>
    </dgm:pt>
    <dgm:pt modelId="{7F7433C4-D9EC-4102-B293-50CA79975A2F}" type="pres">
      <dgm:prSet presAssocID="{5E7C4A14-B3C3-4564-B451-2050776B8074}" presName="hierRoot2" presStyleCnt="0">
        <dgm:presLayoutVars>
          <dgm:hierBranch val="init"/>
        </dgm:presLayoutVars>
      </dgm:prSet>
      <dgm:spPr/>
    </dgm:pt>
    <dgm:pt modelId="{04F4C84F-24CD-4C3B-817E-43F4CE9FD797}" type="pres">
      <dgm:prSet presAssocID="{5E7C4A14-B3C3-4564-B451-2050776B8074}" presName="rootComposite" presStyleCnt="0"/>
      <dgm:spPr/>
    </dgm:pt>
    <dgm:pt modelId="{554814C4-A3A7-4D99-84BF-AA08FCFE13B8}" type="pres">
      <dgm:prSet presAssocID="{5E7C4A14-B3C3-4564-B451-2050776B8074}" presName="rootText" presStyleLbl="node2" presStyleIdx="2" presStyleCnt="8">
        <dgm:presLayoutVars>
          <dgm:chPref val="3"/>
        </dgm:presLayoutVars>
      </dgm:prSet>
      <dgm:spPr/>
    </dgm:pt>
    <dgm:pt modelId="{2A746F1D-107D-49FB-A2A4-1CB8BF963BC7}" type="pres">
      <dgm:prSet presAssocID="{5E7C4A14-B3C3-4564-B451-2050776B8074}" presName="rootConnector" presStyleLbl="node2" presStyleIdx="2" presStyleCnt="8"/>
      <dgm:spPr/>
    </dgm:pt>
    <dgm:pt modelId="{8AF702EF-8EE8-4FB2-9D68-5AB6E7C8CFD2}" type="pres">
      <dgm:prSet presAssocID="{5E7C4A14-B3C3-4564-B451-2050776B8074}" presName="hierChild4" presStyleCnt="0"/>
      <dgm:spPr/>
    </dgm:pt>
    <dgm:pt modelId="{02FCBAB2-10CC-4BC0-8BE5-3E57DB2A0B2E}" type="pres">
      <dgm:prSet presAssocID="{98D8074F-01E4-4706-9C33-123065FD50EA}" presName="Name37" presStyleLbl="parChTrans1D3" presStyleIdx="12" presStyleCnt="20"/>
      <dgm:spPr/>
    </dgm:pt>
    <dgm:pt modelId="{B2C9A382-B3EE-406E-93FB-A59D399576C4}" type="pres">
      <dgm:prSet presAssocID="{57E9A430-1100-48EB-9B17-15431A941E96}" presName="hierRoot2" presStyleCnt="0">
        <dgm:presLayoutVars>
          <dgm:hierBranch val="init"/>
        </dgm:presLayoutVars>
      </dgm:prSet>
      <dgm:spPr/>
    </dgm:pt>
    <dgm:pt modelId="{56EA2974-09AE-4E2E-8A2F-0293A43A1924}" type="pres">
      <dgm:prSet presAssocID="{57E9A430-1100-48EB-9B17-15431A941E96}" presName="rootComposite" presStyleCnt="0"/>
      <dgm:spPr/>
    </dgm:pt>
    <dgm:pt modelId="{96849541-790C-4A7E-889E-9054EB266353}" type="pres">
      <dgm:prSet presAssocID="{57E9A430-1100-48EB-9B17-15431A941E96}" presName="rootText" presStyleLbl="node3" presStyleIdx="12" presStyleCnt="20">
        <dgm:presLayoutVars>
          <dgm:chPref val="3"/>
        </dgm:presLayoutVars>
      </dgm:prSet>
      <dgm:spPr/>
    </dgm:pt>
    <dgm:pt modelId="{2B98DEAB-1D27-468E-B0BB-251EEFD9A20D}" type="pres">
      <dgm:prSet presAssocID="{57E9A430-1100-48EB-9B17-15431A941E96}" presName="rootConnector" presStyleLbl="node3" presStyleIdx="12" presStyleCnt="20"/>
      <dgm:spPr/>
    </dgm:pt>
    <dgm:pt modelId="{4B7F530C-ED41-402A-9418-743A25B205BB}" type="pres">
      <dgm:prSet presAssocID="{57E9A430-1100-48EB-9B17-15431A941E96}" presName="hierChild4" presStyleCnt="0"/>
      <dgm:spPr/>
    </dgm:pt>
    <dgm:pt modelId="{FCD60717-9BAE-4B4C-A3AA-6E479AFD94D7}" type="pres">
      <dgm:prSet presAssocID="{57E9A430-1100-48EB-9B17-15431A941E96}" presName="hierChild5" presStyleCnt="0"/>
      <dgm:spPr/>
    </dgm:pt>
    <dgm:pt modelId="{ADB9270C-A9C4-4B17-9098-DAAD8686A183}" type="pres">
      <dgm:prSet presAssocID="{BBA82881-EC53-48FF-B179-7BD15FC6EB87}" presName="Name37" presStyleLbl="parChTrans1D3" presStyleIdx="13" presStyleCnt="20"/>
      <dgm:spPr/>
    </dgm:pt>
    <dgm:pt modelId="{EA5AD01F-2BA8-42E0-BAFE-9E7F6D0A9285}" type="pres">
      <dgm:prSet presAssocID="{7826507D-64DD-4636-A3D9-2BCF745D8AC2}" presName="hierRoot2" presStyleCnt="0">
        <dgm:presLayoutVars>
          <dgm:hierBranch val="init"/>
        </dgm:presLayoutVars>
      </dgm:prSet>
      <dgm:spPr/>
    </dgm:pt>
    <dgm:pt modelId="{1A568A24-EB19-4322-BA0D-F218D367057A}" type="pres">
      <dgm:prSet presAssocID="{7826507D-64DD-4636-A3D9-2BCF745D8AC2}" presName="rootComposite" presStyleCnt="0"/>
      <dgm:spPr/>
    </dgm:pt>
    <dgm:pt modelId="{EFEC9938-4D1B-4D89-BEB5-A7F6B8D5E7E3}" type="pres">
      <dgm:prSet presAssocID="{7826507D-64DD-4636-A3D9-2BCF745D8AC2}" presName="rootText" presStyleLbl="node3" presStyleIdx="13" presStyleCnt="20">
        <dgm:presLayoutVars>
          <dgm:chPref val="3"/>
        </dgm:presLayoutVars>
      </dgm:prSet>
      <dgm:spPr/>
    </dgm:pt>
    <dgm:pt modelId="{A8467739-DCDE-4E0E-8777-C20E1FCF5E54}" type="pres">
      <dgm:prSet presAssocID="{7826507D-64DD-4636-A3D9-2BCF745D8AC2}" presName="rootConnector" presStyleLbl="node3" presStyleIdx="13" presStyleCnt="20"/>
      <dgm:spPr/>
    </dgm:pt>
    <dgm:pt modelId="{7C776A3B-2C23-4E3E-810B-84B5F8D63F45}" type="pres">
      <dgm:prSet presAssocID="{7826507D-64DD-4636-A3D9-2BCF745D8AC2}" presName="hierChild4" presStyleCnt="0"/>
      <dgm:spPr/>
    </dgm:pt>
    <dgm:pt modelId="{FF5CBEC1-5035-4E00-8387-2B7DA96572CC}" type="pres">
      <dgm:prSet presAssocID="{7826507D-64DD-4636-A3D9-2BCF745D8AC2}" presName="hierChild5" presStyleCnt="0"/>
      <dgm:spPr/>
    </dgm:pt>
    <dgm:pt modelId="{8571DE6D-147D-4EAC-AD62-7F98F37D5EF3}" type="pres">
      <dgm:prSet presAssocID="{1A78C78D-3588-4B2F-B1C7-AD39CF4CFDBC}" presName="Name37" presStyleLbl="parChTrans1D3" presStyleIdx="14" presStyleCnt="20"/>
      <dgm:spPr/>
    </dgm:pt>
    <dgm:pt modelId="{9277CEB3-F094-44B3-929B-2585319B37B9}" type="pres">
      <dgm:prSet presAssocID="{9922D30C-F09B-4608-877F-12B3D6F399F6}" presName="hierRoot2" presStyleCnt="0">
        <dgm:presLayoutVars>
          <dgm:hierBranch val="init"/>
        </dgm:presLayoutVars>
      </dgm:prSet>
      <dgm:spPr/>
    </dgm:pt>
    <dgm:pt modelId="{F0A6C707-F0BE-4DD9-99FE-BB8C8370DEBF}" type="pres">
      <dgm:prSet presAssocID="{9922D30C-F09B-4608-877F-12B3D6F399F6}" presName="rootComposite" presStyleCnt="0"/>
      <dgm:spPr/>
    </dgm:pt>
    <dgm:pt modelId="{D6CAE4AA-C4ED-49ED-84BF-EA697CDFE2C5}" type="pres">
      <dgm:prSet presAssocID="{9922D30C-F09B-4608-877F-12B3D6F399F6}" presName="rootText" presStyleLbl="node3" presStyleIdx="14" presStyleCnt="20">
        <dgm:presLayoutVars>
          <dgm:chPref val="3"/>
        </dgm:presLayoutVars>
      </dgm:prSet>
      <dgm:spPr/>
    </dgm:pt>
    <dgm:pt modelId="{4FFC9168-55AB-4D9B-BA8C-FBCE8364EE40}" type="pres">
      <dgm:prSet presAssocID="{9922D30C-F09B-4608-877F-12B3D6F399F6}" presName="rootConnector" presStyleLbl="node3" presStyleIdx="14" presStyleCnt="20"/>
      <dgm:spPr/>
    </dgm:pt>
    <dgm:pt modelId="{6CE6B3EA-DA4D-4678-8DC0-8357EB705CCB}" type="pres">
      <dgm:prSet presAssocID="{9922D30C-F09B-4608-877F-12B3D6F399F6}" presName="hierChild4" presStyleCnt="0"/>
      <dgm:spPr/>
    </dgm:pt>
    <dgm:pt modelId="{93B37291-C8F5-4BFF-A890-06BD1605390E}" type="pres">
      <dgm:prSet presAssocID="{9922D30C-F09B-4608-877F-12B3D6F399F6}" presName="hierChild5" presStyleCnt="0"/>
      <dgm:spPr/>
    </dgm:pt>
    <dgm:pt modelId="{8D3BDD26-AF9A-45DB-BBF8-FC572E1A4799}" type="pres">
      <dgm:prSet presAssocID="{5E7C4A14-B3C3-4564-B451-2050776B8074}" presName="hierChild5" presStyleCnt="0"/>
      <dgm:spPr/>
    </dgm:pt>
    <dgm:pt modelId="{85279B46-43BD-4D25-872F-C6D3E6E260F4}" type="pres">
      <dgm:prSet presAssocID="{FAEC43A8-80ED-4335-B0A0-B6D20ADE33F7}" presName="Name37" presStyleLbl="parChTrans1D2" presStyleIdx="3" presStyleCnt="8"/>
      <dgm:spPr/>
    </dgm:pt>
    <dgm:pt modelId="{CB3AF14E-5834-46F8-A964-EFD5030C1906}" type="pres">
      <dgm:prSet presAssocID="{98A573A3-41AA-4590-ABF7-02A95D46C39D}" presName="hierRoot2" presStyleCnt="0">
        <dgm:presLayoutVars>
          <dgm:hierBranch val="init"/>
        </dgm:presLayoutVars>
      </dgm:prSet>
      <dgm:spPr/>
    </dgm:pt>
    <dgm:pt modelId="{3A33E207-F27A-4FAB-AA97-8DB09CF39913}" type="pres">
      <dgm:prSet presAssocID="{98A573A3-41AA-4590-ABF7-02A95D46C39D}" presName="rootComposite" presStyleCnt="0"/>
      <dgm:spPr/>
    </dgm:pt>
    <dgm:pt modelId="{BF3157C9-3C80-4B6D-ACC4-5EF8A30F32F7}" type="pres">
      <dgm:prSet presAssocID="{98A573A3-41AA-4590-ABF7-02A95D46C39D}" presName="rootText" presStyleLbl="node2" presStyleIdx="3" presStyleCnt="8">
        <dgm:presLayoutVars>
          <dgm:chPref val="3"/>
        </dgm:presLayoutVars>
      </dgm:prSet>
      <dgm:spPr/>
    </dgm:pt>
    <dgm:pt modelId="{1EF2C405-85EC-49B1-9B7D-86D330C9E8E6}" type="pres">
      <dgm:prSet presAssocID="{98A573A3-41AA-4590-ABF7-02A95D46C39D}" presName="rootConnector" presStyleLbl="node2" presStyleIdx="3" presStyleCnt="8"/>
      <dgm:spPr/>
    </dgm:pt>
    <dgm:pt modelId="{4D0DC62C-CA14-422C-A8E7-4D5C2DF6B90B}" type="pres">
      <dgm:prSet presAssocID="{98A573A3-41AA-4590-ABF7-02A95D46C39D}" presName="hierChild4" presStyleCnt="0"/>
      <dgm:spPr/>
    </dgm:pt>
    <dgm:pt modelId="{9AEBB535-2E03-4FC7-80D4-500351706F6C}" type="pres">
      <dgm:prSet presAssocID="{98A573A3-41AA-4590-ABF7-02A95D46C39D}" presName="hierChild5" presStyleCnt="0"/>
      <dgm:spPr/>
    </dgm:pt>
    <dgm:pt modelId="{DA4422E0-27DE-4619-BC7F-E79B6E1EC4CF}" type="pres">
      <dgm:prSet presAssocID="{0717B763-49A1-4E15-AD17-46609678CC20}" presName="Name37" presStyleLbl="parChTrans1D2" presStyleIdx="4" presStyleCnt="8"/>
      <dgm:spPr/>
    </dgm:pt>
    <dgm:pt modelId="{95090904-6A1E-44C4-918A-B9F539F19A38}" type="pres">
      <dgm:prSet presAssocID="{453A5890-5EB4-40F7-A3A9-342E127E9B13}" presName="hierRoot2" presStyleCnt="0">
        <dgm:presLayoutVars>
          <dgm:hierBranch val="init"/>
        </dgm:presLayoutVars>
      </dgm:prSet>
      <dgm:spPr/>
    </dgm:pt>
    <dgm:pt modelId="{0AB5E4B9-6C32-4E63-8157-7759903E0CC1}" type="pres">
      <dgm:prSet presAssocID="{453A5890-5EB4-40F7-A3A9-342E127E9B13}" presName="rootComposite" presStyleCnt="0"/>
      <dgm:spPr/>
    </dgm:pt>
    <dgm:pt modelId="{0947C62B-C27E-4056-8755-19DA8899853E}" type="pres">
      <dgm:prSet presAssocID="{453A5890-5EB4-40F7-A3A9-342E127E9B13}" presName="rootText" presStyleLbl="node2" presStyleIdx="4" presStyleCnt="8">
        <dgm:presLayoutVars>
          <dgm:chPref val="3"/>
        </dgm:presLayoutVars>
      </dgm:prSet>
      <dgm:spPr/>
    </dgm:pt>
    <dgm:pt modelId="{61C1FBFE-E37E-4264-B335-2FC52F1FFD7A}" type="pres">
      <dgm:prSet presAssocID="{453A5890-5EB4-40F7-A3A9-342E127E9B13}" presName="rootConnector" presStyleLbl="node2" presStyleIdx="4" presStyleCnt="8"/>
      <dgm:spPr/>
    </dgm:pt>
    <dgm:pt modelId="{32B6F4F9-56D8-4B61-BE55-5EEAC4E76C71}" type="pres">
      <dgm:prSet presAssocID="{453A5890-5EB4-40F7-A3A9-342E127E9B13}" presName="hierChild4" presStyleCnt="0"/>
      <dgm:spPr/>
    </dgm:pt>
    <dgm:pt modelId="{0B561B70-C752-4DCE-B4A1-A3EEF03352C7}" type="pres">
      <dgm:prSet presAssocID="{F014CBB0-6AD9-4C64-AC66-51F8E7F187FA}" presName="Name37" presStyleLbl="parChTrans1D3" presStyleIdx="15" presStyleCnt="20"/>
      <dgm:spPr/>
    </dgm:pt>
    <dgm:pt modelId="{9981ABCC-62EE-47D8-88E3-C6A2CD52D3DE}" type="pres">
      <dgm:prSet presAssocID="{37AA9394-A0EE-46E2-96F0-42A51A5FB634}" presName="hierRoot2" presStyleCnt="0">
        <dgm:presLayoutVars>
          <dgm:hierBranch val="init"/>
        </dgm:presLayoutVars>
      </dgm:prSet>
      <dgm:spPr/>
    </dgm:pt>
    <dgm:pt modelId="{0EDF79E3-D16C-46E0-A44B-AE2DB49A6D94}" type="pres">
      <dgm:prSet presAssocID="{37AA9394-A0EE-46E2-96F0-42A51A5FB634}" presName="rootComposite" presStyleCnt="0"/>
      <dgm:spPr/>
    </dgm:pt>
    <dgm:pt modelId="{01591DF7-DBDB-4AC5-9C85-B2255C15F1B4}" type="pres">
      <dgm:prSet presAssocID="{37AA9394-A0EE-46E2-96F0-42A51A5FB634}" presName="rootText" presStyleLbl="node3" presStyleIdx="15" presStyleCnt="20">
        <dgm:presLayoutVars>
          <dgm:chPref val="3"/>
        </dgm:presLayoutVars>
      </dgm:prSet>
      <dgm:spPr/>
    </dgm:pt>
    <dgm:pt modelId="{133E4324-2A29-41E2-8F31-132736CA47E1}" type="pres">
      <dgm:prSet presAssocID="{37AA9394-A0EE-46E2-96F0-42A51A5FB634}" presName="rootConnector" presStyleLbl="node3" presStyleIdx="15" presStyleCnt="20"/>
      <dgm:spPr/>
    </dgm:pt>
    <dgm:pt modelId="{250BDE00-58CB-4EBA-BF55-3210642CB004}" type="pres">
      <dgm:prSet presAssocID="{37AA9394-A0EE-46E2-96F0-42A51A5FB634}" presName="hierChild4" presStyleCnt="0"/>
      <dgm:spPr/>
    </dgm:pt>
    <dgm:pt modelId="{70D3597E-CA3F-4E56-A3C9-856183D8AA5E}" type="pres">
      <dgm:prSet presAssocID="{37AA9394-A0EE-46E2-96F0-42A51A5FB634}" presName="hierChild5" presStyleCnt="0"/>
      <dgm:spPr/>
    </dgm:pt>
    <dgm:pt modelId="{CC96BB4A-FB4D-43BC-A751-E266501DE025}" type="pres">
      <dgm:prSet presAssocID="{453A5890-5EB4-40F7-A3A9-342E127E9B13}" presName="hierChild5" presStyleCnt="0"/>
      <dgm:spPr/>
    </dgm:pt>
    <dgm:pt modelId="{4FDBC461-9423-4F2E-9F00-3732A2F51F0D}" type="pres">
      <dgm:prSet presAssocID="{559E90A4-97BA-4A23-844C-BE7F9E20195D}" presName="Name37" presStyleLbl="parChTrans1D2" presStyleIdx="5" presStyleCnt="8"/>
      <dgm:spPr/>
    </dgm:pt>
    <dgm:pt modelId="{36B4A43C-6AAC-4642-9FFB-5693E7BB6399}" type="pres">
      <dgm:prSet presAssocID="{3B0379E4-A35A-460B-A23E-9F873B844E62}" presName="hierRoot2" presStyleCnt="0">
        <dgm:presLayoutVars>
          <dgm:hierBranch val="init"/>
        </dgm:presLayoutVars>
      </dgm:prSet>
      <dgm:spPr/>
    </dgm:pt>
    <dgm:pt modelId="{02C883DE-CA48-4EB2-B225-2CA93F1255FB}" type="pres">
      <dgm:prSet presAssocID="{3B0379E4-A35A-460B-A23E-9F873B844E62}" presName="rootComposite" presStyleCnt="0"/>
      <dgm:spPr/>
    </dgm:pt>
    <dgm:pt modelId="{5D8C3B4F-F59F-4298-B36D-FFABC6C12A54}" type="pres">
      <dgm:prSet presAssocID="{3B0379E4-A35A-460B-A23E-9F873B844E62}" presName="rootText" presStyleLbl="node2" presStyleIdx="5" presStyleCnt="8">
        <dgm:presLayoutVars>
          <dgm:chPref val="3"/>
        </dgm:presLayoutVars>
      </dgm:prSet>
      <dgm:spPr/>
    </dgm:pt>
    <dgm:pt modelId="{4C98BED3-8806-48CA-B6B0-87FBD15B6635}" type="pres">
      <dgm:prSet presAssocID="{3B0379E4-A35A-460B-A23E-9F873B844E62}" presName="rootConnector" presStyleLbl="node2" presStyleIdx="5" presStyleCnt="8"/>
      <dgm:spPr/>
    </dgm:pt>
    <dgm:pt modelId="{CA58396F-FF51-4916-B3E9-B48786795DAE}" type="pres">
      <dgm:prSet presAssocID="{3B0379E4-A35A-460B-A23E-9F873B844E62}" presName="hierChild4" presStyleCnt="0"/>
      <dgm:spPr/>
    </dgm:pt>
    <dgm:pt modelId="{10884C25-E2EB-479F-AA98-538637210956}" type="pres">
      <dgm:prSet presAssocID="{08DA098D-7BD1-4555-839C-9B369C845FFD}" presName="Name37" presStyleLbl="parChTrans1D3" presStyleIdx="16" presStyleCnt="20"/>
      <dgm:spPr/>
    </dgm:pt>
    <dgm:pt modelId="{0B1396CC-461A-45A3-A5D1-AAD4D9497042}" type="pres">
      <dgm:prSet presAssocID="{F9961402-58AC-4F40-939B-B5430ECA6846}" presName="hierRoot2" presStyleCnt="0">
        <dgm:presLayoutVars>
          <dgm:hierBranch val="init"/>
        </dgm:presLayoutVars>
      </dgm:prSet>
      <dgm:spPr/>
    </dgm:pt>
    <dgm:pt modelId="{6B078BFE-FE23-458D-9D8E-1608D396909B}" type="pres">
      <dgm:prSet presAssocID="{F9961402-58AC-4F40-939B-B5430ECA6846}" presName="rootComposite" presStyleCnt="0"/>
      <dgm:spPr/>
    </dgm:pt>
    <dgm:pt modelId="{E4A89299-36E9-42EB-B343-8736D2CA4807}" type="pres">
      <dgm:prSet presAssocID="{F9961402-58AC-4F40-939B-B5430ECA6846}" presName="rootText" presStyleLbl="node3" presStyleIdx="16" presStyleCnt="20">
        <dgm:presLayoutVars>
          <dgm:chPref val="3"/>
        </dgm:presLayoutVars>
      </dgm:prSet>
      <dgm:spPr/>
    </dgm:pt>
    <dgm:pt modelId="{CC70041D-62D3-4939-A635-3552DC1A59F9}" type="pres">
      <dgm:prSet presAssocID="{F9961402-58AC-4F40-939B-B5430ECA6846}" presName="rootConnector" presStyleLbl="node3" presStyleIdx="16" presStyleCnt="20"/>
      <dgm:spPr/>
    </dgm:pt>
    <dgm:pt modelId="{D6432ED2-D3D6-4373-B5E8-4EFD10353131}" type="pres">
      <dgm:prSet presAssocID="{F9961402-58AC-4F40-939B-B5430ECA6846}" presName="hierChild4" presStyleCnt="0"/>
      <dgm:spPr/>
    </dgm:pt>
    <dgm:pt modelId="{6B298EC6-AF3E-48DE-A1BF-C4E08128803D}" type="pres">
      <dgm:prSet presAssocID="{F9961402-58AC-4F40-939B-B5430ECA6846}" presName="hierChild5" presStyleCnt="0"/>
      <dgm:spPr/>
    </dgm:pt>
    <dgm:pt modelId="{92D31338-18A2-4534-B5AA-12A1BC9A1C2A}" type="pres">
      <dgm:prSet presAssocID="{331812A6-A971-4742-8247-AF59E46EDC54}" presName="Name37" presStyleLbl="parChTrans1D3" presStyleIdx="17" presStyleCnt="20"/>
      <dgm:spPr/>
    </dgm:pt>
    <dgm:pt modelId="{D3A28E08-25D4-4F8E-9383-09D864F5F7AC}" type="pres">
      <dgm:prSet presAssocID="{394C87FB-3F03-4D52-A0FD-009C58DF6352}" presName="hierRoot2" presStyleCnt="0">
        <dgm:presLayoutVars>
          <dgm:hierBranch val="init"/>
        </dgm:presLayoutVars>
      </dgm:prSet>
      <dgm:spPr/>
    </dgm:pt>
    <dgm:pt modelId="{F29141CF-D381-4A34-941B-929347A16D62}" type="pres">
      <dgm:prSet presAssocID="{394C87FB-3F03-4D52-A0FD-009C58DF6352}" presName="rootComposite" presStyleCnt="0"/>
      <dgm:spPr/>
    </dgm:pt>
    <dgm:pt modelId="{05911C31-6040-40C9-981C-FF4B08365E02}" type="pres">
      <dgm:prSet presAssocID="{394C87FB-3F03-4D52-A0FD-009C58DF6352}" presName="rootText" presStyleLbl="node3" presStyleIdx="17" presStyleCnt="20">
        <dgm:presLayoutVars>
          <dgm:chPref val="3"/>
        </dgm:presLayoutVars>
      </dgm:prSet>
      <dgm:spPr/>
    </dgm:pt>
    <dgm:pt modelId="{B7096345-B066-4157-8313-B9C0A9D1EE94}" type="pres">
      <dgm:prSet presAssocID="{394C87FB-3F03-4D52-A0FD-009C58DF6352}" presName="rootConnector" presStyleLbl="node3" presStyleIdx="17" presStyleCnt="20"/>
      <dgm:spPr/>
    </dgm:pt>
    <dgm:pt modelId="{8B96F868-9F60-47CC-9BCE-D989CCD79595}" type="pres">
      <dgm:prSet presAssocID="{394C87FB-3F03-4D52-A0FD-009C58DF6352}" presName="hierChild4" presStyleCnt="0"/>
      <dgm:spPr/>
    </dgm:pt>
    <dgm:pt modelId="{F24145A7-ECDD-41AD-873F-CD0F850E46AA}" type="pres">
      <dgm:prSet presAssocID="{394C87FB-3F03-4D52-A0FD-009C58DF6352}" presName="hierChild5" presStyleCnt="0"/>
      <dgm:spPr/>
    </dgm:pt>
    <dgm:pt modelId="{A5491E6A-E812-4D26-B2B5-DC4080FA5669}" type="pres">
      <dgm:prSet presAssocID="{3B0379E4-A35A-460B-A23E-9F873B844E62}" presName="hierChild5" presStyleCnt="0"/>
      <dgm:spPr/>
    </dgm:pt>
    <dgm:pt modelId="{00D728F0-0358-4D39-AD5D-8824FE79D274}" type="pres">
      <dgm:prSet presAssocID="{834B3405-54C7-4F54-AD09-31575B717906}" presName="Name37" presStyleLbl="parChTrans1D2" presStyleIdx="6" presStyleCnt="8"/>
      <dgm:spPr/>
    </dgm:pt>
    <dgm:pt modelId="{1B4639E0-0B2C-40BC-B0D9-DB596FB894B3}" type="pres">
      <dgm:prSet presAssocID="{9BEB70A9-5425-455F-990F-24BA292AA558}" presName="hierRoot2" presStyleCnt="0">
        <dgm:presLayoutVars>
          <dgm:hierBranch val="init"/>
        </dgm:presLayoutVars>
      </dgm:prSet>
      <dgm:spPr/>
    </dgm:pt>
    <dgm:pt modelId="{0BAF6CC8-6291-438F-BC6B-917368F29089}" type="pres">
      <dgm:prSet presAssocID="{9BEB70A9-5425-455F-990F-24BA292AA558}" presName="rootComposite" presStyleCnt="0"/>
      <dgm:spPr/>
    </dgm:pt>
    <dgm:pt modelId="{72B70317-1D98-46C2-9F16-AF19E6BFE43F}" type="pres">
      <dgm:prSet presAssocID="{9BEB70A9-5425-455F-990F-24BA292AA558}" presName="rootText" presStyleLbl="node2" presStyleIdx="6" presStyleCnt="8">
        <dgm:presLayoutVars>
          <dgm:chPref val="3"/>
        </dgm:presLayoutVars>
      </dgm:prSet>
      <dgm:spPr/>
    </dgm:pt>
    <dgm:pt modelId="{5ABB291E-C690-44BB-BFC3-FF65A372E3E0}" type="pres">
      <dgm:prSet presAssocID="{9BEB70A9-5425-455F-990F-24BA292AA558}" presName="rootConnector" presStyleLbl="node2" presStyleIdx="6" presStyleCnt="8"/>
      <dgm:spPr/>
    </dgm:pt>
    <dgm:pt modelId="{997FC273-4A2E-4123-9AE1-89936C095B0E}" type="pres">
      <dgm:prSet presAssocID="{9BEB70A9-5425-455F-990F-24BA292AA558}" presName="hierChild4" presStyleCnt="0"/>
      <dgm:spPr/>
    </dgm:pt>
    <dgm:pt modelId="{3D9EBAB6-0B93-4956-B2F6-0EBB231BA32F}" type="pres">
      <dgm:prSet presAssocID="{04ABF509-F9A5-4F57-81A8-0B20B67C0873}" presName="Name37" presStyleLbl="parChTrans1D3" presStyleIdx="18" presStyleCnt="20"/>
      <dgm:spPr/>
    </dgm:pt>
    <dgm:pt modelId="{EE8199FF-D9B7-4CA4-8490-50D7AFC3D360}" type="pres">
      <dgm:prSet presAssocID="{435C5146-9674-4BAE-81F2-F264D491231D}" presName="hierRoot2" presStyleCnt="0">
        <dgm:presLayoutVars>
          <dgm:hierBranch val="init"/>
        </dgm:presLayoutVars>
      </dgm:prSet>
      <dgm:spPr/>
    </dgm:pt>
    <dgm:pt modelId="{A1758BC3-22E8-4533-A9A6-000F3DD479C3}" type="pres">
      <dgm:prSet presAssocID="{435C5146-9674-4BAE-81F2-F264D491231D}" presName="rootComposite" presStyleCnt="0"/>
      <dgm:spPr/>
    </dgm:pt>
    <dgm:pt modelId="{739CD126-3609-429B-8DFF-D01792E0CCA8}" type="pres">
      <dgm:prSet presAssocID="{435C5146-9674-4BAE-81F2-F264D491231D}" presName="rootText" presStyleLbl="node3" presStyleIdx="18" presStyleCnt="20">
        <dgm:presLayoutVars>
          <dgm:chPref val="3"/>
        </dgm:presLayoutVars>
      </dgm:prSet>
      <dgm:spPr/>
    </dgm:pt>
    <dgm:pt modelId="{D232F62D-A67C-448C-B9BB-3CA6BCAE52D1}" type="pres">
      <dgm:prSet presAssocID="{435C5146-9674-4BAE-81F2-F264D491231D}" presName="rootConnector" presStyleLbl="node3" presStyleIdx="18" presStyleCnt="20"/>
      <dgm:spPr/>
    </dgm:pt>
    <dgm:pt modelId="{35BBE105-0CCD-4750-B45A-D19A156BAFDF}" type="pres">
      <dgm:prSet presAssocID="{435C5146-9674-4BAE-81F2-F264D491231D}" presName="hierChild4" presStyleCnt="0"/>
      <dgm:spPr/>
    </dgm:pt>
    <dgm:pt modelId="{452DB099-39D5-4BE1-8C5A-CDA0E4A53DDE}" type="pres">
      <dgm:prSet presAssocID="{435C5146-9674-4BAE-81F2-F264D491231D}" presName="hierChild5" presStyleCnt="0"/>
      <dgm:spPr/>
    </dgm:pt>
    <dgm:pt modelId="{15B7ED2E-67CF-45ED-8E4B-4AC8BB72665A}" type="pres">
      <dgm:prSet presAssocID="{13B50FBE-033F-4480-846C-EB8EEA18605C}" presName="Name37" presStyleLbl="parChTrans1D3" presStyleIdx="19" presStyleCnt="20"/>
      <dgm:spPr/>
    </dgm:pt>
    <dgm:pt modelId="{03D3BDF5-5447-4B6A-BBC1-D36FE3C7F7C0}" type="pres">
      <dgm:prSet presAssocID="{4B4B7BA4-8467-439B-93DD-18D20518AD47}" presName="hierRoot2" presStyleCnt="0">
        <dgm:presLayoutVars>
          <dgm:hierBranch val="init"/>
        </dgm:presLayoutVars>
      </dgm:prSet>
      <dgm:spPr/>
    </dgm:pt>
    <dgm:pt modelId="{4263A894-A001-46FC-8CFC-9C3798BA013A}" type="pres">
      <dgm:prSet presAssocID="{4B4B7BA4-8467-439B-93DD-18D20518AD47}" presName="rootComposite" presStyleCnt="0"/>
      <dgm:spPr/>
    </dgm:pt>
    <dgm:pt modelId="{65D9CDFD-1031-46AF-A6B7-0DFDD67BC2DA}" type="pres">
      <dgm:prSet presAssocID="{4B4B7BA4-8467-439B-93DD-18D20518AD47}" presName="rootText" presStyleLbl="node3" presStyleIdx="19" presStyleCnt="20">
        <dgm:presLayoutVars>
          <dgm:chPref val="3"/>
        </dgm:presLayoutVars>
      </dgm:prSet>
      <dgm:spPr/>
    </dgm:pt>
    <dgm:pt modelId="{1D01DAE4-63A9-4945-B28E-44C37E5A746B}" type="pres">
      <dgm:prSet presAssocID="{4B4B7BA4-8467-439B-93DD-18D20518AD47}" presName="rootConnector" presStyleLbl="node3" presStyleIdx="19" presStyleCnt="20"/>
      <dgm:spPr/>
    </dgm:pt>
    <dgm:pt modelId="{D7F71E42-33AB-47B7-A700-D51484996AB2}" type="pres">
      <dgm:prSet presAssocID="{4B4B7BA4-8467-439B-93DD-18D20518AD47}" presName="hierChild4" presStyleCnt="0"/>
      <dgm:spPr/>
    </dgm:pt>
    <dgm:pt modelId="{5F7BDF99-3DA4-4436-A863-D2E32661D179}" type="pres">
      <dgm:prSet presAssocID="{4B4B7BA4-8467-439B-93DD-18D20518AD47}" presName="hierChild5" presStyleCnt="0"/>
      <dgm:spPr/>
    </dgm:pt>
    <dgm:pt modelId="{07C434D0-C53E-4367-A3C2-68AC04C82A12}" type="pres">
      <dgm:prSet presAssocID="{9BEB70A9-5425-455F-990F-24BA292AA558}" presName="hierChild5" presStyleCnt="0"/>
      <dgm:spPr/>
    </dgm:pt>
    <dgm:pt modelId="{61621AD0-1003-4A01-BCC5-232461198466}" type="pres">
      <dgm:prSet presAssocID="{EB040252-B68A-4F0C-AE61-D83990A815E6}" presName="Name37" presStyleLbl="parChTrans1D2" presStyleIdx="7" presStyleCnt="8"/>
      <dgm:spPr/>
    </dgm:pt>
    <dgm:pt modelId="{E0AAB594-F937-41C6-A4EC-D4194E84E46D}" type="pres">
      <dgm:prSet presAssocID="{C5FBF594-2DD6-4809-979D-FF0E849246D8}" presName="hierRoot2" presStyleCnt="0">
        <dgm:presLayoutVars>
          <dgm:hierBranch val="init"/>
        </dgm:presLayoutVars>
      </dgm:prSet>
      <dgm:spPr/>
    </dgm:pt>
    <dgm:pt modelId="{25CD0EFA-9546-4AAF-820B-C1003D02DE27}" type="pres">
      <dgm:prSet presAssocID="{C5FBF594-2DD6-4809-979D-FF0E849246D8}" presName="rootComposite" presStyleCnt="0"/>
      <dgm:spPr/>
    </dgm:pt>
    <dgm:pt modelId="{4300E3B5-9D5F-4378-827A-85A31707EA50}" type="pres">
      <dgm:prSet presAssocID="{C5FBF594-2DD6-4809-979D-FF0E849246D8}" presName="rootText" presStyleLbl="node2" presStyleIdx="7" presStyleCnt="8">
        <dgm:presLayoutVars>
          <dgm:chPref val="3"/>
        </dgm:presLayoutVars>
      </dgm:prSet>
      <dgm:spPr/>
    </dgm:pt>
    <dgm:pt modelId="{B8A2F62D-D742-4569-B2DD-7E0A5CC0F44D}" type="pres">
      <dgm:prSet presAssocID="{C5FBF594-2DD6-4809-979D-FF0E849246D8}" presName="rootConnector" presStyleLbl="node2" presStyleIdx="7" presStyleCnt="8"/>
      <dgm:spPr/>
    </dgm:pt>
    <dgm:pt modelId="{67ECCC41-9CA2-4E8B-908B-6BE0BCC90B7C}" type="pres">
      <dgm:prSet presAssocID="{C5FBF594-2DD6-4809-979D-FF0E849246D8}" presName="hierChild4" presStyleCnt="0"/>
      <dgm:spPr/>
    </dgm:pt>
    <dgm:pt modelId="{20288A38-ECD1-4C72-A8DF-75A5D1673DE5}" type="pres">
      <dgm:prSet presAssocID="{C5FBF594-2DD6-4809-979D-FF0E849246D8}" presName="hierChild5" presStyleCnt="0"/>
      <dgm:spPr/>
    </dgm:pt>
    <dgm:pt modelId="{4C9B9C88-081D-4E20-ADCE-2F517D133245}" type="pres">
      <dgm:prSet presAssocID="{0F72A2CA-2E54-431C-9DE7-30CE0CD2BB1E}" presName="hierChild3" presStyleCnt="0"/>
      <dgm:spPr/>
    </dgm:pt>
  </dgm:ptLst>
  <dgm:cxnLst>
    <dgm:cxn modelId="{54041502-4F3E-4889-AD73-6FA92DA0A841}" srcId="{6985DB4D-5065-4436-B063-D1241B23BA82}" destId="{E06E4164-1215-4E38-A735-EAEFC134F03F}" srcOrd="3" destOrd="0" parTransId="{D31175D0-9462-4E96-9963-409BAEC7B76B}" sibTransId="{363115C9-6E8C-4193-BE26-945D0E29EDD5}"/>
    <dgm:cxn modelId="{AFD34A04-EAE6-409E-8600-9F5FA85FF513}" type="presOf" srcId="{E06E4164-1215-4E38-A735-EAEFC134F03F}" destId="{18F3F1F5-312E-4930-844B-8410453DCF86}" srcOrd="0" destOrd="0" presId="urn:microsoft.com/office/officeart/2005/8/layout/orgChart1"/>
    <dgm:cxn modelId="{C1968E08-C56F-42DC-9F52-156E1759230E}" type="presOf" srcId="{7826507D-64DD-4636-A3D9-2BCF745D8AC2}" destId="{A8467739-DCDE-4E0E-8777-C20E1FCF5E54}" srcOrd="1" destOrd="0" presId="urn:microsoft.com/office/officeart/2005/8/layout/orgChart1"/>
    <dgm:cxn modelId="{0AAB4E0A-7AB8-43CA-82F9-54F13C1DA136}" type="presOf" srcId="{7557E93E-A566-43A3-9322-D16AA7BCB60D}" destId="{1B327A23-EA9B-419C-9B75-8355BA84867A}" srcOrd="0" destOrd="0" presId="urn:microsoft.com/office/officeart/2005/8/layout/orgChart1"/>
    <dgm:cxn modelId="{1181540A-B69D-40A7-B44B-17A36014201A}" srcId="{0F72A2CA-2E54-431C-9DE7-30CE0CD2BB1E}" destId="{453A5890-5EB4-40F7-A3A9-342E127E9B13}" srcOrd="4" destOrd="0" parTransId="{0717B763-49A1-4E15-AD17-46609678CC20}" sibTransId="{5ADFC360-E33D-4823-BBE1-41C8DB3DFE28}"/>
    <dgm:cxn modelId="{EF0B070B-23DC-4DB3-A173-FAE6EE118AF9}" type="presOf" srcId="{6E67898F-F934-46FF-9D58-637EBD528720}" destId="{1DEAF794-FAD4-428C-AE82-D11913C7ABEC}" srcOrd="1" destOrd="0" presId="urn:microsoft.com/office/officeart/2005/8/layout/orgChart1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220B9411-386B-44F1-B691-08D1851BB3DC}" type="presOf" srcId="{D31175D0-9462-4E96-9963-409BAEC7B76B}" destId="{FEF19AA6-E8FA-49BB-87CA-D33A2B467F8B}" srcOrd="0" destOrd="0" presId="urn:microsoft.com/office/officeart/2005/8/layout/orgChart1"/>
    <dgm:cxn modelId="{370C7013-B9A4-435C-8368-40BA3656CA36}" type="presOf" srcId="{5E7C4A14-B3C3-4564-B451-2050776B8074}" destId="{554814C4-A3A7-4D99-84BF-AA08FCFE13B8}" srcOrd="0" destOrd="0" presId="urn:microsoft.com/office/officeart/2005/8/layout/orgChart1"/>
    <dgm:cxn modelId="{B2A85517-93FB-4C3F-9016-25DDEE843409}" srcId="{80412E1E-D779-4B14-8BC4-FF4417FA9D00}" destId="{909390EB-4B71-4DD5-B89E-C747C36678AC}" srcOrd="4" destOrd="0" parTransId="{E5ED39F1-EAFE-4159-A23A-4C7132BA4A73}" sibTransId="{F5B1F59B-9D41-4805-AF60-EB9982445182}"/>
    <dgm:cxn modelId="{8EF03519-DA82-495C-98EF-4C2870D14603}" srcId="{80412E1E-D779-4B14-8BC4-FF4417FA9D00}" destId="{F9F7E544-0B37-49CD-B195-2D1FBF724A49}" srcOrd="3" destOrd="0" parTransId="{FDC0DC13-5D50-4F3A-A892-E1BD3079E34F}" sibTransId="{2750CF2A-DFEE-4DAE-85E6-AD5710563C28}"/>
    <dgm:cxn modelId="{249F8A1A-953E-4EEC-8192-02DD965B6C26}" type="presOf" srcId="{331812A6-A971-4742-8247-AF59E46EDC54}" destId="{92D31338-18A2-4534-B5AA-12A1BC9A1C2A}" srcOrd="0" destOrd="0" presId="urn:microsoft.com/office/officeart/2005/8/layout/orgChart1"/>
    <dgm:cxn modelId="{6F8D941D-8B55-42E2-8A09-3690B826F1AF}" type="presOf" srcId="{08DA098D-7BD1-4555-839C-9B369C845FFD}" destId="{10884C25-E2EB-479F-AA98-538637210956}" srcOrd="0" destOrd="0" presId="urn:microsoft.com/office/officeart/2005/8/layout/orgChart1"/>
    <dgm:cxn modelId="{C82D481E-3166-43A2-9E7D-BD41E32DBF5B}" type="presOf" srcId="{453A5890-5EB4-40F7-A3A9-342E127E9B13}" destId="{61C1FBFE-E37E-4264-B335-2FC52F1FFD7A}" srcOrd="1" destOrd="0" presId="urn:microsoft.com/office/officeart/2005/8/layout/orgChart1"/>
    <dgm:cxn modelId="{599E681E-4C05-4E8F-AF06-019DE0A71825}" type="presOf" srcId="{7557E93E-A566-43A3-9322-D16AA7BCB60D}" destId="{4BD0CB43-5CCD-4470-89F8-7055412A72BC}" srcOrd="1" destOrd="0" presId="urn:microsoft.com/office/officeart/2005/8/layout/orgChart1"/>
    <dgm:cxn modelId="{8EE43F22-998D-43D2-B03E-B30DB7B00D09}" srcId="{0F72A2CA-2E54-431C-9DE7-30CE0CD2BB1E}" destId="{3B0379E4-A35A-460B-A23E-9F873B844E62}" srcOrd="5" destOrd="0" parTransId="{559E90A4-97BA-4A23-844C-BE7F9E20195D}" sibTransId="{00E27520-C05E-4D04-8700-CD205C5A5D06}"/>
    <dgm:cxn modelId="{A379B625-894E-44E0-9BB5-CBEE9E42766E}" srcId="{80412E1E-D779-4B14-8BC4-FF4417FA9D00}" destId="{6E67898F-F934-46FF-9D58-637EBD528720}" srcOrd="5" destOrd="0" parTransId="{F83DB69C-9E58-4DCD-9F64-9F5F52E3BC7C}" sibTransId="{9A297E55-7CCF-4BBA-AD68-EBF526E157DB}"/>
    <dgm:cxn modelId="{4AEE6E26-4807-4E7F-8ABB-4695CF1BEC46}" type="presOf" srcId="{A65515CD-BF5B-4B0C-B318-EE019AF85F3D}" destId="{9E2A2104-2F49-4A0D-8787-D5C2960BCD1E}" srcOrd="1" destOrd="0" presId="urn:microsoft.com/office/officeart/2005/8/layout/orgChart1"/>
    <dgm:cxn modelId="{C4880128-F824-4FF9-8E90-676932DF257B}" type="presOf" srcId="{1F99E92A-4E36-4F32-B92F-386BFD0712A6}" destId="{9BD5E54D-53FA-4ECB-B8DD-78B36C0D6045}" srcOrd="1" destOrd="0" presId="urn:microsoft.com/office/officeart/2005/8/layout/orgChart1"/>
    <dgm:cxn modelId="{9159E62B-76D0-4518-B1C1-BA0D07A4466E}" type="presOf" srcId="{4B4B7BA4-8467-439B-93DD-18D20518AD47}" destId="{1D01DAE4-63A9-4945-B28E-44C37E5A746B}" srcOrd="1" destOrd="0" presId="urn:microsoft.com/office/officeart/2005/8/layout/orgChart1"/>
    <dgm:cxn modelId="{7242272E-14AA-427F-89C3-D6F3D693EBB7}" type="presOf" srcId="{6E67898F-F934-46FF-9D58-637EBD528720}" destId="{9234BD4F-2562-45C2-9D8C-541332F2233F}" srcOrd="0" destOrd="0" presId="urn:microsoft.com/office/officeart/2005/8/layout/orgChart1"/>
    <dgm:cxn modelId="{2846472F-2FD5-496B-B020-E01330B7CBC0}" type="presOf" srcId="{435C5146-9674-4BAE-81F2-F264D491231D}" destId="{739CD126-3609-429B-8DFF-D01792E0CCA8}" srcOrd="0" destOrd="0" presId="urn:microsoft.com/office/officeart/2005/8/layout/orgChart1"/>
    <dgm:cxn modelId="{0C3BB332-6309-4D11-B354-7CBA5F7B267E}" type="presOf" srcId="{37AA9394-A0EE-46E2-96F0-42A51A5FB634}" destId="{01591DF7-DBDB-4AC5-9C85-B2255C15F1B4}" srcOrd="0" destOrd="0" presId="urn:microsoft.com/office/officeart/2005/8/layout/orgChart1"/>
    <dgm:cxn modelId="{5E66B436-0026-42AD-8544-2D4236522E06}" type="presOf" srcId="{F9F7E544-0B37-49CD-B195-2D1FBF724A49}" destId="{841C593C-78DD-4343-B16B-782B12EEAFE1}" srcOrd="0" destOrd="0" presId="urn:microsoft.com/office/officeart/2005/8/layout/orgChart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C0DB623E-B467-49F6-8379-484765671436}" type="presOf" srcId="{3B0379E4-A35A-460B-A23E-9F873B844E62}" destId="{4C98BED3-8806-48CA-B6B0-87FBD15B6635}" srcOrd="1" destOrd="0" presId="urn:microsoft.com/office/officeart/2005/8/layout/orgChart1"/>
    <dgm:cxn modelId="{3BC03B5B-82ED-43A9-A052-F3599DD3E79F}" type="presOf" srcId="{9BEB70A9-5425-455F-990F-24BA292AA558}" destId="{5ABB291E-C690-44BB-BFC3-FF65A372E3E0}" srcOrd="1" destOrd="0" presId="urn:microsoft.com/office/officeart/2005/8/layout/orgChart1"/>
    <dgm:cxn modelId="{AD7F695D-8915-48E7-A00B-10DB72EE3AEB}" type="presOf" srcId="{9D1E7982-F0F5-4D54-A9AC-4F85F5694D90}" destId="{D33AC8CB-F4D3-4BD6-875E-E05CE592FBCF}" srcOrd="0" destOrd="0" presId="urn:microsoft.com/office/officeart/2005/8/layout/orgChart1"/>
    <dgm:cxn modelId="{921BA65F-2E69-434E-BD3A-68F3A8CB4BAB}" type="presOf" srcId="{F014CBB0-6AD9-4C64-AC66-51F8E7F187FA}" destId="{0B561B70-C752-4DCE-B4A1-A3EEF03352C7}" srcOrd="0" destOrd="0" presId="urn:microsoft.com/office/officeart/2005/8/layout/orgChart1"/>
    <dgm:cxn modelId="{4D93AA5F-43FF-40C2-889C-3D07558BDBD3}" type="presOf" srcId="{98A573A3-41AA-4590-ABF7-02A95D46C39D}" destId="{BF3157C9-3C80-4B6D-ACC4-5EF8A30F32F7}" srcOrd="0" destOrd="0" presId="urn:microsoft.com/office/officeart/2005/8/layout/orgChart1"/>
    <dgm:cxn modelId="{1AE20241-CA45-47EC-AF27-0A7C4915B871}" type="presOf" srcId="{D79FD792-9BF1-453F-9C19-0DC48170D39D}" destId="{5C9F6631-EADC-4610-8093-CE6327F25E16}" srcOrd="0" destOrd="0" presId="urn:microsoft.com/office/officeart/2005/8/layout/orgChart1"/>
    <dgm:cxn modelId="{D24F4662-55D0-44FF-A48C-3ED98A04DEB5}" type="presOf" srcId="{0717B763-49A1-4E15-AD17-46609678CC20}" destId="{DA4422E0-27DE-4619-BC7F-E79B6E1EC4CF}" srcOrd="0" destOrd="0" presId="urn:microsoft.com/office/officeart/2005/8/layout/orgChart1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5A9B0444-5269-4534-ABF4-41F70A493204}" type="presOf" srcId="{EF8875FE-2645-4F6F-8ED8-96F86E3FB928}" destId="{58ABDFE4-BC8D-49CC-BD09-925DFEB7216E}" srcOrd="0" destOrd="0" presId="urn:microsoft.com/office/officeart/2005/8/layout/orgChart1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F4598B45-2B0C-4506-BD80-91226E8F64D2}" type="presOf" srcId="{C5FBF594-2DD6-4809-979D-FF0E849246D8}" destId="{B8A2F62D-D742-4569-B2DD-7E0A5CC0F44D}" srcOrd="1" destOrd="0" presId="urn:microsoft.com/office/officeart/2005/8/layout/orgChart1"/>
    <dgm:cxn modelId="{BC17A266-242F-4685-A022-00A5831F7F32}" type="presOf" srcId="{394C87FB-3F03-4D52-A0FD-009C58DF6352}" destId="{05911C31-6040-40C9-981C-FF4B08365E02}" srcOrd="0" destOrd="0" presId="urn:microsoft.com/office/officeart/2005/8/layout/orgChart1"/>
    <dgm:cxn modelId="{B340D246-2FCD-4466-BB8B-DC43BBB10FE4}" srcId="{6985DB4D-5065-4436-B063-D1241B23BA82}" destId="{A65515CD-BF5B-4B0C-B318-EE019AF85F3D}" srcOrd="5" destOrd="0" parTransId="{FC66E16D-792F-4CAB-90FC-AA1DD8C76522}" sibTransId="{9C47FB0F-0909-48FB-BA00-C23010F3E456}"/>
    <dgm:cxn modelId="{9CF2C367-F9A2-4F77-B503-C1064B22A749}" srcId="{453A5890-5EB4-40F7-A3A9-342E127E9B13}" destId="{37AA9394-A0EE-46E2-96F0-42A51A5FB634}" srcOrd="0" destOrd="0" parTransId="{F014CBB0-6AD9-4C64-AC66-51F8E7F187FA}" sibTransId="{3CB70B00-5436-40D5-9B7F-B89658CE8B98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4EA11468-82C0-42E3-89CB-244B0A56115C}" type="presOf" srcId="{57E9A430-1100-48EB-9B17-15431A941E96}" destId="{96849541-790C-4A7E-889E-9054EB266353}" srcOrd="0" destOrd="0" presId="urn:microsoft.com/office/officeart/2005/8/layout/orgChart1"/>
    <dgm:cxn modelId="{BBBC214C-9E0A-49F3-968C-5704B7B3E29C}" type="presOf" srcId="{FC66E16D-792F-4CAB-90FC-AA1DD8C76522}" destId="{9AE5F268-C8D8-44CA-BCFF-60B2DE4CFF6D}" srcOrd="0" destOrd="0" presId="urn:microsoft.com/office/officeart/2005/8/layout/orgChart1"/>
    <dgm:cxn modelId="{E1B1A76C-F5E9-461A-9A96-A3A1F3B0610B}" srcId="{6985DB4D-5065-4436-B063-D1241B23BA82}" destId="{EF8875FE-2645-4F6F-8ED8-96F86E3FB928}" srcOrd="2" destOrd="0" parTransId="{D79FD792-9BF1-453F-9C19-0DC48170D39D}" sibTransId="{D0CF8F96-8476-467B-B988-8BF6E470ACE7}"/>
    <dgm:cxn modelId="{721BD94C-B3A2-4B61-A250-7CAB32FAD3E5}" type="presOf" srcId="{C7C76B53-0A40-4DF6-8719-95012276DA81}" destId="{CC77B583-8F2C-479D-8A69-DF6FD51E1EDE}" srcOrd="1" destOrd="0" presId="urn:microsoft.com/office/officeart/2005/8/layout/orgChart1"/>
    <dgm:cxn modelId="{94805C6D-9AA1-46AE-A899-7EEBE2DCAD52}" srcId="{5E7C4A14-B3C3-4564-B451-2050776B8074}" destId="{7826507D-64DD-4636-A3D9-2BCF745D8AC2}" srcOrd="1" destOrd="0" parTransId="{BBA82881-EC53-48FF-B179-7BD15FC6EB87}" sibTransId="{54EE500E-4D9B-40F8-9E91-ECD43C5F29BB}"/>
    <dgm:cxn modelId="{1E72606E-88DF-4EFC-946D-B7C6F2E25503}" type="presOf" srcId="{1A78C78D-3588-4B2F-B1C7-AD39CF4CFDBC}" destId="{8571DE6D-147D-4EAC-AD62-7F98F37D5EF3}" srcOrd="0" destOrd="0" presId="urn:microsoft.com/office/officeart/2005/8/layout/orgChart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5B4416F-ACAA-46FC-BB86-CBB2D8FBC602}" type="presOf" srcId="{BBA82881-EC53-48FF-B179-7BD15FC6EB87}" destId="{ADB9270C-A9C4-4B17-9098-DAAD8686A183}" srcOrd="0" destOrd="0" presId="urn:microsoft.com/office/officeart/2005/8/layout/orgChart1"/>
    <dgm:cxn modelId="{55F5AB4F-E358-48CA-94FA-4BD8B31E4533}" srcId="{3B0379E4-A35A-460B-A23E-9F873B844E62}" destId="{394C87FB-3F03-4D52-A0FD-009C58DF6352}" srcOrd="1" destOrd="0" parTransId="{331812A6-A971-4742-8247-AF59E46EDC54}" sibTransId="{FD489F83-1A3B-46DB-B435-FDDBDCCDD1C1}"/>
    <dgm:cxn modelId="{A6247251-F257-4EF4-8C1F-8B9F48B55EE0}" type="presOf" srcId="{053D7EDE-C1BC-401F-B8A2-A1A9C55762EC}" destId="{B11DC50D-AE3E-4C10-A059-1BFFD1C1E194}" srcOrd="0" destOrd="0" presId="urn:microsoft.com/office/officeart/2005/8/layout/orgChart1"/>
    <dgm:cxn modelId="{DB1B8551-50A8-4552-8ACC-AECBE17113C7}" type="presOf" srcId="{1239C815-54BC-4EA7-A690-C57540FD1FA9}" destId="{F9C3ACD0-FD74-44A0-A231-EF12AB422D80}" srcOrd="1" destOrd="0" presId="urn:microsoft.com/office/officeart/2005/8/layout/orgChart1"/>
    <dgm:cxn modelId="{740CAC71-E2C3-47D5-942A-65742264C1C7}" srcId="{6985DB4D-5065-4436-B063-D1241B23BA82}" destId="{7557E93E-A566-43A3-9322-D16AA7BCB60D}" srcOrd="4" destOrd="0" parTransId="{175AA40D-019D-403A-850C-7D606C63AF4F}" sibTransId="{9DC8834E-D0C6-487B-B31E-58C0FA45DC8B}"/>
    <dgm:cxn modelId="{BF1FB173-33C1-4FD1-939F-E6774CE87A3B}" type="presOf" srcId="{909390EB-4B71-4DD5-B89E-C747C36678AC}" destId="{0E086B77-F2D0-487C-801C-D560BC321389}" srcOrd="0" destOrd="0" presId="urn:microsoft.com/office/officeart/2005/8/layout/orgChart1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939C2E55-268B-4143-99F9-3CD862F653C1}" type="presOf" srcId="{0F72A2CA-2E54-431C-9DE7-30CE0CD2BB1E}" destId="{98CC394B-B743-4850-92C1-3984C03778BD}" srcOrd="1" destOrd="0" presId="urn:microsoft.com/office/officeart/2005/8/layout/orgChart1"/>
    <dgm:cxn modelId="{70FE2F56-7C09-458C-9A5C-14F3D092D0AB}" type="presOf" srcId="{7826507D-64DD-4636-A3D9-2BCF745D8AC2}" destId="{EFEC9938-4D1B-4D89-BEB5-A7F6B8D5E7E3}" srcOrd="0" destOrd="0" presId="urn:microsoft.com/office/officeart/2005/8/layout/orgChart1"/>
    <dgm:cxn modelId="{B2CD1D58-6528-482A-BFAA-E84CD7C2C4B2}" type="presOf" srcId="{3CC29A83-41D2-42AB-A9E1-49CF68B4C31D}" destId="{197D277B-9769-477A-9AC4-565FA99640EF}" srcOrd="0" destOrd="0" presId="urn:microsoft.com/office/officeart/2005/8/layout/orgChart1"/>
    <dgm:cxn modelId="{A08CB479-60BF-44D8-AB1A-B3665CF6C099}" type="presOf" srcId="{80412E1E-D779-4B14-8BC4-FF4417FA9D00}" destId="{606E6A06-979D-4A30-87A5-3693CEA45A2B}" srcOrd="0" destOrd="0" presId="urn:microsoft.com/office/officeart/2005/8/layout/orgChart1"/>
    <dgm:cxn modelId="{AB830E7F-A5B2-4520-B228-38179ECEFE55}" type="presOf" srcId="{175AA40D-019D-403A-850C-7D606C63AF4F}" destId="{A8ABDEDE-B8EF-437C-8732-3B9A5F3FA107}" srcOrd="0" destOrd="0" presId="urn:microsoft.com/office/officeart/2005/8/layout/orgChart1"/>
    <dgm:cxn modelId="{11AF5F81-0DB9-4DFD-8AF0-E9C43A3B0934}" type="presOf" srcId="{13B50FBE-033F-4480-846C-EB8EEA18605C}" destId="{15B7ED2E-67CF-45ED-8E4B-4AC8BB72665A}" srcOrd="0" destOrd="0" presId="urn:microsoft.com/office/officeart/2005/8/layout/orgChart1"/>
    <dgm:cxn modelId="{51635D85-1A8D-43D1-9548-764A4DB782B4}" srcId="{9BEB70A9-5425-455F-990F-24BA292AA558}" destId="{435C5146-9674-4BAE-81F2-F264D491231D}" srcOrd="0" destOrd="0" parTransId="{04ABF509-F9A5-4F57-81A8-0B20B67C0873}" sibTransId="{2E3E6065-A4D8-483E-AEE7-E27F3BB26907}"/>
    <dgm:cxn modelId="{4062B886-A9CA-47A4-8F38-E19CF53F1C9B}" type="presOf" srcId="{FDC0DC13-5D50-4F3A-A892-E1BD3079E34F}" destId="{32582E9C-F5A6-492B-85AA-AA3DC509AC61}" srcOrd="0" destOrd="0" presId="urn:microsoft.com/office/officeart/2005/8/layout/orgChart1"/>
    <dgm:cxn modelId="{0B450690-3EC7-4D30-BF84-B9CF8539330B}" type="presOf" srcId="{3B0379E4-A35A-460B-A23E-9F873B844E62}" destId="{5D8C3B4F-F59F-4298-B36D-FFABC6C12A54}" srcOrd="0" destOrd="0" presId="urn:microsoft.com/office/officeart/2005/8/layout/orgChart1"/>
    <dgm:cxn modelId="{82C93D90-AFD1-4B27-8995-BE3918C5CB08}" type="presOf" srcId="{F9961402-58AC-4F40-939B-B5430ECA6846}" destId="{CC70041D-62D3-4939-A635-3552DC1A59F9}" srcOrd="1" destOrd="0" presId="urn:microsoft.com/office/officeart/2005/8/layout/orgChart1"/>
    <dgm:cxn modelId="{C43A2291-CB0D-4817-B29F-38F63FB576C4}" type="presOf" srcId="{37AA9394-A0EE-46E2-96F0-42A51A5FB634}" destId="{133E4324-2A29-41E2-8F31-132736CA47E1}" srcOrd="1" destOrd="0" presId="urn:microsoft.com/office/officeart/2005/8/layout/orgChart1"/>
    <dgm:cxn modelId="{4774AE91-D783-46E6-A8AC-6D60B910AB30}" type="presOf" srcId="{C7C76B53-0A40-4DF6-8719-95012276DA81}" destId="{82B80358-63C5-4648-A2F0-F0737FF60F7B}" srcOrd="0" destOrd="0" presId="urn:microsoft.com/office/officeart/2005/8/layout/orgChart1"/>
    <dgm:cxn modelId="{E0BD3094-FF4F-4684-BE76-D557EC2E3D07}" type="presOf" srcId="{333609B1-4E92-4B34-85A9-A07F0498C6F0}" destId="{6D761249-357B-47E9-ADCE-5880F8D2DB58}" srcOrd="0" destOrd="0" presId="urn:microsoft.com/office/officeart/2005/8/layout/orgChart1"/>
    <dgm:cxn modelId="{5D8DC796-B4A9-433A-AF8E-748A29959B28}" type="presOf" srcId="{053D7EDE-C1BC-401F-B8A2-A1A9C55762EC}" destId="{91FDE8F7-1654-4423-BD4F-14944AC4A7A4}" srcOrd="1" destOrd="0" presId="urn:microsoft.com/office/officeart/2005/8/layout/orgChart1"/>
    <dgm:cxn modelId="{7448DA98-F73A-4BF6-9187-D4CC423BCBB0}" type="presOf" srcId="{394C87FB-3F03-4D52-A0FD-009C58DF6352}" destId="{B7096345-B066-4157-8313-B9C0A9D1EE94}" srcOrd="1" destOrd="0" presId="urn:microsoft.com/office/officeart/2005/8/layout/orgChart1"/>
    <dgm:cxn modelId="{DF7F459B-A9FE-431F-8A88-EE901A336772}" type="presOf" srcId="{6985DB4D-5065-4436-B063-D1241B23BA82}" destId="{3EDD5755-74BA-4B83-B54B-671BE1E5B36F}" srcOrd="1" destOrd="0" presId="urn:microsoft.com/office/officeart/2005/8/layout/orgChart1"/>
    <dgm:cxn modelId="{0FCF789D-95B8-431C-B8B3-44A11561EC8E}" type="presOf" srcId="{57E9A430-1100-48EB-9B17-15431A941E96}" destId="{2B98DEAB-1D27-468E-B0BB-251EEFD9A20D}" srcOrd="1" destOrd="0" presId="urn:microsoft.com/office/officeart/2005/8/layout/orgChart1"/>
    <dgm:cxn modelId="{32806EA1-8D6A-4E91-9227-8D56EF66968C}" type="presOf" srcId="{1F99E92A-4E36-4F32-B92F-386BFD0712A6}" destId="{39189C5B-A710-4639-85AA-D43D12F8F81A}" srcOrd="0" destOrd="0" presId="urn:microsoft.com/office/officeart/2005/8/layout/orgChart1"/>
    <dgm:cxn modelId="{AE5669A2-ACA3-4B42-A510-3FDCD17DABBF}" type="presOf" srcId="{C5FBF594-2DD6-4809-979D-FF0E849246D8}" destId="{4300E3B5-9D5F-4378-827A-85A31707EA50}" srcOrd="0" destOrd="0" presId="urn:microsoft.com/office/officeart/2005/8/layout/orgChart1"/>
    <dgm:cxn modelId="{AC2E41A3-7539-45AC-B515-37A4106FAF25}" srcId="{0F72A2CA-2E54-431C-9DE7-30CE0CD2BB1E}" destId="{9BEB70A9-5425-455F-990F-24BA292AA558}" srcOrd="6" destOrd="0" parTransId="{834B3405-54C7-4F54-AD09-31575B717906}" sibTransId="{7DEB8564-DF60-4B3B-B2EF-50EE8C49112A}"/>
    <dgm:cxn modelId="{FB2F15AC-BCD7-450C-87EC-E4A0BC5B1B24}" type="presOf" srcId="{834B3405-54C7-4F54-AD09-31575B717906}" destId="{00D728F0-0358-4D39-AD5D-8824FE79D274}" srcOrd="0" destOrd="0" presId="urn:microsoft.com/office/officeart/2005/8/layout/orgChart1"/>
    <dgm:cxn modelId="{EE3B8BAF-49B6-434E-A015-127F98D244DB}" type="presOf" srcId="{F83DB69C-9E58-4DCD-9F64-9F5F52E3BC7C}" destId="{ECA71E88-E063-42B2-8BF9-85DE94D53899}" srcOrd="0" destOrd="0" presId="urn:microsoft.com/office/officeart/2005/8/layout/orgChart1"/>
    <dgm:cxn modelId="{9B60F0B3-609B-41D2-843E-7745A4F33C00}" type="presOf" srcId="{95EE40ED-8F7E-4E50-8567-9D5C6095F09B}" destId="{6BDADF32-D039-4410-AD9E-43D45BAD84C5}" srcOrd="0" destOrd="0" presId="urn:microsoft.com/office/officeart/2005/8/layout/orgChart1"/>
    <dgm:cxn modelId="{1CED45B4-E908-4FB2-B15B-C2D3F4433D8B}" srcId="{3B0379E4-A35A-460B-A23E-9F873B844E62}" destId="{F9961402-58AC-4F40-939B-B5430ECA6846}" srcOrd="0" destOrd="0" parTransId="{08DA098D-7BD1-4555-839C-9B369C845FFD}" sibTransId="{BFDF2057-B077-4B53-827B-ECCC707E255B}"/>
    <dgm:cxn modelId="{8873B6B5-7431-4C64-A7F8-9A0948565150}" srcId="{80412E1E-D779-4B14-8BC4-FF4417FA9D00}" destId="{C7C76B53-0A40-4DF6-8719-95012276DA81}" srcOrd="1" destOrd="0" parTransId="{333609B1-4E92-4B34-85A9-A07F0498C6F0}" sibTransId="{F8132326-C51C-436F-8555-2CB29621680E}"/>
    <dgm:cxn modelId="{530D5BBB-5777-4334-940C-74717286F548}" type="presOf" srcId="{EF8875FE-2645-4F6F-8ED8-96F86E3FB928}" destId="{E4D474AA-DF9E-4C0F-8E57-ADB9819FCB88}" srcOrd="1" destOrd="0" presId="urn:microsoft.com/office/officeart/2005/8/layout/orgChart1"/>
    <dgm:cxn modelId="{9BB908BD-A115-4966-A081-32B604653B2A}" type="presOf" srcId="{1239C815-54BC-4EA7-A690-C57540FD1FA9}" destId="{99152CD7-4EAA-491E-BEC4-FEB0905D341C}" srcOrd="0" destOrd="0" presId="urn:microsoft.com/office/officeart/2005/8/layout/orgChart1"/>
    <dgm:cxn modelId="{65CF28BD-2C72-4B1A-A132-35F831AE1BAC}" type="presOf" srcId="{E5ED39F1-EAFE-4159-A23A-4C7132BA4A73}" destId="{5E0D3BC4-549A-4C86-B324-844DA22EA9A3}" srcOrd="0" destOrd="0" presId="urn:microsoft.com/office/officeart/2005/8/layout/orgChart1"/>
    <dgm:cxn modelId="{A10A9CBD-F243-41D6-B8EA-9D8117A9B8F3}" type="presOf" srcId="{BD149331-39E0-4569-A24C-0B11BBCC3E67}" destId="{A4F7C82B-ED5F-432F-99B4-78EACE2C518D}" srcOrd="0" destOrd="0" presId="urn:microsoft.com/office/officeart/2005/8/layout/orgChart1"/>
    <dgm:cxn modelId="{5BDC4FBF-11EA-4487-B165-C9658810F6A8}" type="presOf" srcId="{9922D30C-F09B-4608-877F-12B3D6F399F6}" destId="{4FFC9168-55AB-4D9B-BA8C-FBCE8364EE40}" srcOrd="1" destOrd="0" presId="urn:microsoft.com/office/officeart/2005/8/layout/orgChart1"/>
    <dgm:cxn modelId="{B99420C0-03B6-42ED-AA41-98BA984161A6}" type="presOf" srcId="{6985DB4D-5065-4436-B063-D1241B23BA82}" destId="{2375916C-8719-4A45-9F90-09079A8422AA}" srcOrd="0" destOrd="0" presId="urn:microsoft.com/office/officeart/2005/8/layout/orgChart1"/>
    <dgm:cxn modelId="{D1CF3FC0-6BF9-4B16-8C52-6F487BE066F6}" srcId="{0F72A2CA-2E54-431C-9DE7-30CE0CD2BB1E}" destId="{C5FBF594-2DD6-4809-979D-FF0E849246D8}" srcOrd="7" destOrd="0" parTransId="{EB040252-B68A-4F0C-AE61-D83990A815E6}" sibTransId="{66DA65D1-7292-4D3E-A488-DB193B80B0B8}"/>
    <dgm:cxn modelId="{5CFF41C2-0DED-4726-9B02-9F360759166E}" type="presOf" srcId="{85A1653C-7792-4AD2-9FC4-620113BA0506}" destId="{B40FB041-D1FF-45DC-84E0-E652763F25ED}" srcOrd="1" destOrd="0" presId="urn:microsoft.com/office/officeart/2005/8/layout/orgChart1"/>
    <dgm:cxn modelId="{94FAA7C4-8306-427C-936D-D5FCA6DC36F8}" type="presOf" srcId="{9BEB70A9-5425-455F-990F-24BA292AA558}" destId="{72B70317-1D98-46C2-9F16-AF19E6BFE43F}" srcOrd="0" destOrd="0" presId="urn:microsoft.com/office/officeart/2005/8/layout/orgChart1"/>
    <dgm:cxn modelId="{3D1719C5-B2DF-47A3-A437-31FA1A4E0D47}" type="presOf" srcId="{A65515CD-BF5B-4B0C-B318-EE019AF85F3D}" destId="{D886E028-0D74-49EF-9DE0-49DE2988FBAD}" srcOrd="0" destOrd="0" presId="urn:microsoft.com/office/officeart/2005/8/layout/orgChart1"/>
    <dgm:cxn modelId="{E2333ACB-8938-4C8B-AAF6-7452129E6A59}" type="presOf" srcId="{F9961402-58AC-4F40-939B-B5430ECA6846}" destId="{E4A89299-36E9-42EB-B343-8736D2CA4807}" srcOrd="0" destOrd="0" presId="urn:microsoft.com/office/officeart/2005/8/layout/orgChart1"/>
    <dgm:cxn modelId="{CB1458CD-8155-4B37-8466-59F56A04C89C}" type="presOf" srcId="{559E90A4-97BA-4A23-844C-BE7F9E20195D}" destId="{4FDBC461-9423-4F2E-9F00-3732A2F51F0D}" srcOrd="0" destOrd="0" presId="urn:microsoft.com/office/officeart/2005/8/layout/orgChart1"/>
    <dgm:cxn modelId="{4416D0CE-E127-463A-ACE1-EA196DBD06A7}" type="presOf" srcId="{85A1653C-7792-4AD2-9FC4-620113BA0506}" destId="{47F4710D-B57C-4E86-833D-479378DB2C45}" srcOrd="0" destOrd="0" presId="urn:microsoft.com/office/officeart/2005/8/layout/orgChart1"/>
    <dgm:cxn modelId="{370BC7D2-BD96-42ED-8C27-51EC5ED540D4}" srcId="{9BEB70A9-5425-455F-990F-24BA292AA558}" destId="{4B4B7BA4-8467-439B-93DD-18D20518AD47}" srcOrd="1" destOrd="0" parTransId="{13B50FBE-033F-4480-846C-EB8EEA18605C}" sibTransId="{6FC889BE-4B9B-4705-9BA1-4FE211B2A6A6}"/>
    <dgm:cxn modelId="{735DE9D2-F6FC-440E-8CCF-201531D99643}" type="presOf" srcId="{98A573A3-41AA-4590-ABF7-02A95D46C39D}" destId="{1EF2C405-85EC-49B1-9B7D-86D330C9E8E6}" srcOrd="1" destOrd="0" presId="urn:microsoft.com/office/officeart/2005/8/layout/orgChart1"/>
    <dgm:cxn modelId="{29B254D5-1C7A-44A8-A4B5-6B5096DFE866}" type="presOf" srcId="{DA3C65FB-1DCC-4934-92B2-516AA4AFA3F4}" destId="{146AD15C-F54A-4192-9627-B75CDCE60200}" srcOrd="0" destOrd="0" presId="urn:microsoft.com/office/officeart/2005/8/layout/orgChart1"/>
    <dgm:cxn modelId="{0E0C2CD6-1362-44B3-A53E-D4D15C699601}" type="presOf" srcId="{4B4B7BA4-8467-439B-93DD-18D20518AD47}" destId="{65D9CDFD-1031-46AF-A6B7-0DFDD67BC2DA}" srcOrd="0" destOrd="0" presId="urn:microsoft.com/office/officeart/2005/8/layout/orgChart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C3CD0FD8-42D5-42E2-92F9-330A17A98975}" srcId="{80412E1E-D779-4B14-8BC4-FF4417FA9D00}" destId="{1F99E92A-4E36-4F32-B92F-386BFD0712A6}" srcOrd="2" destOrd="0" parTransId="{95EE40ED-8F7E-4E50-8567-9D5C6095F09B}" sibTransId="{F59D2A80-670D-4442-96FE-D9185B3B8B82}"/>
    <dgm:cxn modelId="{2FC7ECDA-1677-4218-A69C-CFEA7A09435D}" srcId="{5E7C4A14-B3C3-4564-B451-2050776B8074}" destId="{9922D30C-F09B-4608-877F-12B3D6F399F6}" srcOrd="2" destOrd="0" parTransId="{1A78C78D-3588-4B2F-B1C7-AD39CF4CFDBC}" sibTransId="{960C1D2A-3274-4028-9F87-1DB37145BDFA}"/>
    <dgm:cxn modelId="{D887A0DD-F008-42D8-990A-6F8EC52F3683}" type="presOf" srcId="{FAEC43A8-80ED-4335-B0A0-B6D20ADE33F7}" destId="{85279B46-43BD-4D25-872F-C6D3E6E260F4}" srcOrd="0" destOrd="0" presId="urn:microsoft.com/office/officeart/2005/8/layout/orgChart1"/>
    <dgm:cxn modelId="{7915E0DE-C5F3-4C6B-9383-1E36A21FD580}" srcId="{5E7C4A14-B3C3-4564-B451-2050776B8074}" destId="{57E9A430-1100-48EB-9B17-15431A941E96}" srcOrd="0" destOrd="0" parTransId="{98D8074F-01E4-4706-9C33-123065FD50EA}" sibTransId="{8F8B25F3-A275-480E-A31A-0A7C19E76D3E}"/>
    <dgm:cxn modelId="{A2D510E1-B0BE-4D48-835E-632C3CCABA53}" type="presOf" srcId="{435C5146-9674-4BAE-81F2-F264D491231D}" destId="{D232F62D-A67C-448C-B9BB-3CA6BCAE52D1}" srcOrd="1" destOrd="0" presId="urn:microsoft.com/office/officeart/2005/8/layout/orgChart1"/>
    <dgm:cxn modelId="{92D5D7E5-4C37-4ACC-8ECB-5809AD3904A2}" type="presOf" srcId="{B35E00BB-0EEC-4A97-8B9D-05C0442809B5}" destId="{E5CEBCEB-450B-427E-88BD-27E6D554D4A2}" srcOrd="0" destOrd="0" presId="urn:microsoft.com/office/officeart/2005/8/layout/orgChart1"/>
    <dgm:cxn modelId="{3DE6B5E7-A664-452D-9FD9-2FE182AED4FD}" type="presOf" srcId="{E4D2E3F2-001E-439B-A823-16402D44D137}" destId="{8678A52A-CFA2-489B-9DCA-3935EC8E5CCE}" srcOrd="0" destOrd="0" presId="urn:microsoft.com/office/officeart/2005/8/layout/orgChart1"/>
    <dgm:cxn modelId="{CF3C47EE-AEA2-47CE-A070-C618279D70F1}" type="presOf" srcId="{98D8074F-01E4-4706-9C33-123065FD50EA}" destId="{02FCBAB2-10CC-4BC0-8BE5-3E57DB2A0B2E}" srcOrd="0" destOrd="0" presId="urn:microsoft.com/office/officeart/2005/8/layout/orgChart1"/>
    <dgm:cxn modelId="{DF7597F0-9ADC-4905-AC8D-7C6F5868436F}" type="presOf" srcId="{909390EB-4B71-4DD5-B89E-C747C36678AC}" destId="{536CE0CE-5BCA-49E7-8381-73E7ABBA5608}" srcOrd="1" destOrd="0" presId="urn:microsoft.com/office/officeart/2005/8/layout/orgChart1"/>
    <dgm:cxn modelId="{2587E5F0-656E-4F23-8930-BB5D95BB8B89}" type="presOf" srcId="{0F72A2CA-2E54-431C-9DE7-30CE0CD2BB1E}" destId="{F77D3EFB-40D3-497C-80AE-64575213AC0E}" srcOrd="0" destOrd="0" presId="urn:microsoft.com/office/officeart/2005/8/layout/orgChart1"/>
    <dgm:cxn modelId="{8B0925F1-A85F-472A-A9C3-5066A66BDBDE}" type="presOf" srcId="{E3C7C5DC-8939-49EA-B6E4-C1C7B1DEFCC7}" destId="{C91DCD6A-B3B3-4F93-A681-A585DB49BC8F}" srcOrd="0" destOrd="0" presId="urn:microsoft.com/office/officeart/2005/8/layout/orgChart1"/>
    <dgm:cxn modelId="{1B24A3F2-9C87-44BE-94BB-42E9F7F533B1}" type="presOf" srcId="{5E7C4A14-B3C3-4564-B451-2050776B8074}" destId="{2A746F1D-107D-49FB-A2A4-1CB8BF963BC7}" srcOrd="1" destOrd="0" presId="urn:microsoft.com/office/officeart/2005/8/layout/orgChart1"/>
    <dgm:cxn modelId="{729FE6F3-F903-43C5-87CF-9BBD315CB776}" type="presOf" srcId="{04ABF509-F9A5-4F57-81A8-0B20B67C0873}" destId="{3D9EBAB6-0B93-4956-B2F6-0EBB231BA32F}" srcOrd="0" destOrd="0" presId="urn:microsoft.com/office/officeart/2005/8/layout/orgChart1"/>
    <dgm:cxn modelId="{385087F5-AB39-4E72-A44B-5C3DC0090059}" type="presOf" srcId="{453A5890-5EB4-40F7-A3A9-342E127E9B13}" destId="{0947C62B-C27E-4056-8755-19DA8899853E}" srcOrd="0" destOrd="0" presId="urn:microsoft.com/office/officeart/2005/8/layout/orgChart1"/>
    <dgm:cxn modelId="{A40B01F8-BC41-493D-8BC4-3A17941C58DA}" type="presOf" srcId="{9922D30C-F09B-4608-877F-12B3D6F399F6}" destId="{D6CAE4AA-C4ED-49ED-84BF-EA697CDFE2C5}" srcOrd="0" destOrd="0" presId="urn:microsoft.com/office/officeart/2005/8/layout/orgChart1"/>
    <dgm:cxn modelId="{FE9DD8F9-C78A-47D6-A2A9-37EEF031C611}" type="presOf" srcId="{E06E4164-1215-4E38-A735-EAEFC134F03F}" destId="{ACA29E1E-3820-4788-AEFC-AEA70A3F0177}" srcOrd="1" destOrd="0" presId="urn:microsoft.com/office/officeart/2005/8/layout/orgChart1"/>
    <dgm:cxn modelId="{8446DBF9-4B6A-46C6-8B49-53A423288961}" type="presOf" srcId="{80412E1E-D779-4B14-8BC4-FF4417FA9D00}" destId="{806DD70A-0A34-4BCE-A41F-F426239BA4FE}" srcOrd="1" destOrd="0" presId="urn:microsoft.com/office/officeart/2005/8/layout/orgChart1"/>
    <dgm:cxn modelId="{E155F3FA-A44F-46B1-B225-155E23ECD8F8}" type="presOf" srcId="{F9F7E544-0B37-49CD-B195-2D1FBF724A49}" destId="{994FFF84-C765-414F-98FC-06F60155C2F2}" srcOrd="1" destOrd="0" presId="urn:microsoft.com/office/officeart/2005/8/layout/orgChart1"/>
    <dgm:cxn modelId="{4D47C9FF-11E4-4294-917B-D775869E0A79}" type="presOf" srcId="{EB040252-B68A-4F0C-AE61-D83990A815E6}" destId="{61621AD0-1003-4A01-BCC5-232461198466}" srcOrd="0" destOrd="0" presId="urn:microsoft.com/office/officeart/2005/8/layout/orgChart1"/>
    <dgm:cxn modelId="{B78B6774-07FA-41D1-B23F-EB7F182D2EC5}" type="presParOf" srcId="{A4F7C82B-ED5F-432F-99B4-78EACE2C518D}" destId="{4E781B2D-34FE-4BAE-95D9-486B432A3976}" srcOrd="0" destOrd="0" presId="urn:microsoft.com/office/officeart/2005/8/layout/orgChart1"/>
    <dgm:cxn modelId="{46A4C782-66E5-4C73-BA20-FC46EF533A37}" type="presParOf" srcId="{4E781B2D-34FE-4BAE-95D9-486B432A3976}" destId="{869923FF-204D-4818-8CB1-1F702332563D}" srcOrd="0" destOrd="0" presId="urn:microsoft.com/office/officeart/2005/8/layout/orgChart1"/>
    <dgm:cxn modelId="{A45D0919-B645-4202-9D93-B46FDD822A80}" type="presParOf" srcId="{869923FF-204D-4818-8CB1-1F702332563D}" destId="{F77D3EFB-40D3-497C-80AE-64575213AC0E}" srcOrd="0" destOrd="0" presId="urn:microsoft.com/office/officeart/2005/8/layout/orgChart1"/>
    <dgm:cxn modelId="{2EDC73ED-24B7-4B07-8EAB-B804B0D171F5}" type="presParOf" srcId="{869923FF-204D-4818-8CB1-1F702332563D}" destId="{98CC394B-B743-4850-92C1-3984C03778BD}" srcOrd="1" destOrd="0" presId="urn:microsoft.com/office/officeart/2005/8/layout/orgChart1"/>
    <dgm:cxn modelId="{AA06C233-27D6-4389-8649-65292D85C936}" type="presParOf" srcId="{4E781B2D-34FE-4BAE-95D9-486B432A3976}" destId="{0A408938-DB1B-4343-BD80-33DC35032D79}" srcOrd="1" destOrd="0" presId="urn:microsoft.com/office/officeart/2005/8/layout/orgChart1"/>
    <dgm:cxn modelId="{B9EDDCD4-319F-4694-B8A2-5CD71465B728}" type="presParOf" srcId="{0A408938-DB1B-4343-BD80-33DC35032D79}" destId="{D33AC8CB-F4D3-4BD6-875E-E05CE592FBCF}" srcOrd="0" destOrd="0" presId="urn:microsoft.com/office/officeart/2005/8/layout/orgChart1"/>
    <dgm:cxn modelId="{5327989C-F510-4D65-B8BB-AF04209D9377}" type="presParOf" srcId="{0A408938-DB1B-4343-BD80-33DC35032D79}" destId="{09107333-2366-44CB-9100-316BCBAD187B}" srcOrd="1" destOrd="0" presId="urn:microsoft.com/office/officeart/2005/8/layout/orgChart1"/>
    <dgm:cxn modelId="{B14DD4F0-3582-4DDE-8409-20AB717A3915}" type="presParOf" srcId="{09107333-2366-44CB-9100-316BCBAD187B}" destId="{29695BC1-CED6-46F0-BF38-1083457D8829}" srcOrd="0" destOrd="0" presId="urn:microsoft.com/office/officeart/2005/8/layout/orgChart1"/>
    <dgm:cxn modelId="{5D3C962D-0F43-473F-8918-2EFBA53F7B65}" type="presParOf" srcId="{29695BC1-CED6-46F0-BF38-1083457D8829}" destId="{2375916C-8719-4A45-9F90-09079A8422AA}" srcOrd="0" destOrd="0" presId="urn:microsoft.com/office/officeart/2005/8/layout/orgChart1"/>
    <dgm:cxn modelId="{92E1F1E9-3354-4A75-94BC-7390CEFF4E62}" type="presParOf" srcId="{29695BC1-CED6-46F0-BF38-1083457D8829}" destId="{3EDD5755-74BA-4B83-B54B-671BE1E5B36F}" srcOrd="1" destOrd="0" presId="urn:microsoft.com/office/officeart/2005/8/layout/orgChart1"/>
    <dgm:cxn modelId="{A0A46EE5-6678-450B-8E6A-BA774ED17D1C}" type="presParOf" srcId="{09107333-2366-44CB-9100-316BCBAD187B}" destId="{DA016524-FAB4-4DB4-9A33-287DCFC99238}" srcOrd="1" destOrd="0" presId="urn:microsoft.com/office/officeart/2005/8/layout/orgChart1"/>
    <dgm:cxn modelId="{60D1ABAF-A526-462D-BB3E-C944D1B4D27F}" type="presParOf" srcId="{DA016524-FAB4-4DB4-9A33-287DCFC99238}" destId="{E5CEBCEB-450B-427E-88BD-27E6D554D4A2}" srcOrd="0" destOrd="0" presId="urn:microsoft.com/office/officeart/2005/8/layout/orgChart1"/>
    <dgm:cxn modelId="{F2A22E5C-4018-4584-9FD9-50C13F9238EF}" type="presParOf" srcId="{DA016524-FAB4-4DB4-9A33-287DCFC99238}" destId="{457FF03F-5898-4B93-91D9-00CACD2AC2D0}" srcOrd="1" destOrd="0" presId="urn:microsoft.com/office/officeart/2005/8/layout/orgChart1"/>
    <dgm:cxn modelId="{B7835ED1-8C6E-4CA9-8543-D89D9602DB25}" type="presParOf" srcId="{457FF03F-5898-4B93-91D9-00CACD2AC2D0}" destId="{6C1BBCDB-B266-4F9E-B125-F14929F528C3}" srcOrd="0" destOrd="0" presId="urn:microsoft.com/office/officeart/2005/8/layout/orgChart1"/>
    <dgm:cxn modelId="{FE63C153-0CE8-4829-B036-DC1793E0B4A6}" type="presParOf" srcId="{6C1BBCDB-B266-4F9E-B125-F14929F528C3}" destId="{99152CD7-4EAA-491E-BEC4-FEB0905D341C}" srcOrd="0" destOrd="0" presId="urn:microsoft.com/office/officeart/2005/8/layout/orgChart1"/>
    <dgm:cxn modelId="{54E82D79-F0E7-4708-BC72-7A6DEBDEE4DB}" type="presParOf" srcId="{6C1BBCDB-B266-4F9E-B125-F14929F528C3}" destId="{F9C3ACD0-FD74-44A0-A231-EF12AB422D80}" srcOrd="1" destOrd="0" presId="urn:microsoft.com/office/officeart/2005/8/layout/orgChart1"/>
    <dgm:cxn modelId="{BE6D8A19-2B2B-4314-84C8-BDD91781CD8C}" type="presParOf" srcId="{457FF03F-5898-4B93-91D9-00CACD2AC2D0}" destId="{45AF8135-70FE-45F3-B167-E5963B173C7E}" srcOrd="1" destOrd="0" presId="urn:microsoft.com/office/officeart/2005/8/layout/orgChart1"/>
    <dgm:cxn modelId="{06BAFC2E-5231-4F96-B6BF-F8651853DFF4}" type="presParOf" srcId="{457FF03F-5898-4B93-91D9-00CACD2AC2D0}" destId="{34E1EA51-7F22-428E-BD1C-EA8D178CD881}" srcOrd="2" destOrd="0" presId="urn:microsoft.com/office/officeart/2005/8/layout/orgChart1"/>
    <dgm:cxn modelId="{A5FA73CD-549B-4883-9F35-2BA5430445B8}" type="presParOf" srcId="{DA016524-FAB4-4DB4-9A33-287DCFC99238}" destId="{197D277B-9769-477A-9AC4-565FA99640EF}" srcOrd="2" destOrd="0" presId="urn:microsoft.com/office/officeart/2005/8/layout/orgChart1"/>
    <dgm:cxn modelId="{ECC59C55-8541-4F4C-AA28-3615BC946F5A}" type="presParOf" srcId="{DA016524-FAB4-4DB4-9A33-287DCFC99238}" destId="{4AD18D2B-AA0D-49AC-8EAB-6D90769C923F}" srcOrd="3" destOrd="0" presId="urn:microsoft.com/office/officeart/2005/8/layout/orgChart1"/>
    <dgm:cxn modelId="{68F39511-0FE1-41E4-9E65-2447CC2A96E2}" type="presParOf" srcId="{4AD18D2B-AA0D-49AC-8EAB-6D90769C923F}" destId="{B63964D0-FA96-458A-9F6F-A904EF8DEE94}" srcOrd="0" destOrd="0" presId="urn:microsoft.com/office/officeart/2005/8/layout/orgChart1"/>
    <dgm:cxn modelId="{ED14E977-1E06-4DFA-B98B-700ADCEDF290}" type="presParOf" srcId="{B63964D0-FA96-458A-9F6F-A904EF8DEE94}" destId="{B11DC50D-AE3E-4C10-A059-1BFFD1C1E194}" srcOrd="0" destOrd="0" presId="urn:microsoft.com/office/officeart/2005/8/layout/orgChart1"/>
    <dgm:cxn modelId="{A737EBB0-0A3E-4CC2-92B6-B04A620A0DA4}" type="presParOf" srcId="{B63964D0-FA96-458A-9F6F-A904EF8DEE94}" destId="{91FDE8F7-1654-4423-BD4F-14944AC4A7A4}" srcOrd="1" destOrd="0" presId="urn:microsoft.com/office/officeart/2005/8/layout/orgChart1"/>
    <dgm:cxn modelId="{A56A375A-4F16-4D1E-AE25-4D0E22D1CEF6}" type="presParOf" srcId="{4AD18D2B-AA0D-49AC-8EAB-6D90769C923F}" destId="{DD589B05-F6C8-46CC-BBC5-2C4A0CDAABA6}" srcOrd="1" destOrd="0" presId="urn:microsoft.com/office/officeart/2005/8/layout/orgChart1"/>
    <dgm:cxn modelId="{0EE1677B-8111-41E7-AEA5-E337193F4BE1}" type="presParOf" srcId="{4AD18D2B-AA0D-49AC-8EAB-6D90769C923F}" destId="{33451B78-51D5-407B-81D9-F8DE4E4E1653}" srcOrd="2" destOrd="0" presId="urn:microsoft.com/office/officeart/2005/8/layout/orgChart1"/>
    <dgm:cxn modelId="{286495E1-1B52-4148-907C-7659659122BF}" type="presParOf" srcId="{DA016524-FAB4-4DB4-9A33-287DCFC99238}" destId="{5C9F6631-EADC-4610-8093-CE6327F25E16}" srcOrd="4" destOrd="0" presId="urn:microsoft.com/office/officeart/2005/8/layout/orgChart1"/>
    <dgm:cxn modelId="{6C8C7D15-A424-408A-ADA8-69D647CA4D88}" type="presParOf" srcId="{DA016524-FAB4-4DB4-9A33-287DCFC99238}" destId="{8FBBD1B3-7ECA-42D3-809B-F7B93D6ABC09}" srcOrd="5" destOrd="0" presId="urn:microsoft.com/office/officeart/2005/8/layout/orgChart1"/>
    <dgm:cxn modelId="{AD1A39FC-4350-44C8-8069-181833755D65}" type="presParOf" srcId="{8FBBD1B3-7ECA-42D3-809B-F7B93D6ABC09}" destId="{2D277071-C519-4F04-AA5C-5A95D0E2F1F2}" srcOrd="0" destOrd="0" presId="urn:microsoft.com/office/officeart/2005/8/layout/orgChart1"/>
    <dgm:cxn modelId="{4530F9CF-4918-4936-BE41-806F51E0B1F0}" type="presParOf" srcId="{2D277071-C519-4F04-AA5C-5A95D0E2F1F2}" destId="{58ABDFE4-BC8D-49CC-BD09-925DFEB7216E}" srcOrd="0" destOrd="0" presId="urn:microsoft.com/office/officeart/2005/8/layout/orgChart1"/>
    <dgm:cxn modelId="{DB5E7001-0BCF-419D-B252-52D336F29B97}" type="presParOf" srcId="{2D277071-C519-4F04-AA5C-5A95D0E2F1F2}" destId="{E4D474AA-DF9E-4C0F-8E57-ADB9819FCB88}" srcOrd="1" destOrd="0" presId="urn:microsoft.com/office/officeart/2005/8/layout/orgChart1"/>
    <dgm:cxn modelId="{D299C42E-EAFB-436F-88DB-47B0452CF34C}" type="presParOf" srcId="{8FBBD1B3-7ECA-42D3-809B-F7B93D6ABC09}" destId="{615E0046-07AF-4F4B-89F4-B49DE1FAF573}" srcOrd="1" destOrd="0" presId="urn:microsoft.com/office/officeart/2005/8/layout/orgChart1"/>
    <dgm:cxn modelId="{912DFB13-9C76-4957-913E-963AD77FF73D}" type="presParOf" srcId="{8FBBD1B3-7ECA-42D3-809B-F7B93D6ABC09}" destId="{641857B6-CAB6-4BAA-A72E-82C9FED64D86}" srcOrd="2" destOrd="0" presId="urn:microsoft.com/office/officeart/2005/8/layout/orgChart1"/>
    <dgm:cxn modelId="{C8089367-870A-4408-84E3-DD558492B283}" type="presParOf" srcId="{DA016524-FAB4-4DB4-9A33-287DCFC99238}" destId="{FEF19AA6-E8FA-49BB-87CA-D33A2B467F8B}" srcOrd="6" destOrd="0" presId="urn:microsoft.com/office/officeart/2005/8/layout/orgChart1"/>
    <dgm:cxn modelId="{6EAB549D-A8AD-4E29-9801-612E4E740A11}" type="presParOf" srcId="{DA016524-FAB4-4DB4-9A33-287DCFC99238}" destId="{A0F58ACA-6846-415F-B7C7-FC2B44ECCB2A}" srcOrd="7" destOrd="0" presId="urn:microsoft.com/office/officeart/2005/8/layout/orgChart1"/>
    <dgm:cxn modelId="{C5725D0E-4B13-4F11-84A4-E07F666F3E9E}" type="presParOf" srcId="{A0F58ACA-6846-415F-B7C7-FC2B44ECCB2A}" destId="{73009309-C9E4-4D80-8E34-14C5394042E4}" srcOrd="0" destOrd="0" presId="urn:microsoft.com/office/officeart/2005/8/layout/orgChart1"/>
    <dgm:cxn modelId="{279BDE68-085F-46D3-839D-3ABE61D97DEB}" type="presParOf" srcId="{73009309-C9E4-4D80-8E34-14C5394042E4}" destId="{18F3F1F5-312E-4930-844B-8410453DCF86}" srcOrd="0" destOrd="0" presId="urn:microsoft.com/office/officeart/2005/8/layout/orgChart1"/>
    <dgm:cxn modelId="{402CE0D6-C110-46DB-905F-A90A2D9D477C}" type="presParOf" srcId="{73009309-C9E4-4D80-8E34-14C5394042E4}" destId="{ACA29E1E-3820-4788-AEFC-AEA70A3F0177}" srcOrd="1" destOrd="0" presId="urn:microsoft.com/office/officeart/2005/8/layout/orgChart1"/>
    <dgm:cxn modelId="{10D30438-CC08-4AF4-B71B-E3C00B3321DE}" type="presParOf" srcId="{A0F58ACA-6846-415F-B7C7-FC2B44ECCB2A}" destId="{9769143A-A652-41B9-BCCC-B434A8865A54}" srcOrd="1" destOrd="0" presId="urn:microsoft.com/office/officeart/2005/8/layout/orgChart1"/>
    <dgm:cxn modelId="{BDE8EEB0-212B-4059-9AEF-0EC833EF426D}" type="presParOf" srcId="{A0F58ACA-6846-415F-B7C7-FC2B44ECCB2A}" destId="{DE8B24A2-2533-43D2-804B-22B747FA0921}" srcOrd="2" destOrd="0" presId="urn:microsoft.com/office/officeart/2005/8/layout/orgChart1"/>
    <dgm:cxn modelId="{B64EBC1E-A336-45D8-B00C-947D46AB7DB3}" type="presParOf" srcId="{DA016524-FAB4-4DB4-9A33-287DCFC99238}" destId="{A8ABDEDE-B8EF-437C-8732-3B9A5F3FA107}" srcOrd="8" destOrd="0" presId="urn:microsoft.com/office/officeart/2005/8/layout/orgChart1"/>
    <dgm:cxn modelId="{CB42F896-701F-4FD6-9BB5-71C5A07099BD}" type="presParOf" srcId="{DA016524-FAB4-4DB4-9A33-287DCFC99238}" destId="{AF37A2B2-B930-4CE3-90AC-AA33BFA7FD18}" srcOrd="9" destOrd="0" presId="urn:microsoft.com/office/officeart/2005/8/layout/orgChart1"/>
    <dgm:cxn modelId="{113C8EE1-67FD-40FB-A4FC-F87CC25838FC}" type="presParOf" srcId="{AF37A2B2-B930-4CE3-90AC-AA33BFA7FD18}" destId="{08826BCD-C9C1-431E-B9E7-01795F438C85}" srcOrd="0" destOrd="0" presId="urn:microsoft.com/office/officeart/2005/8/layout/orgChart1"/>
    <dgm:cxn modelId="{C8C60631-3E01-4983-9751-DA0BF50B6123}" type="presParOf" srcId="{08826BCD-C9C1-431E-B9E7-01795F438C85}" destId="{1B327A23-EA9B-419C-9B75-8355BA84867A}" srcOrd="0" destOrd="0" presId="urn:microsoft.com/office/officeart/2005/8/layout/orgChart1"/>
    <dgm:cxn modelId="{8120469B-F09F-4F3F-8974-3E803A053039}" type="presParOf" srcId="{08826BCD-C9C1-431E-B9E7-01795F438C85}" destId="{4BD0CB43-5CCD-4470-89F8-7055412A72BC}" srcOrd="1" destOrd="0" presId="urn:microsoft.com/office/officeart/2005/8/layout/orgChart1"/>
    <dgm:cxn modelId="{5E1B8E03-D80D-4CAD-9C01-BB141C569514}" type="presParOf" srcId="{AF37A2B2-B930-4CE3-90AC-AA33BFA7FD18}" destId="{3343D0F8-1AC7-44DB-B3DC-15DAFFDF8D24}" srcOrd="1" destOrd="0" presId="urn:microsoft.com/office/officeart/2005/8/layout/orgChart1"/>
    <dgm:cxn modelId="{AFACFC7C-9696-4064-8BFC-85F4F34109CE}" type="presParOf" srcId="{AF37A2B2-B930-4CE3-90AC-AA33BFA7FD18}" destId="{84F7B205-7025-44EB-9E94-04C0612530A5}" srcOrd="2" destOrd="0" presId="urn:microsoft.com/office/officeart/2005/8/layout/orgChart1"/>
    <dgm:cxn modelId="{C962B8FD-C716-46E9-BE5D-BA62CEABE1A1}" type="presParOf" srcId="{DA016524-FAB4-4DB4-9A33-287DCFC99238}" destId="{9AE5F268-C8D8-44CA-BCFF-60B2DE4CFF6D}" srcOrd="10" destOrd="0" presId="urn:microsoft.com/office/officeart/2005/8/layout/orgChart1"/>
    <dgm:cxn modelId="{956DD583-1A51-46C8-9F5A-D15A2ECD4F7A}" type="presParOf" srcId="{DA016524-FAB4-4DB4-9A33-287DCFC99238}" destId="{D9FE5AB4-DF0B-46AE-B761-29151444B8C5}" srcOrd="11" destOrd="0" presId="urn:microsoft.com/office/officeart/2005/8/layout/orgChart1"/>
    <dgm:cxn modelId="{1C18A572-B791-468D-95EA-9A77B04DB7FB}" type="presParOf" srcId="{D9FE5AB4-DF0B-46AE-B761-29151444B8C5}" destId="{EFB663E2-3068-4717-B6EB-17B3A2A3018D}" srcOrd="0" destOrd="0" presId="urn:microsoft.com/office/officeart/2005/8/layout/orgChart1"/>
    <dgm:cxn modelId="{B64B103F-16F4-4323-A101-58A6B85C9CEE}" type="presParOf" srcId="{EFB663E2-3068-4717-B6EB-17B3A2A3018D}" destId="{D886E028-0D74-49EF-9DE0-49DE2988FBAD}" srcOrd="0" destOrd="0" presId="urn:microsoft.com/office/officeart/2005/8/layout/orgChart1"/>
    <dgm:cxn modelId="{81C0E5BF-E5E4-405B-A049-A6CE54A5BAC6}" type="presParOf" srcId="{EFB663E2-3068-4717-B6EB-17B3A2A3018D}" destId="{9E2A2104-2F49-4A0D-8787-D5C2960BCD1E}" srcOrd="1" destOrd="0" presId="urn:microsoft.com/office/officeart/2005/8/layout/orgChart1"/>
    <dgm:cxn modelId="{92A0F146-7CA9-4A14-B1D2-004E2A064A80}" type="presParOf" srcId="{D9FE5AB4-DF0B-46AE-B761-29151444B8C5}" destId="{05666D40-0841-4154-8FB9-882057FDF689}" srcOrd="1" destOrd="0" presId="urn:microsoft.com/office/officeart/2005/8/layout/orgChart1"/>
    <dgm:cxn modelId="{17726F70-2DB9-4506-A032-1685A790ECB2}" type="presParOf" srcId="{D9FE5AB4-DF0B-46AE-B761-29151444B8C5}" destId="{3AA48F28-A411-4601-AC1E-0B3A3B48833F}" srcOrd="2" destOrd="0" presId="urn:microsoft.com/office/officeart/2005/8/layout/orgChart1"/>
    <dgm:cxn modelId="{8601D903-3B56-486C-A5F0-5F5F3EA920B6}" type="presParOf" srcId="{09107333-2366-44CB-9100-316BCBAD187B}" destId="{D3C34EFF-8FE1-405A-BF0E-71768044736B}" srcOrd="2" destOrd="0" presId="urn:microsoft.com/office/officeart/2005/8/layout/orgChart1"/>
    <dgm:cxn modelId="{2A51BDDC-57B3-4FCA-8946-29D1299057F9}" type="presParOf" srcId="{0A408938-DB1B-4343-BD80-33DC35032D79}" destId="{146AD15C-F54A-4192-9627-B75CDCE60200}" srcOrd="2" destOrd="0" presId="urn:microsoft.com/office/officeart/2005/8/layout/orgChart1"/>
    <dgm:cxn modelId="{28607237-9BD0-4F30-9AE6-5CDCD79352BB}" type="presParOf" srcId="{0A408938-DB1B-4343-BD80-33DC35032D79}" destId="{FE7925AA-6F47-4364-9775-DD0036112C9E}" srcOrd="3" destOrd="0" presId="urn:microsoft.com/office/officeart/2005/8/layout/orgChart1"/>
    <dgm:cxn modelId="{EBCE1E3E-0090-49ED-938A-D25BFF332FBE}" type="presParOf" srcId="{FE7925AA-6F47-4364-9775-DD0036112C9E}" destId="{2ECE3545-5BFB-47B7-A00E-135DCCACAE0A}" srcOrd="0" destOrd="0" presId="urn:microsoft.com/office/officeart/2005/8/layout/orgChart1"/>
    <dgm:cxn modelId="{118A664D-D088-4471-97E3-41B3A4514603}" type="presParOf" srcId="{2ECE3545-5BFB-47B7-A00E-135DCCACAE0A}" destId="{606E6A06-979D-4A30-87A5-3693CEA45A2B}" srcOrd="0" destOrd="0" presId="urn:microsoft.com/office/officeart/2005/8/layout/orgChart1"/>
    <dgm:cxn modelId="{CAF6206F-1497-445C-8B87-17FC73E1755F}" type="presParOf" srcId="{2ECE3545-5BFB-47B7-A00E-135DCCACAE0A}" destId="{806DD70A-0A34-4BCE-A41F-F426239BA4FE}" srcOrd="1" destOrd="0" presId="urn:microsoft.com/office/officeart/2005/8/layout/orgChart1"/>
    <dgm:cxn modelId="{0D6B537B-BDD2-471F-B3A8-9449EBB0816F}" type="presParOf" srcId="{FE7925AA-6F47-4364-9775-DD0036112C9E}" destId="{C1D16B27-363D-406E-94BF-DF5423FD2D3F}" srcOrd="1" destOrd="0" presId="urn:microsoft.com/office/officeart/2005/8/layout/orgChart1"/>
    <dgm:cxn modelId="{F158FDE8-18B0-42ED-8D9F-3FD5643ADBB6}" type="presParOf" srcId="{C1D16B27-363D-406E-94BF-DF5423FD2D3F}" destId="{C91DCD6A-B3B3-4F93-A681-A585DB49BC8F}" srcOrd="0" destOrd="0" presId="urn:microsoft.com/office/officeart/2005/8/layout/orgChart1"/>
    <dgm:cxn modelId="{0494EE7C-E61A-40CA-8B42-55F5D6A8884A}" type="presParOf" srcId="{C1D16B27-363D-406E-94BF-DF5423FD2D3F}" destId="{DAA37C24-472A-4B4D-8DCF-344C54AE4DEB}" srcOrd="1" destOrd="0" presId="urn:microsoft.com/office/officeart/2005/8/layout/orgChart1"/>
    <dgm:cxn modelId="{27B25A2E-C7D7-458F-8E43-6292133A0003}" type="presParOf" srcId="{DAA37C24-472A-4B4D-8DCF-344C54AE4DEB}" destId="{176C8207-5210-44E9-9E31-1A3C51FD8EC1}" srcOrd="0" destOrd="0" presId="urn:microsoft.com/office/officeart/2005/8/layout/orgChart1"/>
    <dgm:cxn modelId="{43C79C65-8812-4208-8A97-F633BF6A9F2B}" type="presParOf" srcId="{176C8207-5210-44E9-9E31-1A3C51FD8EC1}" destId="{47F4710D-B57C-4E86-833D-479378DB2C45}" srcOrd="0" destOrd="0" presId="urn:microsoft.com/office/officeart/2005/8/layout/orgChart1"/>
    <dgm:cxn modelId="{345CF8B2-1BCE-407E-B84C-F362684FA0A6}" type="presParOf" srcId="{176C8207-5210-44E9-9E31-1A3C51FD8EC1}" destId="{B40FB041-D1FF-45DC-84E0-E652763F25ED}" srcOrd="1" destOrd="0" presId="urn:microsoft.com/office/officeart/2005/8/layout/orgChart1"/>
    <dgm:cxn modelId="{3D724B2C-9E95-4D9C-A30F-E7658B13D74F}" type="presParOf" srcId="{DAA37C24-472A-4B4D-8DCF-344C54AE4DEB}" destId="{AC812780-AFD4-4F1E-844D-27E17059568C}" srcOrd="1" destOrd="0" presId="urn:microsoft.com/office/officeart/2005/8/layout/orgChart1"/>
    <dgm:cxn modelId="{805348AE-AC00-4C3C-BCDD-5411E25C4601}" type="presParOf" srcId="{DAA37C24-472A-4B4D-8DCF-344C54AE4DEB}" destId="{9D00781B-5D89-4315-A2FE-6A22EF1BBF73}" srcOrd="2" destOrd="0" presId="urn:microsoft.com/office/officeart/2005/8/layout/orgChart1"/>
    <dgm:cxn modelId="{D2B8AB0A-F8C2-41C1-A29E-99DD5F0111C4}" type="presParOf" srcId="{C1D16B27-363D-406E-94BF-DF5423FD2D3F}" destId="{6D761249-357B-47E9-ADCE-5880F8D2DB58}" srcOrd="2" destOrd="0" presId="urn:microsoft.com/office/officeart/2005/8/layout/orgChart1"/>
    <dgm:cxn modelId="{CA7EED3C-6086-480D-B1AA-F4EB6ECC163E}" type="presParOf" srcId="{C1D16B27-363D-406E-94BF-DF5423FD2D3F}" destId="{C42DBBF5-6C00-4C97-82B2-227E071CC5DE}" srcOrd="3" destOrd="0" presId="urn:microsoft.com/office/officeart/2005/8/layout/orgChart1"/>
    <dgm:cxn modelId="{9473384A-81F0-44A2-B167-C3E7578D5BDA}" type="presParOf" srcId="{C42DBBF5-6C00-4C97-82B2-227E071CC5DE}" destId="{D5282C5A-827F-4169-AE02-F690BD9A9539}" srcOrd="0" destOrd="0" presId="urn:microsoft.com/office/officeart/2005/8/layout/orgChart1"/>
    <dgm:cxn modelId="{7BDC57B2-D440-494B-858E-DD724971E372}" type="presParOf" srcId="{D5282C5A-827F-4169-AE02-F690BD9A9539}" destId="{82B80358-63C5-4648-A2F0-F0737FF60F7B}" srcOrd="0" destOrd="0" presId="urn:microsoft.com/office/officeart/2005/8/layout/orgChart1"/>
    <dgm:cxn modelId="{B3D47D1C-B741-4C5D-97B8-563A72D2EB35}" type="presParOf" srcId="{D5282C5A-827F-4169-AE02-F690BD9A9539}" destId="{CC77B583-8F2C-479D-8A69-DF6FD51E1EDE}" srcOrd="1" destOrd="0" presId="urn:microsoft.com/office/officeart/2005/8/layout/orgChart1"/>
    <dgm:cxn modelId="{FA2B6275-9DFA-4C40-AA95-3210F9F4B475}" type="presParOf" srcId="{C42DBBF5-6C00-4C97-82B2-227E071CC5DE}" destId="{E27DDC1E-D3A8-42C7-B511-D34640CC897A}" srcOrd="1" destOrd="0" presId="urn:microsoft.com/office/officeart/2005/8/layout/orgChart1"/>
    <dgm:cxn modelId="{9F42B120-228A-41B2-9828-86703A96A436}" type="presParOf" srcId="{C42DBBF5-6C00-4C97-82B2-227E071CC5DE}" destId="{DA5BA5D1-B6BE-4CB3-8747-94A217CEB77E}" srcOrd="2" destOrd="0" presId="urn:microsoft.com/office/officeart/2005/8/layout/orgChart1"/>
    <dgm:cxn modelId="{76FBC700-6D89-4E5C-83D9-269356111157}" type="presParOf" srcId="{C1D16B27-363D-406E-94BF-DF5423FD2D3F}" destId="{6BDADF32-D039-4410-AD9E-43D45BAD84C5}" srcOrd="4" destOrd="0" presId="urn:microsoft.com/office/officeart/2005/8/layout/orgChart1"/>
    <dgm:cxn modelId="{82B549A6-2E0A-4282-9970-2E08D08D799F}" type="presParOf" srcId="{C1D16B27-363D-406E-94BF-DF5423FD2D3F}" destId="{114E9032-2C42-426F-84A8-5A8A2AAB1627}" srcOrd="5" destOrd="0" presId="urn:microsoft.com/office/officeart/2005/8/layout/orgChart1"/>
    <dgm:cxn modelId="{7BE350A8-BE41-4F1D-A39D-1E3C981AB43E}" type="presParOf" srcId="{114E9032-2C42-426F-84A8-5A8A2AAB1627}" destId="{7E09E571-6B4C-4EF9-BEE6-200E52546FCF}" srcOrd="0" destOrd="0" presId="urn:microsoft.com/office/officeart/2005/8/layout/orgChart1"/>
    <dgm:cxn modelId="{F9FA1B98-FF40-49B9-B78A-45A3D2BC5729}" type="presParOf" srcId="{7E09E571-6B4C-4EF9-BEE6-200E52546FCF}" destId="{39189C5B-A710-4639-85AA-D43D12F8F81A}" srcOrd="0" destOrd="0" presId="urn:microsoft.com/office/officeart/2005/8/layout/orgChart1"/>
    <dgm:cxn modelId="{B373BF2A-656E-4B00-B9AF-37B0A6C09420}" type="presParOf" srcId="{7E09E571-6B4C-4EF9-BEE6-200E52546FCF}" destId="{9BD5E54D-53FA-4ECB-B8DD-78B36C0D6045}" srcOrd="1" destOrd="0" presId="urn:microsoft.com/office/officeart/2005/8/layout/orgChart1"/>
    <dgm:cxn modelId="{DC222D1E-FB57-43CE-B5FF-B44015390949}" type="presParOf" srcId="{114E9032-2C42-426F-84A8-5A8A2AAB1627}" destId="{6F62955D-A532-4108-92F1-EC7E3BE8A628}" srcOrd="1" destOrd="0" presId="urn:microsoft.com/office/officeart/2005/8/layout/orgChart1"/>
    <dgm:cxn modelId="{DE88F12D-8B06-46DF-B9DE-E51A9B7FEBED}" type="presParOf" srcId="{114E9032-2C42-426F-84A8-5A8A2AAB1627}" destId="{DF1684BC-A263-4F13-B3F3-9E96416BFE59}" srcOrd="2" destOrd="0" presId="urn:microsoft.com/office/officeart/2005/8/layout/orgChart1"/>
    <dgm:cxn modelId="{01AF7398-2267-4B0A-A035-6FBDBE83A42F}" type="presParOf" srcId="{C1D16B27-363D-406E-94BF-DF5423FD2D3F}" destId="{32582E9C-F5A6-492B-85AA-AA3DC509AC61}" srcOrd="6" destOrd="0" presId="urn:microsoft.com/office/officeart/2005/8/layout/orgChart1"/>
    <dgm:cxn modelId="{CC2DB3F2-FAA3-4B3F-A3EB-A21B7C2255B3}" type="presParOf" srcId="{C1D16B27-363D-406E-94BF-DF5423FD2D3F}" destId="{4654D211-DD5E-4A22-BAB5-0B126D6F13E1}" srcOrd="7" destOrd="0" presId="urn:microsoft.com/office/officeart/2005/8/layout/orgChart1"/>
    <dgm:cxn modelId="{577646C2-945D-4645-A3C5-C75011E7BBF3}" type="presParOf" srcId="{4654D211-DD5E-4A22-BAB5-0B126D6F13E1}" destId="{2B703385-F000-4BA9-8075-00D3DCED3646}" srcOrd="0" destOrd="0" presId="urn:microsoft.com/office/officeart/2005/8/layout/orgChart1"/>
    <dgm:cxn modelId="{CDF58E13-B0B6-470C-95C5-23B7C9A5B8EF}" type="presParOf" srcId="{2B703385-F000-4BA9-8075-00D3DCED3646}" destId="{841C593C-78DD-4343-B16B-782B12EEAFE1}" srcOrd="0" destOrd="0" presId="urn:microsoft.com/office/officeart/2005/8/layout/orgChart1"/>
    <dgm:cxn modelId="{2F23FB99-86E3-4044-9626-C79022E96A1F}" type="presParOf" srcId="{2B703385-F000-4BA9-8075-00D3DCED3646}" destId="{994FFF84-C765-414F-98FC-06F60155C2F2}" srcOrd="1" destOrd="0" presId="urn:microsoft.com/office/officeart/2005/8/layout/orgChart1"/>
    <dgm:cxn modelId="{8ECBEAAE-A015-49F0-9F44-6BBC35878A11}" type="presParOf" srcId="{4654D211-DD5E-4A22-BAB5-0B126D6F13E1}" destId="{777D52C3-22BC-4108-AFA5-473D9E6417DB}" srcOrd="1" destOrd="0" presId="urn:microsoft.com/office/officeart/2005/8/layout/orgChart1"/>
    <dgm:cxn modelId="{C177C0B8-2CA9-45A2-A164-5CCAE5F8276D}" type="presParOf" srcId="{4654D211-DD5E-4A22-BAB5-0B126D6F13E1}" destId="{5E2CFEC1-262A-4B57-88D9-2C0B98D65F68}" srcOrd="2" destOrd="0" presId="urn:microsoft.com/office/officeart/2005/8/layout/orgChart1"/>
    <dgm:cxn modelId="{1839126C-C23A-4261-9D47-41330914E8E2}" type="presParOf" srcId="{C1D16B27-363D-406E-94BF-DF5423FD2D3F}" destId="{5E0D3BC4-549A-4C86-B324-844DA22EA9A3}" srcOrd="8" destOrd="0" presId="urn:microsoft.com/office/officeart/2005/8/layout/orgChart1"/>
    <dgm:cxn modelId="{F99A28A4-C7A2-43B0-9036-95BDB27617D0}" type="presParOf" srcId="{C1D16B27-363D-406E-94BF-DF5423FD2D3F}" destId="{91D0223D-D4C9-41E6-907A-3B86F0673F33}" srcOrd="9" destOrd="0" presId="urn:microsoft.com/office/officeart/2005/8/layout/orgChart1"/>
    <dgm:cxn modelId="{264BA1B9-739B-4324-80FD-5E2A2CD15F4A}" type="presParOf" srcId="{91D0223D-D4C9-41E6-907A-3B86F0673F33}" destId="{27A00E6B-DFC4-45FF-A81D-9DA8296895B4}" srcOrd="0" destOrd="0" presId="urn:microsoft.com/office/officeart/2005/8/layout/orgChart1"/>
    <dgm:cxn modelId="{17D4E7DC-4C53-4414-AABB-862AFC7EC3AD}" type="presParOf" srcId="{27A00E6B-DFC4-45FF-A81D-9DA8296895B4}" destId="{0E086B77-F2D0-487C-801C-D560BC321389}" srcOrd="0" destOrd="0" presId="urn:microsoft.com/office/officeart/2005/8/layout/orgChart1"/>
    <dgm:cxn modelId="{27CC303F-4AD8-48AD-AA72-747A53FC9913}" type="presParOf" srcId="{27A00E6B-DFC4-45FF-A81D-9DA8296895B4}" destId="{536CE0CE-5BCA-49E7-8381-73E7ABBA5608}" srcOrd="1" destOrd="0" presId="urn:microsoft.com/office/officeart/2005/8/layout/orgChart1"/>
    <dgm:cxn modelId="{34E8CD71-6860-4F59-89C8-4C0CD0064EFC}" type="presParOf" srcId="{91D0223D-D4C9-41E6-907A-3B86F0673F33}" destId="{F3889B6D-C568-4469-A734-EAAACD891387}" srcOrd="1" destOrd="0" presId="urn:microsoft.com/office/officeart/2005/8/layout/orgChart1"/>
    <dgm:cxn modelId="{89C9C531-5BDA-444C-905A-CC88C0A49A6C}" type="presParOf" srcId="{91D0223D-D4C9-41E6-907A-3B86F0673F33}" destId="{C1063D06-033F-42A8-B9C4-8B2F8206DAEB}" srcOrd="2" destOrd="0" presId="urn:microsoft.com/office/officeart/2005/8/layout/orgChart1"/>
    <dgm:cxn modelId="{5F5A148D-D640-450E-AD95-169B5AC37C19}" type="presParOf" srcId="{C1D16B27-363D-406E-94BF-DF5423FD2D3F}" destId="{ECA71E88-E063-42B2-8BF9-85DE94D53899}" srcOrd="10" destOrd="0" presId="urn:microsoft.com/office/officeart/2005/8/layout/orgChart1"/>
    <dgm:cxn modelId="{3E411355-42DA-4ABE-8C32-B328D933129A}" type="presParOf" srcId="{C1D16B27-363D-406E-94BF-DF5423FD2D3F}" destId="{1F1C633B-55E5-4816-BE25-49385C437FD3}" srcOrd="11" destOrd="0" presId="urn:microsoft.com/office/officeart/2005/8/layout/orgChart1"/>
    <dgm:cxn modelId="{6302C27F-0EC8-454A-A7D6-0801DC93BBC2}" type="presParOf" srcId="{1F1C633B-55E5-4816-BE25-49385C437FD3}" destId="{7BC19A05-5A7A-4577-9CA9-2B0C3A0B37CD}" srcOrd="0" destOrd="0" presId="urn:microsoft.com/office/officeart/2005/8/layout/orgChart1"/>
    <dgm:cxn modelId="{CEBA89EA-1363-44C9-8768-968CAFD80000}" type="presParOf" srcId="{7BC19A05-5A7A-4577-9CA9-2B0C3A0B37CD}" destId="{9234BD4F-2562-45C2-9D8C-541332F2233F}" srcOrd="0" destOrd="0" presId="urn:microsoft.com/office/officeart/2005/8/layout/orgChart1"/>
    <dgm:cxn modelId="{A30785E7-24E2-4CF0-AAF4-D2C4B835DDB3}" type="presParOf" srcId="{7BC19A05-5A7A-4577-9CA9-2B0C3A0B37CD}" destId="{1DEAF794-FAD4-428C-AE82-D11913C7ABEC}" srcOrd="1" destOrd="0" presId="urn:microsoft.com/office/officeart/2005/8/layout/orgChart1"/>
    <dgm:cxn modelId="{484606B9-8C7C-4DB3-AE13-CD066009442C}" type="presParOf" srcId="{1F1C633B-55E5-4816-BE25-49385C437FD3}" destId="{EFA598D1-0280-405C-A5CB-B3B15A53BED1}" srcOrd="1" destOrd="0" presId="urn:microsoft.com/office/officeart/2005/8/layout/orgChart1"/>
    <dgm:cxn modelId="{C7175891-C0FB-4FBB-89D6-13D8E026B727}" type="presParOf" srcId="{1F1C633B-55E5-4816-BE25-49385C437FD3}" destId="{53EFAFEE-F61E-482D-964B-B1E435A3093C}" srcOrd="2" destOrd="0" presId="urn:microsoft.com/office/officeart/2005/8/layout/orgChart1"/>
    <dgm:cxn modelId="{AA1D5F8C-9248-418D-8F57-941E0C609BB6}" type="presParOf" srcId="{FE7925AA-6F47-4364-9775-DD0036112C9E}" destId="{04D5010E-30EE-4333-8E73-6A83BA6F9C0B}" srcOrd="2" destOrd="0" presId="urn:microsoft.com/office/officeart/2005/8/layout/orgChart1"/>
    <dgm:cxn modelId="{53820F29-A4D5-4759-8CF6-06C1189C2DC9}" type="presParOf" srcId="{0A408938-DB1B-4343-BD80-33DC35032D79}" destId="{8678A52A-CFA2-489B-9DCA-3935EC8E5CCE}" srcOrd="4" destOrd="0" presId="urn:microsoft.com/office/officeart/2005/8/layout/orgChart1"/>
    <dgm:cxn modelId="{3D2ABCB2-42A8-4ADB-A11E-CE22025DAB2E}" type="presParOf" srcId="{0A408938-DB1B-4343-BD80-33DC35032D79}" destId="{7F7433C4-D9EC-4102-B293-50CA79975A2F}" srcOrd="5" destOrd="0" presId="urn:microsoft.com/office/officeart/2005/8/layout/orgChart1"/>
    <dgm:cxn modelId="{78FB112B-97AD-4817-A8FE-3A92DFC086E2}" type="presParOf" srcId="{7F7433C4-D9EC-4102-B293-50CA79975A2F}" destId="{04F4C84F-24CD-4C3B-817E-43F4CE9FD797}" srcOrd="0" destOrd="0" presId="urn:microsoft.com/office/officeart/2005/8/layout/orgChart1"/>
    <dgm:cxn modelId="{12984738-610F-4A4A-A6BF-7FDCC2D660E6}" type="presParOf" srcId="{04F4C84F-24CD-4C3B-817E-43F4CE9FD797}" destId="{554814C4-A3A7-4D99-84BF-AA08FCFE13B8}" srcOrd="0" destOrd="0" presId="urn:microsoft.com/office/officeart/2005/8/layout/orgChart1"/>
    <dgm:cxn modelId="{42182E22-3345-4797-9F91-420BC0D7C3B7}" type="presParOf" srcId="{04F4C84F-24CD-4C3B-817E-43F4CE9FD797}" destId="{2A746F1D-107D-49FB-A2A4-1CB8BF963BC7}" srcOrd="1" destOrd="0" presId="urn:microsoft.com/office/officeart/2005/8/layout/orgChart1"/>
    <dgm:cxn modelId="{834A8563-50D8-4C0C-A8FC-635261C6C7D0}" type="presParOf" srcId="{7F7433C4-D9EC-4102-B293-50CA79975A2F}" destId="{8AF702EF-8EE8-4FB2-9D68-5AB6E7C8CFD2}" srcOrd="1" destOrd="0" presId="urn:microsoft.com/office/officeart/2005/8/layout/orgChart1"/>
    <dgm:cxn modelId="{2D937985-46FD-4D22-8927-22F59F3521A8}" type="presParOf" srcId="{8AF702EF-8EE8-4FB2-9D68-5AB6E7C8CFD2}" destId="{02FCBAB2-10CC-4BC0-8BE5-3E57DB2A0B2E}" srcOrd="0" destOrd="0" presId="urn:microsoft.com/office/officeart/2005/8/layout/orgChart1"/>
    <dgm:cxn modelId="{39806F98-0DFA-40DA-92F3-833F1B4EAAA9}" type="presParOf" srcId="{8AF702EF-8EE8-4FB2-9D68-5AB6E7C8CFD2}" destId="{B2C9A382-B3EE-406E-93FB-A59D399576C4}" srcOrd="1" destOrd="0" presId="urn:microsoft.com/office/officeart/2005/8/layout/orgChart1"/>
    <dgm:cxn modelId="{76410EC7-CDB7-40FC-9730-091BE4377468}" type="presParOf" srcId="{B2C9A382-B3EE-406E-93FB-A59D399576C4}" destId="{56EA2974-09AE-4E2E-8A2F-0293A43A1924}" srcOrd="0" destOrd="0" presId="urn:microsoft.com/office/officeart/2005/8/layout/orgChart1"/>
    <dgm:cxn modelId="{ABE7D5B2-5E3B-4213-9339-8CAB45BDC457}" type="presParOf" srcId="{56EA2974-09AE-4E2E-8A2F-0293A43A1924}" destId="{96849541-790C-4A7E-889E-9054EB266353}" srcOrd="0" destOrd="0" presId="urn:microsoft.com/office/officeart/2005/8/layout/orgChart1"/>
    <dgm:cxn modelId="{76126BE0-2636-44D1-B7EC-D7D8B372CFFC}" type="presParOf" srcId="{56EA2974-09AE-4E2E-8A2F-0293A43A1924}" destId="{2B98DEAB-1D27-468E-B0BB-251EEFD9A20D}" srcOrd="1" destOrd="0" presId="urn:microsoft.com/office/officeart/2005/8/layout/orgChart1"/>
    <dgm:cxn modelId="{2FEED24D-AD76-44F4-B35E-BF525F09C8FF}" type="presParOf" srcId="{B2C9A382-B3EE-406E-93FB-A59D399576C4}" destId="{4B7F530C-ED41-402A-9418-743A25B205BB}" srcOrd="1" destOrd="0" presId="urn:microsoft.com/office/officeart/2005/8/layout/orgChart1"/>
    <dgm:cxn modelId="{FCAD64EE-71F1-4380-B083-2B63CBFEDA7D}" type="presParOf" srcId="{B2C9A382-B3EE-406E-93FB-A59D399576C4}" destId="{FCD60717-9BAE-4B4C-A3AA-6E479AFD94D7}" srcOrd="2" destOrd="0" presId="urn:microsoft.com/office/officeart/2005/8/layout/orgChart1"/>
    <dgm:cxn modelId="{83328107-F01B-4634-9800-E940717B0875}" type="presParOf" srcId="{8AF702EF-8EE8-4FB2-9D68-5AB6E7C8CFD2}" destId="{ADB9270C-A9C4-4B17-9098-DAAD8686A183}" srcOrd="2" destOrd="0" presId="urn:microsoft.com/office/officeart/2005/8/layout/orgChart1"/>
    <dgm:cxn modelId="{6C447A0D-6E94-4F38-93C7-3A45A1C301CD}" type="presParOf" srcId="{8AF702EF-8EE8-4FB2-9D68-5AB6E7C8CFD2}" destId="{EA5AD01F-2BA8-42E0-BAFE-9E7F6D0A9285}" srcOrd="3" destOrd="0" presId="urn:microsoft.com/office/officeart/2005/8/layout/orgChart1"/>
    <dgm:cxn modelId="{2B8A4B9B-D457-401A-93CC-4C406B6C0EEB}" type="presParOf" srcId="{EA5AD01F-2BA8-42E0-BAFE-9E7F6D0A9285}" destId="{1A568A24-EB19-4322-BA0D-F218D367057A}" srcOrd="0" destOrd="0" presId="urn:microsoft.com/office/officeart/2005/8/layout/orgChart1"/>
    <dgm:cxn modelId="{43159500-FDA5-4778-AD0F-FA36FAD2D4E7}" type="presParOf" srcId="{1A568A24-EB19-4322-BA0D-F218D367057A}" destId="{EFEC9938-4D1B-4D89-BEB5-A7F6B8D5E7E3}" srcOrd="0" destOrd="0" presId="urn:microsoft.com/office/officeart/2005/8/layout/orgChart1"/>
    <dgm:cxn modelId="{13030450-F8F3-4D92-99D2-A406B512B6E4}" type="presParOf" srcId="{1A568A24-EB19-4322-BA0D-F218D367057A}" destId="{A8467739-DCDE-4E0E-8777-C20E1FCF5E54}" srcOrd="1" destOrd="0" presId="urn:microsoft.com/office/officeart/2005/8/layout/orgChart1"/>
    <dgm:cxn modelId="{3DD41990-1B24-4D46-B5B7-897E9560DF19}" type="presParOf" srcId="{EA5AD01F-2BA8-42E0-BAFE-9E7F6D0A9285}" destId="{7C776A3B-2C23-4E3E-810B-84B5F8D63F45}" srcOrd="1" destOrd="0" presId="urn:microsoft.com/office/officeart/2005/8/layout/orgChart1"/>
    <dgm:cxn modelId="{DC111A98-5897-4BD6-BC01-81BBFE9E5F52}" type="presParOf" srcId="{EA5AD01F-2BA8-42E0-BAFE-9E7F6D0A9285}" destId="{FF5CBEC1-5035-4E00-8387-2B7DA96572CC}" srcOrd="2" destOrd="0" presId="urn:microsoft.com/office/officeart/2005/8/layout/orgChart1"/>
    <dgm:cxn modelId="{51D02B12-3281-4364-B53C-25E2E8442C79}" type="presParOf" srcId="{8AF702EF-8EE8-4FB2-9D68-5AB6E7C8CFD2}" destId="{8571DE6D-147D-4EAC-AD62-7F98F37D5EF3}" srcOrd="4" destOrd="0" presId="urn:microsoft.com/office/officeart/2005/8/layout/orgChart1"/>
    <dgm:cxn modelId="{58C562CD-49EC-4A85-810B-FADDE9F02D7B}" type="presParOf" srcId="{8AF702EF-8EE8-4FB2-9D68-5AB6E7C8CFD2}" destId="{9277CEB3-F094-44B3-929B-2585319B37B9}" srcOrd="5" destOrd="0" presId="urn:microsoft.com/office/officeart/2005/8/layout/orgChart1"/>
    <dgm:cxn modelId="{602C4F5D-68B1-4E4F-B04E-C79D79C575E7}" type="presParOf" srcId="{9277CEB3-F094-44B3-929B-2585319B37B9}" destId="{F0A6C707-F0BE-4DD9-99FE-BB8C8370DEBF}" srcOrd="0" destOrd="0" presId="urn:microsoft.com/office/officeart/2005/8/layout/orgChart1"/>
    <dgm:cxn modelId="{A339FFD4-2F08-4F29-B609-A00597156F4B}" type="presParOf" srcId="{F0A6C707-F0BE-4DD9-99FE-BB8C8370DEBF}" destId="{D6CAE4AA-C4ED-49ED-84BF-EA697CDFE2C5}" srcOrd="0" destOrd="0" presId="urn:microsoft.com/office/officeart/2005/8/layout/orgChart1"/>
    <dgm:cxn modelId="{9C044445-5093-4126-AF5B-9CE95E83EEC6}" type="presParOf" srcId="{F0A6C707-F0BE-4DD9-99FE-BB8C8370DEBF}" destId="{4FFC9168-55AB-4D9B-BA8C-FBCE8364EE40}" srcOrd="1" destOrd="0" presId="urn:microsoft.com/office/officeart/2005/8/layout/orgChart1"/>
    <dgm:cxn modelId="{A7F93F21-7E08-49FA-ABCA-41891216FA4A}" type="presParOf" srcId="{9277CEB3-F094-44B3-929B-2585319B37B9}" destId="{6CE6B3EA-DA4D-4678-8DC0-8357EB705CCB}" srcOrd="1" destOrd="0" presId="urn:microsoft.com/office/officeart/2005/8/layout/orgChart1"/>
    <dgm:cxn modelId="{3FD41481-7175-479F-9986-148EF970EAD9}" type="presParOf" srcId="{9277CEB3-F094-44B3-929B-2585319B37B9}" destId="{93B37291-C8F5-4BFF-A890-06BD1605390E}" srcOrd="2" destOrd="0" presId="urn:microsoft.com/office/officeart/2005/8/layout/orgChart1"/>
    <dgm:cxn modelId="{2DA4EE9B-47B2-414F-9F72-4064B46B4D08}" type="presParOf" srcId="{7F7433C4-D9EC-4102-B293-50CA79975A2F}" destId="{8D3BDD26-AF9A-45DB-BBF8-FC572E1A4799}" srcOrd="2" destOrd="0" presId="urn:microsoft.com/office/officeart/2005/8/layout/orgChart1"/>
    <dgm:cxn modelId="{9A3DBE5A-2282-45D1-AAA6-CBE32CAB25EF}" type="presParOf" srcId="{0A408938-DB1B-4343-BD80-33DC35032D79}" destId="{85279B46-43BD-4D25-872F-C6D3E6E260F4}" srcOrd="6" destOrd="0" presId="urn:microsoft.com/office/officeart/2005/8/layout/orgChart1"/>
    <dgm:cxn modelId="{D6E43081-8CB6-474D-B078-36D786E2A75D}" type="presParOf" srcId="{0A408938-DB1B-4343-BD80-33DC35032D79}" destId="{CB3AF14E-5834-46F8-A964-EFD5030C1906}" srcOrd="7" destOrd="0" presId="urn:microsoft.com/office/officeart/2005/8/layout/orgChart1"/>
    <dgm:cxn modelId="{BCDA45C0-5725-4BE1-838B-1DED902B6955}" type="presParOf" srcId="{CB3AF14E-5834-46F8-A964-EFD5030C1906}" destId="{3A33E207-F27A-4FAB-AA97-8DB09CF39913}" srcOrd="0" destOrd="0" presId="urn:microsoft.com/office/officeart/2005/8/layout/orgChart1"/>
    <dgm:cxn modelId="{4C1C57EB-1130-4995-B7FF-BDC90FBC1DE9}" type="presParOf" srcId="{3A33E207-F27A-4FAB-AA97-8DB09CF39913}" destId="{BF3157C9-3C80-4B6D-ACC4-5EF8A30F32F7}" srcOrd="0" destOrd="0" presId="urn:microsoft.com/office/officeart/2005/8/layout/orgChart1"/>
    <dgm:cxn modelId="{242205E6-0D27-4CE4-8219-74E2459E2472}" type="presParOf" srcId="{3A33E207-F27A-4FAB-AA97-8DB09CF39913}" destId="{1EF2C405-85EC-49B1-9B7D-86D330C9E8E6}" srcOrd="1" destOrd="0" presId="urn:microsoft.com/office/officeart/2005/8/layout/orgChart1"/>
    <dgm:cxn modelId="{5574AA74-A084-454C-A144-10DFB2DE261E}" type="presParOf" srcId="{CB3AF14E-5834-46F8-A964-EFD5030C1906}" destId="{4D0DC62C-CA14-422C-A8E7-4D5C2DF6B90B}" srcOrd="1" destOrd="0" presId="urn:microsoft.com/office/officeart/2005/8/layout/orgChart1"/>
    <dgm:cxn modelId="{1F2FC865-F921-43F4-8DD5-896829092901}" type="presParOf" srcId="{CB3AF14E-5834-46F8-A964-EFD5030C1906}" destId="{9AEBB535-2E03-4FC7-80D4-500351706F6C}" srcOrd="2" destOrd="0" presId="urn:microsoft.com/office/officeart/2005/8/layout/orgChart1"/>
    <dgm:cxn modelId="{B0364FD5-8ADE-4C3F-AAB1-DABD73936466}" type="presParOf" srcId="{0A408938-DB1B-4343-BD80-33DC35032D79}" destId="{DA4422E0-27DE-4619-BC7F-E79B6E1EC4CF}" srcOrd="8" destOrd="0" presId="urn:microsoft.com/office/officeart/2005/8/layout/orgChart1"/>
    <dgm:cxn modelId="{5198A5ED-7AB8-4822-BEFE-144C49099CC7}" type="presParOf" srcId="{0A408938-DB1B-4343-BD80-33DC35032D79}" destId="{95090904-6A1E-44C4-918A-B9F539F19A38}" srcOrd="9" destOrd="0" presId="urn:microsoft.com/office/officeart/2005/8/layout/orgChart1"/>
    <dgm:cxn modelId="{4B24ED20-9D5D-4850-925C-6E4B098DF7F6}" type="presParOf" srcId="{95090904-6A1E-44C4-918A-B9F539F19A38}" destId="{0AB5E4B9-6C32-4E63-8157-7759903E0CC1}" srcOrd="0" destOrd="0" presId="urn:microsoft.com/office/officeart/2005/8/layout/orgChart1"/>
    <dgm:cxn modelId="{FC2DD1E8-5B06-4040-97FE-3364F3DCF6AE}" type="presParOf" srcId="{0AB5E4B9-6C32-4E63-8157-7759903E0CC1}" destId="{0947C62B-C27E-4056-8755-19DA8899853E}" srcOrd="0" destOrd="0" presId="urn:microsoft.com/office/officeart/2005/8/layout/orgChart1"/>
    <dgm:cxn modelId="{39567A4E-0A5A-4E5D-B46C-1E12C961A5C4}" type="presParOf" srcId="{0AB5E4B9-6C32-4E63-8157-7759903E0CC1}" destId="{61C1FBFE-E37E-4264-B335-2FC52F1FFD7A}" srcOrd="1" destOrd="0" presId="urn:microsoft.com/office/officeart/2005/8/layout/orgChart1"/>
    <dgm:cxn modelId="{7B66F4C7-076C-40C4-BEB3-9F0AFF59BC1C}" type="presParOf" srcId="{95090904-6A1E-44C4-918A-B9F539F19A38}" destId="{32B6F4F9-56D8-4B61-BE55-5EEAC4E76C71}" srcOrd="1" destOrd="0" presId="urn:microsoft.com/office/officeart/2005/8/layout/orgChart1"/>
    <dgm:cxn modelId="{BACC1375-74DD-40B2-BB19-E0A3DEAB945A}" type="presParOf" srcId="{32B6F4F9-56D8-4B61-BE55-5EEAC4E76C71}" destId="{0B561B70-C752-4DCE-B4A1-A3EEF03352C7}" srcOrd="0" destOrd="0" presId="urn:microsoft.com/office/officeart/2005/8/layout/orgChart1"/>
    <dgm:cxn modelId="{8C882122-488B-4A2F-9FAB-BC55A0FAE994}" type="presParOf" srcId="{32B6F4F9-56D8-4B61-BE55-5EEAC4E76C71}" destId="{9981ABCC-62EE-47D8-88E3-C6A2CD52D3DE}" srcOrd="1" destOrd="0" presId="urn:microsoft.com/office/officeart/2005/8/layout/orgChart1"/>
    <dgm:cxn modelId="{129666FE-CFAD-41BC-AD39-D8B53C46BBBD}" type="presParOf" srcId="{9981ABCC-62EE-47D8-88E3-C6A2CD52D3DE}" destId="{0EDF79E3-D16C-46E0-A44B-AE2DB49A6D94}" srcOrd="0" destOrd="0" presId="urn:microsoft.com/office/officeart/2005/8/layout/orgChart1"/>
    <dgm:cxn modelId="{CEEDE11F-213A-4D8F-A56D-4C600D87182C}" type="presParOf" srcId="{0EDF79E3-D16C-46E0-A44B-AE2DB49A6D94}" destId="{01591DF7-DBDB-4AC5-9C85-B2255C15F1B4}" srcOrd="0" destOrd="0" presId="urn:microsoft.com/office/officeart/2005/8/layout/orgChart1"/>
    <dgm:cxn modelId="{E3D10FD2-BEB3-4468-848C-171749654EF3}" type="presParOf" srcId="{0EDF79E3-D16C-46E0-A44B-AE2DB49A6D94}" destId="{133E4324-2A29-41E2-8F31-132736CA47E1}" srcOrd="1" destOrd="0" presId="urn:microsoft.com/office/officeart/2005/8/layout/orgChart1"/>
    <dgm:cxn modelId="{49DBED04-0FEE-4A23-8BE3-E308FF40E71C}" type="presParOf" srcId="{9981ABCC-62EE-47D8-88E3-C6A2CD52D3DE}" destId="{250BDE00-58CB-4EBA-BF55-3210642CB004}" srcOrd="1" destOrd="0" presId="urn:microsoft.com/office/officeart/2005/8/layout/orgChart1"/>
    <dgm:cxn modelId="{7BB75AE0-591F-4EF0-A42C-E7C1613BC04C}" type="presParOf" srcId="{9981ABCC-62EE-47D8-88E3-C6A2CD52D3DE}" destId="{70D3597E-CA3F-4E56-A3C9-856183D8AA5E}" srcOrd="2" destOrd="0" presId="urn:microsoft.com/office/officeart/2005/8/layout/orgChart1"/>
    <dgm:cxn modelId="{A9A3B6BB-EAE1-434D-8382-E03371E59130}" type="presParOf" srcId="{95090904-6A1E-44C4-918A-B9F539F19A38}" destId="{CC96BB4A-FB4D-43BC-A751-E266501DE025}" srcOrd="2" destOrd="0" presId="urn:microsoft.com/office/officeart/2005/8/layout/orgChart1"/>
    <dgm:cxn modelId="{89D651F1-D0DE-46B3-B4CB-7F6C3321C75E}" type="presParOf" srcId="{0A408938-DB1B-4343-BD80-33DC35032D79}" destId="{4FDBC461-9423-4F2E-9F00-3732A2F51F0D}" srcOrd="10" destOrd="0" presId="urn:microsoft.com/office/officeart/2005/8/layout/orgChart1"/>
    <dgm:cxn modelId="{9967938E-A555-4070-B92D-8E13BB74BD17}" type="presParOf" srcId="{0A408938-DB1B-4343-BD80-33DC35032D79}" destId="{36B4A43C-6AAC-4642-9FFB-5693E7BB6399}" srcOrd="11" destOrd="0" presId="urn:microsoft.com/office/officeart/2005/8/layout/orgChart1"/>
    <dgm:cxn modelId="{5233D730-7126-400D-B7C7-0C02DC5ED87D}" type="presParOf" srcId="{36B4A43C-6AAC-4642-9FFB-5693E7BB6399}" destId="{02C883DE-CA48-4EB2-B225-2CA93F1255FB}" srcOrd="0" destOrd="0" presId="urn:microsoft.com/office/officeart/2005/8/layout/orgChart1"/>
    <dgm:cxn modelId="{C93B832D-A063-491E-8B09-C70ECBE5AE7A}" type="presParOf" srcId="{02C883DE-CA48-4EB2-B225-2CA93F1255FB}" destId="{5D8C3B4F-F59F-4298-B36D-FFABC6C12A54}" srcOrd="0" destOrd="0" presId="urn:microsoft.com/office/officeart/2005/8/layout/orgChart1"/>
    <dgm:cxn modelId="{A14543BD-9610-4421-A9C6-569F9D003669}" type="presParOf" srcId="{02C883DE-CA48-4EB2-B225-2CA93F1255FB}" destId="{4C98BED3-8806-48CA-B6B0-87FBD15B6635}" srcOrd="1" destOrd="0" presId="urn:microsoft.com/office/officeart/2005/8/layout/orgChart1"/>
    <dgm:cxn modelId="{83B7E1C7-7EA9-43BF-876B-3254F6522C9B}" type="presParOf" srcId="{36B4A43C-6AAC-4642-9FFB-5693E7BB6399}" destId="{CA58396F-FF51-4916-B3E9-B48786795DAE}" srcOrd="1" destOrd="0" presId="urn:microsoft.com/office/officeart/2005/8/layout/orgChart1"/>
    <dgm:cxn modelId="{33A3FECB-3EC5-47B9-979E-C442C30A9788}" type="presParOf" srcId="{CA58396F-FF51-4916-B3E9-B48786795DAE}" destId="{10884C25-E2EB-479F-AA98-538637210956}" srcOrd="0" destOrd="0" presId="urn:microsoft.com/office/officeart/2005/8/layout/orgChart1"/>
    <dgm:cxn modelId="{EAD187D0-57D3-4FEE-A7A1-807219D96583}" type="presParOf" srcId="{CA58396F-FF51-4916-B3E9-B48786795DAE}" destId="{0B1396CC-461A-45A3-A5D1-AAD4D9497042}" srcOrd="1" destOrd="0" presId="urn:microsoft.com/office/officeart/2005/8/layout/orgChart1"/>
    <dgm:cxn modelId="{923372FA-3566-4DDD-AB2C-4767BB3EAD31}" type="presParOf" srcId="{0B1396CC-461A-45A3-A5D1-AAD4D9497042}" destId="{6B078BFE-FE23-458D-9D8E-1608D396909B}" srcOrd="0" destOrd="0" presId="urn:microsoft.com/office/officeart/2005/8/layout/orgChart1"/>
    <dgm:cxn modelId="{80B33104-5C52-470F-AB3E-A9BBC7CCFE20}" type="presParOf" srcId="{6B078BFE-FE23-458D-9D8E-1608D396909B}" destId="{E4A89299-36E9-42EB-B343-8736D2CA4807}" srcOrd="0" destOrd="0" presId="urn:microsoft.com/office/officeart/2005/8/layout/orgChart1"/>
    <dgm:cxn modelId="{179C781E-F043-405C-ADC7-ADFFDA967633}" type="presParOf" srcId="{6B078BFE-FE23-458D-9D8E-1608D396909B}" destId="{CC70041D-62D3-4939-A635-3552DC1A59F9}" srcOrd="1" destOrd="0" presId="urn:microsoft.com/office/officeart/2005/8/layout/orgChart1"/>
    <dgm:cxn modelId="{2609245F-F129-4137-AC97-6722DE55F6D8}" type="presParOf" srcId="{0B1396CC-461A-45A3-A5D1-AAD4D9497042}" destId="{D6432ED2-D3D6-4373-B5E8-4EFD10353131}" srcOrd="1" destOrd="0" presId="urn:microsoft.com/office/officeart/2005/8/layout/orgChart1"/>
    <dgm:cxn modelId="{CAD36B44-780A-4D26-96B1-4BA652BD5A95}" type="presParOf" srcId="{0B1396CC-461A-45A3-A5D1-AAD4D9497042}" destId="{6B298EC6-AF3E-48DE-A1BF-C4E08128803D}" srcOrd="2" destOrd="0" presId="urn:microsoft.com/office/officeart/2005/8/layout/orgChart1"/>
    <dgm:cxn modelId="{637063D4-3E46-4229-A848-F391603FE338}" type="presParOf" srcId="{CA58396F-FF51-4916-B3E9-B48786795DAE}" destId="{92D31338-18A2-4534-B5AA-12A1BC9A1C2A}" srcOrd="2" destOrd="0" presId="urn:microsoft.com/office/officeart/2005/8/layout/orgChart1"/>
    <dgm:cxn modelId="{81766987-F26B-493B-B762-692821C06B02}" type="presParOf" srcId="{CA58396F-FF51-4916-B3E9-B48786795DAE}" destId="{D3A28E08-25D4-4F8E-9383-09D864F5F7AC}" srcOrd="3" destOrd="0" presId="urn:microsoft.com/office/officeart/2005/8/layout/orgChart1"/>
    <dgm:cxn modelId="{900BA5FA-7D74-40D2-8261-B3F8C30E7765}" type="presParOf" srcId="{D3A28E08-25D4-4F8E-9383-09D864F5F7AC}" destId="{F29141CF-D381-4A34-941B-929347A16D62}" srcOrd="0" destOrd="0" presId="urn:microsoft.com/office/officeart/2005/8/layout/orgChart1"/>
    <dgm:cxn modelId="{68E0A0F8-6223-4A91-9221-AECB1DB93A3E}" type="presParOf" srcId="{F29141CF-D381-4A34-941B-929347A16D62}" destId="{05911C31-6040-40C9-981C-FF4B08365E02}" srcOrd="0" destOrd="0" presId="urn:microsoft.com/office/officeart/2005/8/layout/orgChart1"/>
    <dgm:cxn modelId="{D28C1D48-B77B-4524-A318-2136ECB5E884}" type="presParOf" srcId="{F29141CF-D381-4A34-941B-929347A16D62}" destId="{B7096345-B066-4157-8313-B9C0A9D1EE94}" srcOrd="1" destOrd="0" presId="urn:microsoft.com/office/officeart/2005/8/layout/orgChart1"/>
    <dgm:cxn modelId="{A9740D08-FE81-40EF-8A2F-361FB4F071FC}" type="presParOf" srcId="{D3A28E08-25D4-4F8E-9383-09D864F5F7AC}" destId="{8B96F868-9F60-47CC-9BCE-D989CCD79595}" srcOrd="1" destOrd="0" presId="urn:microsoft.com/office/officeart/2005/8/layout/orgChart1"/>
    <dgm:cxn modelId="{B2B00E61-60D1-4334-9579-04689F7EF758}" type="presParOf" srcId="{D3A28E08-25D4-4F8E-9383-09D864F5F7AC}" destId="{F24145A7-ECDD-41AD-873F-CD0F850E46AA}" srcOrd="2" destOrd="0" presId="urn:microsoft.com/office/officeart/2005/8/layout/orgChart1"/>
    <dgm:cxn modelId="{1D16A1A1-7252-4DE6-9259-189306A10814}" type="presParOf" srcId="{36B4A43C-6AAC-4642-9FFB-5693E7BB6399}" destId="{A5491E6A-E812-4D26-B2B5-DC4080FA5669}" srcOrd="2" destOrd="0" presId="urn:microsoft.com/office/officeart/2005/8/layout/orgChart1"/>
    <dgm:cxn modelId="{1AF462C1-79BB-412B-89CD-67330CC4C712}" type="presParOf" srcId="{0A408938-DB1B-4343-BD80-33DC35032D79}" destId="{00D728F0-0358-4D39-AD5D-8824FE79D274}" srcOrd="12" destOrd="0" presId="urn:microsoft.com/office/officeart/2005/8/layout/orgChart1"/>
    <dgm:cxn modelId="{67DCB10E-0A87-4173-A4DF-DC598462C81E}" type="presParOf" srcId="{0A408938-DB1B-4343-BD80-33DC35032D79}" destId="{1B4639E0-0B2C-40BC-B0D9-DB596FB894B3}" srcOrd="13" destOrd="0" presId="urn:microsoft.com/office/officeart/2005/8/layout/orgChart1"/>
    <dgm:cxn modelId="{6E0467C3-3318-435C-A8E6-638579295C76}" type="presParOf" srcId="{1B4639E0-0B2C-40BC-B0D9-DB596FB894B3}" destId="{0BAF6CC8-6291-438F-BC6B-917368F29089}" srcOrd="0" destOrd="0" presId="urn:microsoft.com/office/officeart/2005/8/layout/orgChart1"/>
    <dgm:cxn modelId="{8DB08E9A-5424-40D6-9600-3F9F29DA3487}" type="presParOf" srcId="{0BAF6CC8-6291-438F-BC6B-917368F29089}" destId="{72B70317-1D98-46C2-9F16-AF19E6BFE43F}" srcOrd="0" destOrd="0" presId="urn:microsoft.com/office/officeart/2005/8/layout/orgChart1"/>
    <dgm:cxn modelId="{A882FCD8-6057-41D6-B033-88880A354560}" type="presParOf" srcId="{0BAF6CC8-6291-438F-BC6B-917368F29089}" destId="{5ABB291E-C690-44BB-BFC3-FF65A372E3E0}" srcOrd="1" destOrd="0" presId="urn:microsoft.com/office/officeart/2005/8/layout/orgChart1"/>
    <dgm:cxn modelId="{B95DCFA0-83A9-4ECE-A545-5E9EAB6C1D5E}" type="presParOf" srcId="{1B4639E0-0B2C-40BC-B0D9-DB596FB894B3}" destId="{997FC273-4A2E-4123-9AE1-89936C095B0E}" srcOrd="1" destOrd="0" presId="urn:microsoft.com/office/officeart/2005/8/layout/orgChart1"/>
    <dgm:cxn modelId="{287DE5A4-EB0A-4409-A877-439DA01E3322}" type="presParOf" srcId="{997FC273-4A2E-4123-9AE1-89936C095B0E}" destId="{3D9EBAB6-0B93-4956-B2F6-0EBB231BA32F}" srcOrd="0" destOrd="0" presId="urn:microsoft.com/office/officeart/2005/8/layout/orgChart1"/>
    <dgm:cxn modelId="{EF433945-CE11-4A4C-8E36-35A4B7CB337C}" type="presParOf" srcId="{997FC273-4A2E-4123-9AE1-89936C095B0E}" destId="{EE8199FF-D9B7-4CA4-8490-50D7AFC3D360}" srcOrd="1" destOrd="0" presId="urn:microsoft.com/office/officeart/2005/8/layout/orgChart1"/>
    <dgm:cxn modelId="{6E69E02E-F73F-4D95-895C-CCC2608E1E88}" type="presParOf" srcId="{EE8199FF-D9B7-4CA4-8490-50D7AFC3D360}" destId="{A1758BC3-22E8-4533-A9A6-000F3DD479C3}" srcOrd="0" destOrd="0" presId="urn:microsoft.com/office/officeart/2005/8/layout/orgChart1"/>
    <dgm:cxn modelId="{5B511D88-7952-4DF7-93DB-6B9CA7092864}" type="presParOf" srcId="{A1758BC3-22E8-4533-A9A6-000F3DD479C3}" destId="{739CD126-3609-429B-8DFF-D01792E0CCA8}" srcOrd="0" destOrd="0" presId="urn:microsoft.com/office/officeart/2005/8/layout/orgChart1"/>
    <dgm:cxn modelId="{32B460F9-405A-4FAD-9CEF-486302A13D38}" type="presParOf" srcId="{A1758BC3-22E8-4533-A9A6-000F3DD479C3}" destId="{D232F62D-A67C-448C-B9BB-3CA6BCAE52D1}" srcOrd="1" destOrd="0" presId="urn:microsoft.com/office/officeart/2005/8/layout/orgChart1"/>
    <dgm:cxn modelId="{64A0FA44-1136-40DC-9371-132C8FAD7DFB}" type="presParOf" srcId="{EE8199FF-D9B7-4CA4-8490-50D7AFC3D360}" destId="{35BBE105-0CCD-4750-B45A-D19A156BAFDF}" srcOrd="1" destOrd="0" presId="urn:microsoft.com/office/officeart/2005/8/layout/orgChart1"/>
    <dgm:cxn modelId="{0F701CB1-A6B9-499B-B0B4-57D879236E4C}" type="presParOf" srcId="{EE8199FF-D9B7-4CA4-8490-50D7AFC3D360}" destId="{452DB099-39D5-4BE1-8C5A-CDA0E4A53DDE}" srcOrd="2" destOrd="0" presId="urn:microsoft.com/office/officeart/2005/8/layout/orgChart1"/>
    <dgm:cxn modelId="{6C329E4F-BB29-4BC1-9FC3-55E385BC4993}" type="presParOf" srcId="{997FC273-4A2E-4123-9AE1-89936C095B0E}" destId="{15B7ED2E-67CF-45ED-8E4B-4AC8BB72665A}" srcOrd="2" destOrd="0" presId="urn:microsoft.com/office/officeart/2005/8/layout/orgChart1"/>
    <dgm:cxn modelId="{2042A51C-C613-4746-9BA6-8EBFEF382F34}" type="presParOf" srcId="{997FC273-4A2E-4123-9AE1-89936C095B0E}" destId="{03D3BDF5-5447-4B6A-BBC1-D36FE3C7F7C0}" srcOrd="3" destOrd="0" presId="urn:microsoft.com/office/officeart/2005/8/layout/orgChart1"/>
    <dgm:cxn modelId="{2B9F6035-2407-4A52-9CBE-29950008CA81}" type="presParOf" srcId="{03D3BDF5-5447-4B6A-BBC1-D36FE3C7F7C0}" destId="{4263A894-A001-46FC-8CFC-9C3798BA013A}" srcOrd="0" destOrd="0" presId="urn:microsoft.com/office/officeart/2005/8/layout/orgChart1"/>
    <dgm:cxn modelId="{F1DC8A9B-13CB-4DBD-87D5-51CD4B23813A}" type="presParOf" srcId="{4263A894-A001-46FC-8CFC-9C3798BA013A}" destId="{65D9CDFD-1031-46AF-A6B7-0DFDD67BC2DA}" srcOrd="0" destOrd="0" presId="urn:microsoft.com/office/officeart/2005/8/layout/orgChart1"/>
    <dgm:cxn modelId="{00D8E3C6-BFB3-4D9D-9800-FFF6E5E810F7}" type="presParOf" srcId="{4263A894-A001-46FC-8CFC-9C3798BA013A}" destId="{1D01DAE4-63A9-4945-B28E-44C37E5A746B}" srcOrd="1" destOrd="0" presId="urn:microsoft.com/office/officeart/2005/8/layout/orgChart1"/>
    <dgm:cxn modelId="{28CFBD21-8370-480C-AEDE-1A257BD15190}" type="presParOf" srcId="{03D3BDF5-5447-4B6A-BBC1-D36FE3C7F7C0}" destId="{D7F71E42-33AB-47B7-A700-D51484996AB2}" srcOrd="1" destOrd="0" presId="urn:microsoft.com/office/officeart/2005/8/layout/orgChart1"/>
    <dgm:cxn modelId="{EFDC02FF-96F7-4C9F-A8BA-70A2C5C7A4C9}" type="presParOf" srcId="{03D3BDF5-5447-4B6A-BBC1-D36FE3C7F7C0}" destId="{5F7BDF99-3DA4-4436-A863-D2E32661D179}" srcOrd="2" destOrd="0" presId="urn:microsoft.com/office/officeart/2005/8/layout/orgChart1"/>
    <dgm:cxn modelId="{0A373E18-AF22-4A59-AEA0-7BC3CC98A5A1}" type="presParOf" srcId="{1B4639E0-0B2C-40BC-B0D9-DB596FB894B3}" destId="{07C434D0-C53E-4367-A3C2-68AC04C82A12}" srcOrd="2" destOrd="0" presId="urn:microsoft.com/office/officeart/2005/8/layout/orgChart1"/>
    <dgm:cxn modelId="{4243727B-8676-4758-931F-0B5869B665EB}" type="presParOf" srcId="{0A408938-DB1B-4343-BD80-33DC35032D79}" destId="{61621AD0-1003-4A01-BCC5-232461198466}" srcOrd="14" destOrd="0" presId="urn:microsoft.com/office/officeart/2005/8/layout/orgChart1"/>
    <dgm:cxn modelId="{C7F518AB-89FF-4297-B358-E0D4DD8EB425}" type="presParOf" srcId="{0A408938-DB1B-4343-BD80-33DC35032D79}" destId="{E0AAB594-F937-41C6-A4EC-D4194E84E46D}" srcOrd="15" destOrd="0" presId="urn:microsoft.com/office/officeart/2005/8/layout/orgChart1"/>
    <dgm:cxn modelId="{869F5286-441F-43F5-81FF-59F982B32641}" type="presParOf" srcId="{E0AAB594-F937-41C6-A4EC-D4194E84E46D}" destId="{25CD0EFA-9546-4AAF-820B-C1003D02DE27}" srcOrd="0" destOrd="0" presId="urn:microsoft.com/office/officeart/2005/8/layout/orgChart1"/>
    <dgm:cxn modelId="{B57EF9CC-36C1-445C-83BF-CD94C8691E25}" type="presParOf" srcId="{25CD0EFA-9546-4AAF-820B-C1003D02DE27}" destId="{4300E3B5-9D5F-4378-827A-85A31707EA50}" srcOrd="0" destOrd="0" presId="urn:microsoft.com/office/officeart/2005/8/layout/orgChart1"/>
    <dgm:cxn modelId="{5425F0B8-1876-4863-AB67-D222975352CB}" type="presParOf" srcId="{25CD0EFA-9546-4AAF-820B-C1003D02DE27}" destId="{B8A2F62D-D742-4569-B2DD-7E0A5CC0F44D}" srcOrd="1" destOrd="0" presId="urn:microsoft.com/office/officeart/2005/8/layout/orgChart1"/>
    <dgm:cxn modelId="{BFAC39AA-D3F6-4F4C-B373-CA7E072E7283}" type="presParOf" srcId="{E0AAB594-F937-41C6-A4EC-D4194E84E46D}" destId="{67ECCC41-9CA2-4E8B-908B-6BE0BCC90B7C}" srcOrd="1" destOrd="0" presId="urn:microsoft.com/office/officeart/2005/8/layout/orgChart1"/>
    <dgm:cxn modelId="{17AA3A54-DE3E-4AC2-8C9D-08A08D06C4FA}" type="presParOf" srcId="{E0AAB594-F937-41C6-A4EC-D4194E84E46D}" destId="{20288A38-ECD1-4C72-A8DF-75A5D1673DE5}" srcOrd="2" destOrd="0" presId="urn:microsoft.com/office/officeart/2005/8/layout/orgChart1"/>
    <dgm:cxn modelId="{D528BDE4-A6B5-4B1D-8BEA-83478F4280DC}" type="presParOf" srcId="{4E781B2D-34FE-4BAE-95D9-486B432A3976}" destId="{4C9B9C88-081D-4E20-ADCE-2F517D1332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A1C3B5-126F-42E0-9E17-FC5BC722905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4280A7A-706E-4573-929C-D90F22F9CDAE}">
      <dgm:prSet phldrT="[文本]"/>
      <dgm:spPr/>
      <dgm:t>
        <a:bodyPr/>
        <a:lstStyle/>
        <a:p>
          <a:r>
            <a:rPr lang="en-US" altLang="zh-CN" dirty="0"/>
            <a:t>Ken</a:t>
          </a:r>
          <a:endParaRPr lang="zh-CN" altLang="en-US" dirty="0"/>
        </a:p>
      </dgm:t>
    </dgm:pt>
    <dgm:pt modelId="{FC638252-D217-4BE1-B288-FDAF1F2FE2C1}" type="parTrans" cxnId="{B6304A95-67D7-425A-995F-F460D348033E}">
      <dgm:prSet/>
      <dgm:spPr/>
      <dgm:t>
        <a:bodyPr/>
        <a:lstStyle/>
        <a:p>
          <a:endParaRPr lang="zh-CN" altLang="en-US"/>
        </a:p>
      </dgm:t>
    </dgm:pt>
    <dgm:pt modelId="{4FFEC753-777F-4385-8E94-619B2BAF0D63}" type="sibTrans" cxnId="{B6304A95-67D7-425A-995F-F460D348033E}">
      <dgm:prSet/>
      <dgm:spPr/>
      <dgm:t>
        <a:bodyPr/>
        <a:lstStyle/>
        <a:p>
          <a:endParaRPr lang="zh-CN" altLang="en-US"/>
        </a:p>
      </dgm:t>
    </dgm:pt>
    <dgm:pt modelId="{23306A26-C07B-44B8-9944-A225229F43D2}">
      <dgm:prSet phldrT="[文本]"/>
      <dgm:spPr/>
      <dgm:t>
        <a:bodyPr/>
        <a:lstStyle/>
        <a:p>
          <a:r>
            <a:rPr lang="en-US" altLang="zh-CN" dirty="0"/>
            <a:t>Christine</a:t>
          </a:r>
          <a:endParaRPr lang="zh-CN" altLang="en-US" dirty="0"/>
        </a:p>
      </dgm:t>
    </dgm:pt>
    <dgm:pt modelId="{AA28FA99-5309-4AC7-B303-6832D6ADE63B}" type="parTrans" cxnId="{820FEBFE-B80B-4437-BD70-1C9E98A975F8}">
      <dgm:prSet/>
      <dgm:spPr/>
      <dgm:t>
        <a:bodyPr/>
        <a:lstStyle/>
        <a:p>
          <a:endParaRPr lang="zh-CN" altLang="en-US"/>
        </a:p>
      </dgm:t>
    </dgm:pt>
    <dgm:pt modelId="{F1CAC761-9D85-4A6C-81D4-520D117E625F}" type="sibTrans" cxnId="{820FEBFE-B80B-4437-BD70-1C9E98A975F8}">
      <dgm:prSet/>
      <dgm:spPr/>
      <dgm:t>
        <a:bodyPr/>
        <a:lstStyle/>
        <a:p>
          <a:endParaRPr lang="zh-CN" altLang="en-US"/>
        </a:p>
      </dgm:t>
    </dgm:pt>
    <dgm:pt modelId="{E30F4073-9421-4D08-B264-AC3861AF0252}">
      <dgm:prSet phldrT="[文本]"/>
      <dgm:spPr/>
      <dgm:t>
        <a:bodyPr/>
        <a:lstStyle/>
        <a:p>
          <a:r>
            <a:rPr lang="en-US" altLang="zh-CN" dirty="0"/>
            <a:t>Sunny</a:t>
          </a:r>
          <a:endParaRPr lang="zh-CN" altLang="en-US" dirty="0"/>
        </a:p>
      </dgm:t>
    </dgm:pt>
    <dgm:pt modelId="{872D8DBD-7BF6-42C5-AC18-25DAF5181C1A}" type="parTrans" cxnId="{7B41A454-4D7F-4465-851D-91927D7B2E19}">
      <dgm:prSet/>
      <dgm:spPr/>
      <dgm:t>
        <a:bodyPr/>
        <a:lstStyle/>
        <a:p>
          <a:endParaRPr lang="zh-CN" altLang="en-US"/>
        </a:p>
      </dgm:t>
    </dgm:pt>
    <dgm:pt modelId="{1F9339BC-4E0D-45B1-9CD2-2BF9B5FFAA18}" type="sibTrans" cxnId="{7B41A454-4D7F-4465-851D-91927D7B2E19}">
      <dgm:prSet/>
      <dgm:spPr/>
      <dgm:t>
        <a:bodyPr/>
        <a:lstStyle/>
        <a:p>
          <a:endParaRPr lang="zh-CN" altLang="en-US"/>
        </a:p>
      </dgm:t>
    </dgm:pt>
    <dgm:pt modelId="{38023A67-452C-4439-AFDF-590C3626B7CF}">
      <dgm:prSet phldrT="[文本]"/>
      <dgm:spPr/>
      <dgm:t>
        <a:bodyPr/>
        <a:lstStyle/>
        <a:p>
          <a:r>
            <a:rPr lang="en-US" altLang="zh-CN" dirty="0"/>
            <a:t>Iris</a:t>
          </a:r>
          <a:endParaRPr lang="zh-CN" altLang="en-US" dirty="0"/>
        </a:p>
      </dgm:t>
    </dgm:pt>
    <dgm:pt modelId="{48DADB76-17CE-4E1A-B61F-6D43BE5CA383}" type="parTrans" cxnId="{48871DFC-4FEF-4C1B-9E81-144619976E21}">
      <dgm:prSet/>
      <dgm:spPr/>
      <dgm:t>
        <a:bodyPr/>
        <a:lstStyle/>
        <a:p>
          <a:endParaRPr lang="zh-CN" altLang="en-US"/>
        </a:p>
      </dgm:t>
    </dgm:pt>
    <dgm:pt modelId="{41DF03C3-3744-4DCE-A7C5-5B18346DBC18}" type="sibTrans" cxnId="{48871DFC-4FEF-4C1B-9E81-144619976E21}">
      <dgm:prSet/>
      <dgm:spPr/>
      <dgm:t>
        <a:bodyPr/>
        <a:lstStyle/>
        <a:p>
          <a:endParaRPr lang="zh-CN" altLang="en-US"/>
        </a:p>
      </dgm:t>
    </dgm:pt>
    <dgm:pt modelId="{13A4848D-2BA3-4F17-9933-A2F7C03280C9}">
      <dgm:prSet/>
      <dgm:spPr/>
      <dgm:t>
        <a:bodyPr/>
        <a:lstStyle/>
        <a:p>
          <a:r>
            <a:rPr lang="en-US" altLang="zh-CN" dirty="0"/>
            <a:t>Renly</a:t>
          </a:r>
          <a:endParaRPr lang="zh-CN" altLang="en-US" dirty="0"/>
        </a:p>
      </dgm:t>
    </dgm:pt>
    <dgm:pt modelId="{02813F03-20C3-4A9C-8A01-98AE93B14460}" type="parTrans" cxnId="{EB720C60-B6FE-4C4C-95D2-3DE150C89E42}">
      <dgm:prSet/>
      <dgm:spPr/>
      <dgm:t>
        <a:bodyPr/>
        <a:lstStyle/>
        <a:p>
          <a:endParaRPr lang="zh-CN" altLang="en-US"/>
        </a:p>
      </dgm:t>
    </dgm:pt>
    <dgm:pt modelId="{28136822-30CA-4601-A9F8-D51AFBBB33DD}" type="sibTrans" cxnId="{EB720C60-B6FE-4C4C-95D2-3DE150C89E42}">
      <dgm:prSet/>
      <dgm:spPr/>
      <dgm:t>
        <a:bodyPr/>
        <a:lstStyle/>
        <a:p>
          <a:endParaRPr lang="zh-CN" altLang="en-US"/>
        </a:p>
      </dgm:t>
    </dgm:pt>
    <dgm:pt modelId="{95E69156-555E-4569-A904-DFDE66E6EF4E}">
      <dgm:prSet/>
      <dgm:spPr/>
      <dgm:t>
        <a:bodyPr/>
        <a:lstStyle/>
        <a:p>
          <a:r>
            <a:rPr lang="en-US" altLang="zh-CN" dirty="0"/>
            <a:t>Jasmine</a:t>
          </a:r>
          <a:endParaRPr lang="zh-CN" altLang="en-US" dirty="0"/>
        </a:p>
      </dgm:t>
    </dgm:pt>
    <dgm:pt modelId="{A8114947-2F6A-4254-9333-CEA5ED7F1960}" type="parTrans" cxnId="{D16F3656-5CBE-4B54-8CFD-E10C6EEE592B}">
      <dgm:prSet/>
      <dgm:spPr/>
      <dgm:t>
        <a:bodyPr/>
        <a:lstStyle/>
        <a:p>
          <a:endParaRPr lang="zh-CN" altLang="en-US"/>
        </a:p>
      </dgm:t>
    </dgm:pt>
    <dgm:pt modelId="{EBC4BE1B-DE8A-426D-B934-79CAB58C2635}" type="sibTrans" cxnId="{D16F3656-5CBE-4B54-8CFD-E10C6EEE592B}">
      <dgm:prSet/>
      <dgm:spPr/>
      <dgm:t>
        <a:bodyPr/>
        <a:lstStyle/>
        <a:p>
          <a:endParaRPr lang="zh-CN" altLang="en-US"/>
        </a:p>
      </dgm:t>
    </dgm:pt>
    <dgm:pt modelId="{2AACD276-D187-4EF8-9204-973F0F94CEB3}">
      <dgm:prSet/>
      <dgm:spPr/>
      <dgm:t>
        <a:bodyPr/>
        <a:lstStyle/>
        <a:p>
          <a:r>
            <a:rPr lang="en-US" altLang="zh-CN" dirty="0"/>
            <a:t>Amber</a:t>
          </a:r>
        </a:p>
      </dgm:t>
    </dgm:pt>
    <dgm:pt modelId="{4D5F4EF0-003F-4305-8A7E-FA185E4587EB}" type="parTrans" cxnId="{0E689E7E-8CCC-4170-B061-FB9CBC836E98}">
      <dgm:prSet/>
      <dgm:spPr/>
      <dgm:t>
        <a:bodyPr/>
        <a:lstStyle/>
        <a:p>
          <a:endParaRPr lang="zh-CN" altLang="en-US"/>
        </a:p>
      </dgm:t>
    </dgm:pt>
    <dgm:pt modelId="{5627D4C4-CC84-4B4D-8E79-D50612A614D6}" type="sibTrans" cxnId="{0E689E7E-8CCC-4170-B061-FB9CBC836E98}">
      <dgm:prSet/>
      <dgm:spPr/>
      <dgm:t>
        <a:bodyPr/>
        <a:lstStyle/>
        <a:p>
          <a:endParaRPr lang="zh-CN" altLang="en-US"/>
        </a:p>
      </dgm:t>
    </dgm:pt>
    <dgm:pt modelId="{293B83CC-6387-4CAF-B446-B265DAB40956}">
      <dgm:prSet/>
      <dgm:spPr/>
      <dgm:t>
        <a:bodyPr/>
        <a:lstStyle/>
        <a:p>
          <a:r>
            <a:rPr lang="en-US" altLang="zh-CN" dirty="0"/>
            <a:t>MC</a:t>
          </a:r>
          <a:endParaRPr lang="zh-CN" altLang="en-US" dirty="0"/>
        </a:p>
      </dgm:t>
    </dgm:pt>
    <dgm:pt modelId="{8853A0E1-981A-442E-A906-6527C0CFED07}" type="parTrans" cxnId="{210E57CF-AC46-457F-971E-D7025B2ACA36}">
      <dgm:prSet/>
      <dgm:spPr/>
      <dgm:t>
        <a:bodyPr/>
        <a:lstStyle/>
        <a:p>
          <a:endParaRPr lang="zh-CN" altLang="en-US"/>
        </a:p>
      </dgm:t>
    </dgm:pt>
    <dgm:pt modelId="{4762EFBA-99A3-4DEF-B95A-44630F547E1D}" type="sibTrans" cxnId="{210E57CF-AC46-457F-971E-D7025B2ACA36}">
      <dgm:prSet/>
      <dgm:spPr/>
      <dgm:t>
        <a:bodyPr/>
        <a:lstStyle/>
        <a:p>
          <a:endParaRPr lang="zh-CN" altLang="en-US"/>
        </a:p>
      </dgm:t>
    </dgm:pt>
    <dgm:pt modelId="{F3B1838A-7D85-4CCD-9923-6ED6FF37954A}">
      <dgm:prSet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B95DFCAB-802F-4F6A-B411-3DC0A82BB2CB}" type="parTrans" cxnId="{03A1A5EB-8C67-4283-8A7C-FB566A0531C4}">
      <dgm:prSet/>
      <dgm:spPr/>
      <dgm:t>
        <a:bodyPr/>
        <a:lstStyle/>
        <a:p>
          <a:endParaRPr lang="zh-CN" altLang="en-US"/>
        </a:p>
      </dgm:t>
    </dgm:pt>
    <dgm:pt modelId="{3E253C0F-4433-49F2-8D60-3651E9CC3726}" type="sibTrans" cxnId="{03A1A5EB-8C67-4283-8A7C-FB566A0531C4}">
      <dgm:prSet/>
      <dgm:spPr/>
      <dgm:t>
        <a:bodyPr/>
        <a:lstStyle/>
        <a:p>
          <a:endParaRPr lang="zh-CN" altLang="en-US"/>
        </a:p>
      </dgm:t>
    </dgm:pt>
    <dgm:pt modelId="{9808EECD-AC53-4F95-B5E9-DD8BA5387F04}">
      <dgm:prSet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78FE00BF-6187-494E-96BD-1934ACBBC9AE}" type="parTrans" cxnId="{322149E4-24F1-4822-BF6E-8CE77F6ADA27}">
      <dgm:prSet/>
      <dgm:spPr/>
      <dgm:t>
        <a:bodyPr/>
        <a:lstStyle/>
        <a:p>
          <a:endParaRPr lang="zh-CN" altLang="en-US"/>
        </a:p>
      </dgm:t>
    </dgm:pt>
    <dgm:pt modelId="{E355D13C-7B33-401E-87B1-8B491DC7FD6A}" type="sibTrans" cxnId="{322149E4-24F1-4822-BF6E-8CE77F6ADA27}">
      <dgm:prSet/>
      <dgm:spPr/>
      <dgm:t>
        <a:bodyPr/>
        <a:lstStyle/>
        <a:p>
          <a:endParaRPr lang="zh-CN" altLang="en-US"/>
        </a:p>
      </dgm:t>
    </dgm:pt>
    <dgm:pt modelId="{38F921EC-B867-4E78-B1C8-C372EA782FF4}" type="pres">
      <dgm:prSet presAssocID="{07A1C3B5-126F-42E0-9E17-FC5BC72290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E00536-0FB9-45DB-BE5B-B7C3BF544D53}" type="pres">
      <dgm:prSet presAssocID="{F4280A7A-706E-4573-929C-D90F22F9CDAE}" presName="hierRoot1" presStyleCnt="0">
        <dgm:presLayoutVars>
          <dgm:hierBranch val="init"/>
        </dgm:presLayoutVars>
      </dgm:prSet>
      <dgm:spPr/>
    </dgm:pt>
    <dgm:pt modelId="{A1D9EF87-BBFD-4AA7-9008-BDE8665AEF3D}" type="pres">
      <dgm:prSet presAssocID="{F4280A7A-706E-4573-929C-D90F22F9CDAE}" presName="rootComposite1" presStyleCnt="0"/>
      <dgm:spPr/>
    </dgm:pt>
    <dgm:pt modelId="{C4C4D8B0-4649-4294-BE14-9817F682F20C}" type="pres">
      <dgm:prSet presAssocID="{F4280A7A-706E-4573-929C-D90F22F9CDAE}" presName="rootText1" presStyleLbl="node0" presStyleIdx="0" presStyleCnt="1">
        <dgm:presLayoutVars>
          <dgm:chPref val="3"/>
        </dgm:presLayoutVars>
      </dgm:prSet>
      <dgm:spPr/>
    </dgm:pt>
    <dgm:pt modelId="{B4F1047D-3E71-4619-97D8-4E9BED6EFE4F}" type="pres">
      <dgm:prSet presAssocID="{F4280A7A-706E-4573-929C-D90F22F9CDAE}" presName="rootConnector1" presStyleLbl="node1" presStyleIdx="0" presStyleCnt="0"/>
      <dgm:spPr/>
    </dgm:pt>
    <dgm:pt modelId="{E63CC3C4-2E5E-4B43-9D03-3883D107BD06}" type="pres">
      <dgm:prSet presAssocID="{F4280A7A-706E-4573-929C-D90F22F9CDAE}" presName="hierChild2" presStyleCnt="0"/>
      <dgm:spPr/>
    </dgm:pt>
    <dgm:pt modelId="{A3E792C1-3937-4D30-A959-AC24BD89B2BD}" type="pres">
      <dgm:prSet presAssocID="{AA28FA99-5309-4AC7-B303-6832D6ADE63B}" presName="Name37" presStyleLbl="parChTrans1D2" presStyleIdx="0" presStyleCnt="8"/>
      <dgm:spPr/>
    </dgm:pt>
    <dgm:pt modelId="{F992920F-A515-443D-AB5F-E328028EFA24}" type="pres">
      <dgm:prSet presAssocID="{23306A26-C07B-44B8-9944-A225229F43D2}" presName="hierRoot2" presStyleCnt="0">
        <dgm:presLayoutVars>
          <dgm:hierBranch val="init"/>
        </dgm:presLayoutVars>
      </dgm:prSet>
      <dgm:spPr/>
    </dgm:pt>
    <dgm:pt modelId="{2DBBE88C-0305-4992-98D4-FCFF37A1E988}" type="pres">
      <dgm:prSet presAssocID="{23306A26-C07B-44B8-9944-A225229F43D2}" presName="rootComposite" presStyleCnt="0"/>
      <dgm:spPr/>
    </dgm:pt>
    <dgm:pt modelId="{47C8ECB4-8309-4C44-A5FF-04D8114EE014}" type="pres">
      <dgm:prSet presAssocID="{23306A26-C07B-44B8-9944-A225229F43D2}" presName="rootText" presStyleLbl="node2" presStyleIdx="0" presStyleCnt="8">
        <dgm:presLayoutVars>
          <dgm:chPref val="3"/>
        </dgm:presLayoutVars>
      </dgm:prSet>
      <dgm:spPr/>
    </dgm:pt>
    <dgm:pt modelId="{8926FB19-ADE7-4250-B5E0-224F3E208964}" type="pres">
      <dgm:prSet presAssocID="{23306A26-C07B-44B8-9944-A225229F43D2}" presName="rootConnector" presStyleLbl="node2" presStyleIdx="0" presStyleCnt="8"/>
      <dgm:spPr/>
    </dgm:pt>
    <dgm:pt modelId="{C431673D-2B44-4DFB-87E8-29FEA2D6C958}" type="pres">
      <dgm:prSet presAssocID="{23306A26-C07B-44B8-9944-A225229F43D2}" presName="hierChild4" presStyleCnt="0"/>
      <dgm:spPr/>
    </dgm:pt>
    <dgm:pt modelId="{254B14D7-2250-4418-B00C-96061EEFB5B8}" type="pres">
      <dgm:prSet presAssocID="{4D5F4EF0-003F-4305-8A7E-FA185E4587EB}" presName="Name37" presStyleLbl="parChTrans1D3" presStyleIdx="0" presStyleCnt="1"/>
      <dgm:spPr/>
    </dgm:pt>
    <dgm:pt modelId="{FAB3FF0A-0057-46F8-BB07-BF39CCE944FA}" type="pres">
      <dgm:prSet presAssocID="{2AACD276-D187-4EF8-9204-973F0F94CEB3}" presName="hierRoot2" presStyleCnt="0">
        <dgm:presLayoutVars>
          <dgm:hierBranch val="init"/>
        </dgm:presLayoutVars>
      </dgm:prSet>
      <dgm:spPr/>
    </dgm:pt>
    <dgm:pt modelId="{F0A9DFD7-09AE-46EF-BDD3-24B09924F255}" type="pres">
      <dgm:prSet presAssocID="{2AACD276-D187-4EF8-9204-973F0F94CEB3}" presName="rootComposite" presStyleCnt="0"/>
      <dgm:spPr/>
    </dgm:pt>
    <dgm:pt modelId="{ACC00030-A979-40D5-B2F1-70FBB3BF3C11}" type="pres">
      <dgm:prSet presAssocID="{2AACD276-D187-4EF8-9204-973F0F94CEB3}" presName="rootText" presStyleLbl="node3" presStyleIdx="0" presStyleCnt="1">
        <dgm:presLayoutVars>
          <dgm:chPref val="3"/>
        </dgm:presLayoutVars>
      </dgm:prSet>
      <dgm:spPr/>
    </dgm:pt>
    <dgm:pt modelId="{73E048DE-6BDC-4232-8EF5-EB0534C75444}" type="pres">
      <dgm:prSet presAssocID="{2AACD276-D187-4EF8-9204-973F0F94CEB3}" presName="rootConnector" presStyleLbl="node3" presStyleIdx="0" presStyleCnt="1"/>
      <dgm:spPr/>
    </dgm:pt>
    <dgm:pt modelId="{9216A65C-E7F4-417C-B5C9-4D2C85BE9427}" type="pres">
      <dgm:prSet presAssocID="{2AACD276-D187-4EF8-9204-973F0F94CEB3}" presName="hierChild4" presStyleCnt="0"/>
      <dgm:spPr/>
    </dgm:pt>
    <dgm:pt modelId="{FB2F6AA5-54E4-40CA-8AEA-F5B87F190962}" type="pres">
      <dgm:prSet presAssocID="{2AACD276-D187-4EF8-9204-973F0F94CEB3}" presName="hierChild5" presStyleCnt="0"/>
      <dgm:spPr/>
    </dgm:pt>
    <dgm:pt modelId="{556B1722-572C-4D44-83B2-60DD0489640B}" type="pres">
      <dgm:prSet presAssocID="{23306A26-C07B-44B8-9944-A225229F43D2}" presName="hierChild5" presStyleCnt="0"/>
      <dgm:spPr/>
    </dgm:pt>
    <dgm:pt modelId="{56DD373C-1EE4-47A8-BCFE-161E1AFF7450}" type="pres">
      <dgm:prSet presAssocID="{872D8DBD-7BF6-42C5-AC18-25DAF5181C1A}" presName="Name37" presStyleLbl="parChTrans1D2" presStyleIdx="1" presStyleCnt="8"/>
      <dgm:spPr/>
    </dgm:pt>
    <dgm:pt modelId="{B166FB18-34AD-4D1D-9980-42EEB2B70511}" type="pres">
      <dgm:prSet presAssocID="{E30F4073-9421-4D08-B264-AC3861AF0252}" presName="hierRoot2" presStyleCnt="0">
        <dgm:presLayoutVars>
          <dgm:hierBranch val="init"/>
        </dgm:presLayoutVars>
      </dgm:prSet>
      <dgm:spPr/>
    </dgm:pt>
    <dgm:pt modelId="{A44D089D-BE28-4AA2-B009-A0C020E0C9C7}" type="pres">
      <dgm:prSet presAssocID="{E30F4073-9421-4D08-B264-AC3861AF0252}" presName="rootComposite" presStyleCnt="0"/>
      <dgm:spPr/>
    </dgm:pt>
    <dgm:pt modelId="{195A16D7-08E3-422F-96CC-26146F31A9CE}" type="pres">
      <dgm:prSet presAssocID="{E30F4073-9421-4D08-B264-AC3861AF0252}" presName="rootText" presStyleLbl="node2" presStyleIdx="1" presStyleCnt="8">
        <dgm:presLayoutVars>
          <dgm:chPref val="3"/>
        </dgm:presLayoutVars>
      </dgm:prSet>
      <dgm:spPr/>
    </dgm:pt>
    <dgm:pt modelId="{13C2CD58-9B0C-4EF9-944F-A56F0A67C58F}" type="pres">
      <dgm:prSet presAssocID="{E30F4073-9421-4D08-B264-AC3861AF0252}" presName="rootConnector" presStyleLbl="node2" presStyleIdx="1" presStyleCnt="8"/>
      <dgm:spPr/>
    </dgm:pt>
    <dgm:pt modelId="{F958CCE8-7E53-4C3F-8F93-D7E481A649AB}" type="pres">
      <dgm:prSet presAssocID="{E30F4073-9421-4D08-B264-AC3861AF0252}" presName="hierChild4" presStyleCnt="0"/>
      <dgm:spPr/>
    </dgm:pt>
    <dgm:pt modelId="{E56A395F-E991-4B51-B020-0276FE7FFCBD}" type="pres">
      <dgm:prSet presAssocID="{E30F4073-9421-4D08-B264-AC3861AF0252}" presName="hierChild5" presStyleCnt="0"/>
      <dgm:spPr/>
    </dgm:pt>
    <dgm:pt modelId="{2325C05C-11E9-49E4-83AB-66C6912198FE}" type="pres">
      <dgm:prSet presAssocID="{48DADB76-17CE-4E1A-B61F-6D43BE5CA383}" presName="Name37" presStyleLbl="parChTrans1D2" presStyleIdx="2" presStyleCnt="8"/>
      <dgm:spPr/>
    </dgm:pt>
    <dgm:pt modelId="{2177A6CC-D843-4305-A72A-4FC5EFC2EDA7}" type="pres">
      <dgm:prSet presAssocID="{38023A67-452C-4439-AFDF-590C3626B7CF}" presName="hierRoot2" presStyleCnt="0">
        <dgm:presLayoutVars>
          <dgm:hierBranch val="init"/>
        </dgm:presLayoutVars>
      </dgm:prSet>
      <dgm:spPr/>
    </dgm:pt>
    <dgm:pt modelId="{6693528B-25DD-4145-8C5B-9A23F944342E}" type="pres">
      <dgm:prSet presAssocID="{38023A67-452C-4439-AFDF-590C3626B7CF}" presName="rootComposite" presStyleCnt="0"/>
      <dgm:spPr/>
    </dgm:pt>
    <dgm:pt modelId="{5D74F5FF-70A2-4024-9A7D-7B2C309E3BF9}" type="pres">
      <dgm:prSet presAssocID="{38023A67-452C-4439-AFDF-590C3626B7CF}" presName="rootText" presStyleLbl="node2" presStyleIdx="2" presStyleCnt="8">
        <dgm:presLayoutVars>
          <dgm:chPref val="3"/>
        </dgm:presLayoutVars>
      </dgm:prSet>
      <dgm:spPr/>
    </dgm:pt>
    <dgm:pt modelId="{24315090-B8B2-416D-850E-60595B0A75EC}" type="pres">
      <dgm:prSet presAssocID="{38023A67-452C-4439-AFDF-590C3626B7CF}" presName="rootConnector" presStyleLbl="node2" presStyleIdx="2" presStyleCnt="8"/>
      <dgm:spPr/>
    </dgm:pt>
    <dgm:pt modelId="{23527E37-CB39-4CB1-9B7A-817FF7EA73E0}" type="pres">
      <dgm:prSet presAssocID="{38023A67-452C-4439-AFDF-590C3626B7CF}" presName="hierChild4" presStyleCnt="0"/>
      <dgm:spPr/>
    </dgm:pt>
    <dgm:pt modelId="{90B40B26-AA63-4F9B-B9F0-6728B9D7C372}" type="pres">
      <dgm:prSet presAssocID="{38023A67-452C-4439-AFDF-590C3626B7CF}" presName="hierChild5" presStyleCnt="0"/>
      <dgm:spPr/>
    </dgm:pt>
    <dgm:pt modelId="{1411DBD6-257F-458D-A603-324A93AD8BF2}" type="pres">
      <dgm:prSet presAssocID="{02813F03-20C3-4A9C-8A01-98AE93B14460}" presName="Name37" presStyleLbl="parChTrans1D2" presStyleIdx="3" presStyleCnt="8"/>
      <dgm:spPr/>
    </dgm:pt>
    <dgm:pt modelId="{362FC5E9-3070-412A-AFDE-4F05309E4DE8}" type="pres">
      <dgm:prSet presAssocID="{13A4848D-2BA3-4F17-9933-A2F7C03280C9}" presName="hierRoot2" presStyleCnt="0">
        <dgm:presLayoutVars>
          <dgm:hierBranch val="init"/>
        </dgm:presLayoutVars>
      </dgm:prSet>
      <dgm:spPr/>
    </dgm:pt>
    <dgm:pt modelId="{ECD57F26-2C40-4C09-9F91-B1EBE48349B9}" type="pres">
      <dgm:prSet presAssocID="{13A4848D-2BA3-4F17-9933-A2F7C03280C9}" presName="rootComposite" presStyleCnt="0"/>
      <dgm:spPr/>
    </dgm:pt>
    <dgm:pt modelId="{9C65571A-4209-4751-A897-9C45AB36D139}" type="pres">
      <dgm:prSet presAssocID="{13A4848D-2BA3-4F17-9933-A2F7C03280C9}" presName="rootText" presStyleLbl="node2" presStyleIdx="3" presStyleCnt="8">
        <dgm:presLayoutVars>
          <dgm:chPref val="3"/>
        </dgm:presLayoutVars>
      </dgm:prSet>
      <dgm:spPr/>
    </dgm:pt>
    <dgm:pt modelId="{B4645DFD-ED20-4291-A738-2CE5FDB5DEA8}" type="pres">
      <dgm:prSet presAssocID="{13A4848D-2BA3-4F17-9933-A2F7C03280C9}" presName="rootConnector" presStyleLbl="node2" presStyleIdx="3" presStyleCnt="8"/>
      <dgm:spPr/>
    </dgm:pt>
    <dgm:pt modelId="{659ECB59-0995-4BF1-8EC1-3E705579F200}" type="pres">
      <dgm:prSet presAssocID="{13A4848D-2BA3-4F17-9933-A2F7C03280C9}" presName="hierChild4" presStyleCnt="0"/>
      <dgm:spPr/>
    </dgm:pt>
    <dgm:pt modelId="{9BB9A1C5-71E2-4FA2-B584-E4A8ED111C63}" type="pres">
      <dgm:prSet presAssocID="{13A4848D-2BA3-4F17-9933-A2F7C03280C9}" presName="hierChild5" presStyleCnt="0"/>
      <dgm:spPr/>
    </dgm:pt>
    <dgm:pt modelId="{6244CEE2-9CE3-4CFD-B7A4-CAB052EBDB01}" type="pres">
      <dgm:prSet presAssocID="{A8114947-2F6A-4254-9333-CEA5ED7F1960}" presName="Name37" presStyleLbl="parChTrans1D2" presStyleIdx="4" presStyleCnt="8"/>
      <dgm:spPr/>
    </dgm:pt>
    <dgm:pt modelId="{DB825A34-4583-401F-B6F7-4DBE756730DB}" type="pres">
      <dgm:prSet presAssocID="{95E69156-555E-4569-A904-DFDE66E6EF4E}" presName="hierRoot2" presStyleCnt="0">
        <dgm:presLayoutVars>
          <dgm:hierBranch val="init"/>
        </dgm:presLayoutVars>
      </dgm:prSet>
      <dgm:spPr/>
    </dgm:pt>
    <dgm:pt modelId="{6A8E538E-F5A1-4F6D-BF9E-710E03444E2F}" type="pres">
      <dgm:prSet presAssocID="{95E69156-555E-4569-A904-DFDE66E6EF4E}" presName="rootComposite" presStyleCnt="0"/>
      <dgm:spPr/>
    </dgm:pt>
    <dgm:pt modelId="{86BC4B6F-8356-4622-A082-F84B479B4166}" type="pres">
      <dgm:prSet presAssocID="{95E69156-555E-4569-A904-DFDE66E6EF4E}" presName="rootText" presStyleLbl="node2" presStyleIdx="4" presStyleCnt="8">
        <dgm:presLayoutVars>
          <dgm:chPref val="3"/>
        </dgm:presLayoutVars>
      </dgm:prSet>
      <dgm:spPr/>
    </dgm:pt>
    <dgm:pt modelId="{406A03DC-2205-4C0D-984D-0DFBF188C737}" type="pres">
      <dgm:prSet presAssocID="{95E69156-555E-4569-A904-DFDE66E6EF4E}" presName="rootConnector" presStyleLbl="node2" presStyleIdx="4" presStyleCnt="8"/>
      <dgm:spPr/>
    </dgm:pt>
    <dgm:pt modelId="{6B005774-3590-443A-808A-F1BFC698FCA0}" type="pres">
      <dgm:prSet presAssocID="{95E69156-555E-4569-A904-DFDE66E6EF4E}" presName="hierChild4" presStyleCnt="0"/>
      <dgm:spPr/>
    </dgm:pt>
    <dgm:pt modelId="{D88F687A-B0E7-4E4E-B062-5CDB30E0658F}" type="pres">
      <dgm:prSet presAssocID="{95E69156-555E-4569-A904-DFDE66E6EF4E}" presName="hierChild5" presStyleCnt="0"/>
      <dgm:spPr/>
    </dgm:pt>
    <dgm:pt modelId="{3A289C90-3FF1-4166-A08E-8EFE57406B05}" type="pres">
      <dgm:prSet presAssocID="{8853A0E1-981A-442E-A906-6527C0CFED07}" presName="Name37" presStyleLbl="parChTrans1D2" presStyleIdx="5" presStyleCnt="8"/>
      <dgm:spPr/>
    </dgm:pt>
    <dgm:pt modelId="{63A41D07-FCB2-43FD-895E-A5542187B043}" type="pres">
      <dgm:prSet presAssocID="{293B83CC-6387-4CAF-B446-B265DAB40956}" presName="hierRoot2" presStyleCnt="0">
        <dgm:presLayoutVars>
          <dgm:hierBranch val="init"/>
        </dgm:presLayoutVars>
      </dgm:prSet>
      <dgm:spPr/>
    </dgm:pt>
    <dgm:pt modelId="{A64AFFFD-2FA8-4E01-951C-B67AA600639A}" type="pres">
      <dgm:prSet presAssocID="{293B83CC-6387-4CAF-B446-B265DAB40956}" presName="rootComposite" presStyleCnt="0"/>
      <dgm:spPr/>
    </dgm:pt>
    <dgm:pt modelId="{D94AD408-553A-49F8-A1EB-40DB49FDF3AE}" type="pres">
      <dgm:prSet presAssocID="{293B83CC-6387-4CAF-B446-B265DAB40956}" presName="rootText" presStyleLbl="node2" presStyleIdx="5" presStyleCnt="8">
        <dgm:presLayoutVars>
          <dgm:chPref val="3"/>
        </dgm:presLayoutVars>
      </dgm:prSet>
      <dgm:spPr/>
    </dgm:pt>
    <dgm:pt modelId="{ECE879AB-5BCC-4CF7-8C55-E19C7DC8E0F5}" type="pres">
      <dgm:prSet presAssocID="{293B83CC-6387-4CAF-B446-B265DAB40956}" presName="rootConnector" presStyleLbl="node2" presStyleIdx="5" presStyleCnt="8"/>
      <dgm:spPr/>
    </dgm:pt>
    <dgm:pt modelId="{6D91B90F-2A8D-43F4-8564-C7FA0B61670F}" type="pres">
      <dgm:prSet presAssocID="{293B83CC-6387-4CAF-B446-B265DAB40956}" presName="hierChild4" presStyleCnt="0"/>
      <dgm:spPr/>
    </dgm:pt>
    <dgm:pt modelId="{DA9D6E24-CC3C-4CD8-854F-B901E08BFC69}" type="pres">
      <dgm:prSet presAssocID="{293B83CC-6387-4CAF-B446-B265DAB40956}" presName="hierChild5" presStyleCnt="0"/>
      <dgm:spPr/>
    </dgm:pt>
    <dgm:pt modelId="{54C05583-1CF6-4962-AE78-19A874148CB7}" type="pres">
      <dgm:prSet presAssocID="{B95DFCAB-802F-4F6A-B411-3DC0A82BB2CB}" presName="Name37" presStyleLbl="parChTrans1D2" presStyleIdx="6" presStyleCnt="8"/>
      <dgm:spPr/>
    </dgm:pt>
    <dgm:pt modelId="{62E13683-2DDE-438A-8FEF-26FC2CAAC1DC}" type="pres">
      <dgm:prSet presAssocID="{F3B1838A-7D85-4CCD-9923-6ED6FF37954A}" presName="hierRoot2" presStyleCnt="0">
        <dgm:presLayoutVars>
          <dgm:hierBranch val="init"/>
        </dgm:presLayoutVars>
      </dgm:prSet>
      <dgm:spPr/>
    </dgm:pt>
    <dgm:pt modelId="{364C4BCB-AE16-4EA9-ADB3-7DCFBC90D88E}" type="pres">
      <dgm:prSet presAssocID="{F3B1838A-7D85-4CCD-9923-6ED6FF37954A}" presName="rootComposite" presStyleCnt="0"/>
      <dgm:spPr/>
    </dgm:pt>
    <dgm:pt modelId="{7B321F6F-5008-4C70-9AA6-47B5FED54737}" type="pres">
      <dgm:prSet presAssocID="{F3B1838A-7D85-4CCD-9923-6ED6FF37954A}" presName="rootText" presStyleLbl="node2" presStyleIdx="6" presStyleCnt="8">
        <dgm:presLayoutVars>
          <dgm:chPref val="3"/>
        </dgm:presLayoutVars>
      </dgm:prSet>
      <dgm:spPr/>
    </dgm:pt>
    <dgm:pt modelId="{F47256CC-C056-4506-AD80-E55591FE5761}" type="pres">
      <dgm:prSet presAssocID="{F3B1838A-7D85-4CCD-9923-6ED6FF37954A}" presName="rootConnector" presStyleLbl="node2" presStyleIdx="6" presStyleCnt="8"/>
      <dgm:spPr/>
    </dgm:pt>
    <dgm:pt modelId="{9A9DCC2A-F6F5-4F6B-85DB-F6119D20CE0C}" type="pres">
      <dgm:prSet presAssocID="{F3B1838A-7D85-4CCD-9923-6ED6FF37954A}" presName="hierChild4" presStyleCnt="0"/>
      <dgm:spPr/>
    </dgm:pt>
    <dgm:pt modelId="{17A48343-CB23-4388-85E1-4243AC7A48FD}" type="pres">
      <dgm:prSet presAssocID="{F3B1838A-7D85-4CCD-9923-6ED6FF37954A}" presName="hierChild5" presStyleCnt="0"/>
      <dgm:spPr/>
    </dgm:pt>
    <dgm:pt modelId="{8CF795E4-06C4-4E93-BCA7-C77A0BD5E9BC}" type="pres">
      <dgm:prSet presAssocID="{78FE00BF-6187-494E-96BD-1934ACBBC9AE}" presName="Name37" presStyleLbl="parChTrans1D2" presStyleIdx="7" presStyleCnt="8"/>
      <dgm:spPr/>
    </dgm:pt>
    <dgm:pt modelId="{F67E550A-4274-4B67-8D1B-DE53D384F341}" type="pres">
      <dgm:prSet presAssocID="{9808EECD-AC53-4F95-B5E9-DD8BA5387F04}" presName="hierRoot2" presStyleCnt="0">
        <dgm:presLayoutVars>
          <dgm:hierBranch val="init"/>
        </dgm:presLayoutVars>
      </dgm:prSet>
      <dgm:spPr/>
    </dgm:pt>
    <dgm:pt modelId="{68E150A1-1607-422A-9B79-97C53C0A8A04}" type="pres">
      <dgm:prSet presAssocID="{9808EECD-AC53-4F95-B5E9-DD8BA5387F04}" presName="rootComposite" presStyleCnt="0"/>
      <dgm:spPr/>
    </dgm:pt>
    <dgm:pt modelId="{18621732-8167-4EC7-A8BB-B322BCEC2F36}" type="pres">
      <dgm:prSet presAssocID="{9808EECD-AC53-4F95-B5E9-DD8BA5387F04}" presName="rootText" presStyleLbl="node2" presStyleIdx="7" presStyleCnt="8">
        <dgm:presLayoutVars>
          <dgm:chPref val="3"/>
        </dgm:presLayoutVars>
      </dgm:prSet>
      <dgm:spPr/>
    </dgm:pt>
    <dgm:pt modelId="{9CEE2E4B-9A74-49AE-9C33-0B946AE20B4A}" type="pres">
      <dgm:prSet presAssocID="{9808EECD-AC53-4F95-B5E9-DD8BA5387F04}" presName="rootConnector" presStyleLbl="node2" presStyleIdx="7" presStyleCnt="8"/>
      <dgm:spPr/>
    </dgm:pt>
    <dgm:pt modelId="{DDFF2F87-2CF0-48CD-B262-FDAF339B99C7}" type="pres">
      <dgm:prSet presAssocID="{9808EECD-AC53-4F95-B5E9-DD8BA5387F04}" presName="hierChild4" presStyleCnt="0"/>
      <dgm:spPr/>
    </dgm:pt>
    <dgm:pt modelId="{7219B30F-79ED-4965-89A0-2F0FDAFE2A56}" type="pres">
      <dgm:prSet presAssocID="{9808EECD-AC53-4F95-B5E9-DD8BA5387F04}" presName="hierChild5" presStyleCnt="0"/>
      <dgm:spPr/>
    </dgm:pt>
    <dgm:pt modelId="{32F56566-3D40-4F50-893F-FDF03D44E3D4}" type="pres">
      <dgm:prSet presAssocID="{F4280A7A-706E-4573-929C-D90F22F9CDAE}" presName="hierChild3" presStyleCnt="0"/>
      <dgm:spPr/>
    </dgm:pt>
  </dgm:ptLst>
  <dgm:cxnLst>
    <dgm:cxn modelId="{90FFF408-BF6A-4ACC-80BB-BD99F78B81D7}" type="presOf" srcId="{95E69156-555E-4569-A904-DFDE66E6EF4E}" destId="{86BC4B6F-8356-4622-A082-F84B479B4166}" srcOrd="0" destOrd="0" presId="urn:microsoft.com/office/officeart/2005/8/layout/orgChart1"/>
    <dgm:cxn modelId="{D6C19B1B-3C99-4FA4-A930-76D7C5411318}" type="presOf" srcId="{293B83CC-6387-4CAF-B446-B265DAB40956}" destId="{ECE879AB-5BCC-4CF7-8C55-E19C7DC8E0F5}" srcOrd="1" destOrd="0" presId="urn:microsoft.com/office/officeart/2005/8/layout/orgChart1"/>
    <dgm:cxn modelId="{D8E0871E-E1AA-40F8-AB62-8D7315AD77FF}" type="presOf" srcId="{07A1C3B5-126F-42E0-9E17-FC5BC7229054}" destId="{38F921EC-B867-4E78-B1C8-C372EA782FF4}" srcOrd="0" destOrd="0" presId="urn:microsoft.com/office/officeart/2005/8/layout/orgChart1"/>
    <dgm:cxn modelId="{56432726-DB79-4D86-A26A-357AB81EB5F9}" type="presOf" srcId="{48DADB76-17CE-4E1A-B61F-6D43BE5CA383}" destId="{2325C05C-11E9-49E4-83AB-66C6912198FE}" srcOrd="0" destOrd="0" presId="urn:microsoft.com/office/officeart/2005/8/layout/orgChart1"/>
    <dgm:cxn modelId="{86B1242B-5442-4B32-BFCB-96A9394AE756}" type="presOf" srcId="{13A4848D-2BA3-4F17-9933-A2F7C03280C9}" destId="{9C65571A-4209-4751-A897-9C45AB36D139}" srcOrd="0" destOrd="0" presId="urn:microsoft.com/office/officeart/2005/8/layout/orgChart1"/>
    <dgm:cxn modelId="{40680630-4124-46FB-9FF7-F072622E55D7}" type="presOf" srcId="{38023A67-452C-4439-AFDF-590C3626B7CF}" destId="{5D74F5FF-70A2-4024-9A7D-7B2C309E3BF9}" srcOrd="0" destOrd="0" presId="urn:microsoft.com/office/officeart/2005/8/layout/orgChart1"/>
    <dgm:cxn modelId="{0AB38C31-A9C0-402B-8FA3-7674D0D2F7A4}" type="presOf" srcId="{F3B1838A-7D85-4CCD-9923-6ED6FF37954A}" destId="{7B321F6F-5008-4C70-9AA6-47B5FED54737}" srcOrd="0" destOrd="0" presId="urn:microsoft.com/office/officeart/2005/8/layout/orgChart1"/>
    <dgm:cxn modelId="{EB720C60-B6FE-4C4C-95D2-3DE150C89E42}" srcId="{F4280A7A-706E-4573-929C-D90F22F9CDAE}" destId="{13A4848D-2BA3-4F17-9933-A2F7C03280C9}" srcOrd="3" destOrd="0" parTransId="{02813F03-20C3-4A9C-8A01-98AE93B14460}" sibTransId="{28136822-30CA-4601-A9F8-D51AFBBB33DD}"/>
    <dgm:cxn modelId="{0411DA42-8369-4A47-89FE-17CD368DC15E}" type="presOf" srcId="{4D5F4EF0-003F-4305-8A7E-FA185E4587EB}" destId="{254B14D7-2250-4418-B00C-96061EEFB5B8}" srcOrd="0" destOrd="0" presId="urn:microsoft.com/office/officeart/2005/8/layout/orgChart1"/>
    <dgm:cxn modelId="{91ED054B-976D-46E9-865F-76BA83A0B87F}" type="presOf" srcId="{F4280A7A-706E-4573-929C-D90F22F9CDAE}" destId="{C4C4D8B0-4649-4294-BE14-9817F682F20C}" srcOrd="0" destOrd="0" presId="urn:microsoft.com/office/officeart/2005/8/layout/orgChart1"/>
    <dgm:cxn modelId="{EE8BDD4D-3B3E-40B3-A00C-AC720C0B2AFE}" type="presOf" srcId="{E30F4073-9421-4D08-B264-AC3861AF0252}" destId="{13C2CD58-9B0C-4EF9-944F-A56F0A67C58F}" srcOrd="1" destOrd="0" presId="urn:microsoft.com/office/officeart/2005/8/layout/orgChart1"/>
    <dgm:cxn modelId="{5CD2244E-1A17-48E1-B172-885826295499}" type="presOf" srcId="{23306A26-C07B-44B8-9944-A225229F43D2}" destId="{8926FB19-ADE7-4250-B5E0-224F3E208964}" srcOrd="1" destOrd="0" presId="urn:microsoft.com/office/officeart/2005/8/layout/orgChart1"/>
    <dgm:cxn modelId="{BE11066F-C50A-4B22-952E-F318DC09BBAD}" type="presOf" srcId="{A8114947-2F6A-4254-9333-CEA5ED7F1960}" destId="{6244CEE2-9CE3-4CFD-B7A4-CAB052EBDB01}" srcOrd="0" destOrd="0" presId="urn:microsoft.com/office/officeart/2005/8/layout/orgChart1"/>
    <dgm:cxn modelId="{6F5C4B71-2E25-4763-BC23-7D8A04D13C02}" type="presOf" srcId="{E30F4073-9421-4D08-B264-AC3861AF0252}" destId="{195A16D7-08E3-422F-96CC-26146F31A9CE}" srcOrd="0" destOrd="0" presId="urn:microsoft.com/office/officeart/2005/8/layout/orgChart1"/>
    <dgm:cxn modelId="{C0ADA972-B383-461F-BEC5-D802272EC40C}" type="presOf" srcId="{2AACD276-D187-4EF8-9204-973F0F94CEB3}" destId="{73E048DE-6BDC-4232-8EF5-EB0534C75444}" srcOrd="1" destOrd="0" presId="urn:microsoft.com/office/officeart/2005/8/layout/orgChart1"/>
    <dgm:cxn modelId="{7B41A454-4D7F-4465-851D-91927D7B2E19}" srcId="{F4280A7A-706E-4573-929C-D90F22F9CDAE}" destId="{E30F4073-9421-4D08-B264-AC3861AF0252}" srcOrd="1" destOrd="0" parTransId="{872D8DBD-7BF6-42C5-AC18-25DAF5181C1A}" sibTransId="{1F9339BC-4E0D-45B1-9CD2-2BF9B5FFAA18}"/>
    <dgm:cxn modelId="{6E6BEB54-ED62-4FAF-9E3C-5A5BB2056FFD}" type="presOf" srcId="{23306A26-C07B-44B8-9944-A225229F43D2}" destId="{47C8ECB4-8309-4C44-A5FF-04D8114EE014}" srcOrd="0" destOrd="0" presId="urn:microsoft.com/office/officeart/2005/8/layout/orgChart1"/>
    <dgm:cxn modelId="{0DE6E775-7379-4077-921B-EB6D06BD62DD}" type="presOf" srcId="{02813F03-20C3-4A9C-8A01-98AE93B14460}" destId="{1411DBD6-257F-458D-A603-324A93AD8BF2}" srcOrd="0" destOrd="0" presId="urn:microsoft.com/office/officeart/2005/8/layout/orgChart1"/>
    <dgm:cxn modelId="{D16F3656-5CBE-4B54-8CFD-E10C6EEE592B}" srcId="{F4280A7A-706E-4573-929C-D90F22F9CDAE}" destId="{95E69156-555E-4569-A904-DFDE66E6EF4E}" srcOrd="4" destOrd="0" parTransId="{A8114947-2F6A-4254-9333-CEA5ED7F1960}" sibTransId="{EBC4BE1B-DE8A-426D-B934-79CAB58C2635}"/>
    <dgm:cxn modelId="{6EBEA877-492C-4100-9A89-D598B3034393}" type="presOf" srcId="{B95DFCAB-802F-4F6A-B411-3DC0A82BB2CB}" destId="{54C05583-1CF6-4962-AE78-19A874148CB7}" srcOrd="0" destOrd="0" presId="urn:microsoft.com/office/officeart/2005/8/layout/orgChart1"/>
    <dgm:cxn modelId="{0E689E7E-8CCC-4170-B061-FB9CBC836E98}" srcId="{23306A26-C07B-44B8-9944-A225229F43D2}" destId="{2AACD276-D187-4EF8-9204-973F0F94CEB3}" srcOrd="0" destOrd="0" parTransId="{4D5F4EF0-003F-4305-8A7E-FA185E4587EB}" sibTransId="{5627D4C4-CC84-4B4D-8E79-D50612A614D6}"/>
    <dgm:cxn modelId="{B6304A95-67D7-425A-995F-F460D348033E}" srcId="{07A1C3B5-126F-42E0-9E17-FC5BC7229054}" destId="{F4280A7A-706E-4573-929C-D90F22F9CDAE}" srcOrd="0" destOrd="0" parTransId="{FC638252-D217-4BE1-B288-FDAF1F2FE2C1}" sibTransId="{4FFEC753-777F-4385-8E94-619B2BAF0D63}"/>
    <dgm:cxn modelId="{D1E9F4A7-8C7D-44B0-A505-F283988A2387}" type="presOf" srcId="{AA28FA99-5309-4AC7-B303-6832D6ADE63B}" destId="{A3E792C1-3937-4D30-A959-AC24BD89B2BD}" srcOrd="0" destOrd="0" presId="urn:microsoft.com/office/officeart/2005/8/layout/orgChart1"/>
    <dgm:cxn modelId="{8EB54BAB-4CDA-4018-BF21-44767C57C3C1}" type="presOf" srcId="{F4280A7A-706E-4573-929C-D90F22F9CDAE}" destId="{B4F1047D-3E71-4619-97D8-4E9BED6EFE4F}" srcOrd="1" destOrd="0" presId="urn:microsoft.com/office/officeart/2005/8/layout/orgChart1"/>
    <dgm:cxn modelId="{1AF0F6B7-FD33-4DA7-B1D6-D99CE8DEA957}" type="presOf" srcId="{8853A0E1-981A-442E-A906-6527C0CFED07}" destId="{3A289C90-3FF1-4166-A08E-8EFE57406B05}" srcOrd="0" destOrd="0" presId="urn:microsoft.com/office/officeart/2005/8/layout/orgChart1"/>
    <dgm:cxn modelId="{A13D14CE-076C-4031-88EB-1E1F69ED590C}" type="presOf" srcId="{9808EECD-AC53-4F95-B5E9-DD8BA5387F04}" destId="{9CEE2E4B-9A74-49AE-9C33-0B946AE20B4A}" srcOrd="1" destOrd="0" presId="urn:microsoft.com/office/officeart/2005/8/layout/orgChart1"/>
    <dgm:cxn modelId="{210E57CF-AC46-457F-971E-D7025B2ACA36}" srcId="{F4280A7A-706E-4573-929C-D90F22F9CDAE}" destId="{293B83CC-6387-4CAF-B446-B265DAB40956}" srcOrd="5" destOrd="0" parTransId="{8853A0E1-981A-442E-A906-6527C0CFED07}" sibTransId="{4762EFBA-99A3-4DEF-B95A-44630F547E1D}"/>
    <dgm:cxn modelId="{C452ACD2-B4E4-43E3-8EFF-BCA6CEA136C6}" type="presOf" srcId="{38023A67-452C-4439-AFDF-590C3626B7CF}" destId="{24315090-B8B2-416D-850E-60595B0A75EC}" srcOrd="1" destOrd="0" presId="urn:microsoft.com/office/officeart/2005/8/layout/orgChart1"/>
    <dgm:cxn modelId="{60DBDBD5-F008-4BC0-9373-4126F3C0ECD9}" type="presOf" srcId="{78FE00BF-6187-494E-96BD-1934ACBBC9AE}" destId="{8CF795E4-06C4-4E93-BCA7-C77A0BD5E9BC}" srcOrd="0" destOrd="0" presId="urn:microsoft.com/office/officeart/2005/8/layout/orgChart1"/>
    <dgm:cxn modelId="{AB2016DA-DC43-4584-8E32-57F260DD548F}" type="presOf" srcId="{95E69156-555E-4569-A904-DFDE66E6EF4E}" destId="{406A03DC-2205-4C0D-984D-0DFBF188C737}" srcOrd="1" destOrd="0" presId="urn:microsoft.com/office/officeart/2005/8/layout/orgChart1"/>
    <dgm:cxn modelId="{322149E4-24F1-4822-BF6E-8CE77F6ADA27}" srcId="{F4280A7A-706E-4573-929C-D90F22F9CDAE}" destId="{9808EECD-AC53-4F95-B5E9-DD8BA5387F04}" srcOrd="7" destOrd="0" parTransId="{78FE00BF-6187-494E-96BD-1934ACBBC9AE}" sibTransId="{E355D13C-7B33-401E-87B1-8B491DC7FD6A}"/>
    <dgm:cxn modelId="{7E43BCE6-CA49-40D0-97D4-01EB388A92B9}" type="presOf" srcId="{2AACD276-D187-4EF8-9204-973F0F94CEB3}" destId="{ACC00030-A979-40D5-B2F1-70FBB3BF3C11}" srcOrd="0" destOrd="0" presId="urn:microsoft.com/office/officeart/2005/8/layout/orgChart1"/>
    <dgm:cxn modelId="{03A1A5EB-8C67-4283-8A7C-FB566A0531C4}" srcId="{F4280A7A-706E-4573-929C-D90F22F9CDAE}" destId="{F3B1838A-7D85-4CCD-9923-6ED6FF37954A}" srcOrd="6" destOrd="0" parTransId="{B95DFCAB-802F-4F6A-B411-3DC0A82BB2CB}" sibTransId="{3E253C0F-4433-49F2-8D60-3651E9CC3726}"/>
    <dgm:cxn modelId="{45FDACEC-CBF7-4CC9-A5D3-0561EC8D9CF1}" type="presOf" srcId="{293B83CC-6387-4CAF-B446-B265DAB40956}" destId="{D94AD408-553A-49F8-A1EB-40DB49FDF3AE}" srcOrd="0" destOrd="0" presId="urn:microsoft.com/office/officeart/2005/8/layout/orgChart1"/>
    <dgm:cxn modelId="{3FD292F0-220B-4B99-A849-4A123FFD85A5}" type="presOf" srcId="{13A4848D-2BA3-4F17-9933-A2F7C03280C9}" destId="{B4645DFD-ED20-4291-A738-2CE5FDB5DEA8}" srcOrd="1" destOrd="0" presId="urn:microsoft.com/office/officeart/2005/8/layout/orgChart1"/>
    <dgm:cxn modelId="{32CE7CF2-31F0-4A2C-89CA-5193DA55A6F0}" type="presOf" srcId="{F3B1838A-7D85-4CCD-9923-6ED6FF37954A}" destId="{F47256CC-C056-4506-AD80-E55591FE5761}" srcOrd="1" destOrd="0" presId="urn:microsoft.com/office/officeart/2005/8/layout/orgChart1"/>
    <dgm:cxn modelId="{ED9AA0F4-FE03-4E84-A935-AD6B3C7DA7CB}" type="presOf" srcId="{872D8DBD-7BF6-42C5-AC18-25DAF5181C1A}" destId="{56DD373C-1EE4-47A8-BCFE-161E1AFF7450}" srcOrd="0" destOrd="0" presId="urn:microsoft.com/office/officeart/2005/8/layout/orgChart1"/>
    <dgm:cxn modelId="{D56B45F8-43CF-4923-86FC-0BA17D29F493}" type="presOf" srcId="{9808EECD-AC53-4F95-B5E9-DD8BA5387F04}" destId="{18621732-8167-4EC7-A8BB-B322BCEC2F36}" srcOrd="0" destOrd="0" presId="urn:microsoft.com/office/officeart/2005/8/layout/orgChart1"/>
    <dgm:cxn modelId="{48871DFC-4FEF-4C1B-9E81-144619976E21}" srcId="{F4280A7A-706E-4573-929C-D90F22F9CDAE}" destId="{38023A67-452C-4439-AFDF-590C3626B7CF}" srcOrd="2" destOrd="0" parTransId="{48DADB76-17CE-4E1A-B61F-6D43BE5CA383}" sibTransId="{41DF03C3-3744-4DCE-A7C5-5B18346DBC18}"/>
    <dgm:cxn modelId="{820FEBFE-B80B-4437-BD70-1C9E98A975F8}" srcId="{F4280A7A-706E-4573-929C-D90F22F9CDAE}" destId="{23306A26-C07B-44B8-9944-A225229F43D2}" srcOrd="0" destOrd="0" parTransId="{AA28FA99-5309-4AC7-B303-6832D6ADE63B}" sibTransId="{F1CAC761-9D85-4A6C-81D4-520D117E625F}"/>
    <dgm:cxn modelId="{26F529C9-1E80-49CA-AF8A-BDA5EF95C08C}" type="presParOf" srcId="{38F921EC-B867-4E78-B1C8-C372EA782FF4}" destId="{8FE00536-0FB9-45DB-BE5B-B7C3BF544D53}" srcOrd="0" destOrd="0" presId="urn:microsoft.com/office/officeart/2005/8/layout/orgChart1"/>
    <dgm:cxn modelId="{5239505E-FAB4-4181-A10B-DC10730C887C}" type="presParOf" srcId="{8FE00536-0FB9-45DB-BE5B-B7C3BF544D53}" destId="{A1D9EF87-BBFD-4AA7-9008-BDE8665AEF3D}" srcOrd="0" destOrd="0" presId="urn:microsoft.com/office/officeart/2005/8/layout/orgChart1"/>
    <dgm:cxn modelId="{B559B585-01B2-4146-BB22-DF8ED2879063}" type="presParOf" srcId="{A1D9EF87-BBFD-4AA7-9008-BDE8665AEF3D}" destId="{C4C4D8B0-4649-4294-BE14-9817F682F20C}" srcOrd="0" destOrd="0" presId="urn:microsoft.com/office/officeart/2005/8/layout/orgChart1"/>
    <dgm:cxn modelId="{FF047919-ED16-4054-A415-7583F90BE74D}" type="presParOf" srcId="{A1D9EF87-BBFD-4AA7-9008-BDE8665AEF3D}" destId="{B4F1047D-3E71-4619-97D8-4E9BED6EFE4F}" srcOrd="1" destOrd="0" presId="urn:microsoft.com/office/officeart/2005/8/layout/orgChart1"/>
    <dgm:cxn modelId="{2C6A0AA6-2A5E-4380-AFDD-2AC3C5950723}" type="presParOf" srcId="{8FE00536-0FB9-45DB-BE5B-B7C3BF544D53}" destId="{E63CC3C4-2E5E-4B43-9D03-3883D107BD06}" srcOrd="1" destOrd="0" presId="urn:microsoft.com/office/officeart/2005/8/layout/orgChart1"/>
    <dgm:cxn modelId="{8F93B948-9EDB-4E96-A415-CDD8572557C9}" type="presParOf" srcId="{E63CC3C4-2E5E-4B43-9D03-3883D107BD06}" destId="{A3E792C1-3937-4D30-A959-AC24BD89B2BD}" srcOrd="0" destOrd="0" presId="urn:microsoft.com/office/officeart/2005/8/layout/orgChart1"/>
    <dgm:cxn modelId="{67F3CC48-79D4-4271-A095-0A6C2F92367F}" type="presParOf" srcId="{E63CC3C4-2E5E-4B43-9D03-3883D107BD06}" destId="{F992920F-A515-443D-AB5F-E328028EFA24}" srcOrd="1" destOrd="0" presId="urn:microsoft.com/office/officeart/2005/8/layout/orgChart1"/>
    <dgm:cxn modelId="{D1E0E621-9584-442B-B863-A7E0707254EF}" type="presParOf" srcId="{F992920F-A515-443D-AB5F-E328028EFA24}" destId="{2DBBE88C-0305-4992-98D4-FCFF37A1E988}" srcOrd="0" destOrd="0" presId="urn:microsoft.com/office/officeart/2005/8/layout/orgChart1"/>
    <dgm:cxn modelId="{206F4C57-927E-4CC5-A9F8-4E049D8F4341}" type="presParOf" srcId="{2DBBE88C-0305-4992-98D4-FCFF37A1E988}" destId="{47C8ECB4-8309-4C44-A5FF-04D8114EE014}" srcOrd="0" destOrd="0" presId="urn:microsoft.com/office/officeart/2005/8/layout/orgChart1"/>
    <dgm:cxn modelId="{EC2BE96F-909F-42E9-B4DB-8BCB1E17B0D5}" type="presParOf" srcId="{2DBBE88C-0305-4992-98D4-FCFF37A1E988}" destId="{8926FB19-ADE7-4250-B5E0-224F3E208964}" srcOrd="1" destOrd="0" presId="urn:microsoft.com/office/officeart/2005/8/layout/orgChart1"/>
    <dgm:cxn modelId="{7EB92A29-B06A-4528-B3F1-D75E13C49FD6}" type="presParOf" srcId="{F992920F-A515-443D-AB5F-E328028EFA24}" destId="{C431673D-2B44-4DFB-87E8-29FEA2D6C958}" srcOrd="1" destOrd="0" presId="urn:microsoft.com/office/officeart/2005/8/layout/orgChart1"/>
    <dgm:cxn modelId="{EC8A508C-CEC7-4C89-A9CA-9F7D7C88A34F}" type="presParOf" srcId="{C431673D-2B44-4DFB-87E8-29FEA2D6C958}" destId="{254B14D7-2250-4418-B00C-96061EEFB5B8}" srcOrd="0" destOrd="0" presId="urn:microsoft.com/office/officeart/2005/8/layout/orgChart1"/>
    <dgm:cxn modelId="{DCF62C8D-C917-4EC6-828B-2A1B073C8F18}" type="presParOf" srcId="{C431673D-2B44-4DFB-87E8-29FEA2D6C958}" destId="{FAB3FF0A-0057-46F8-BB07-BF39CCE944FA}" srcOrd="1" destOrd="0" presId="urn:microsoft.com/office/officeart/2005/8/layout/orgChart1"/>
    <dgm:cxn modelId="{8E6C615B-06AF-4E0D-BBE2-B5C0798BA92A}" type="presParOf" srcId="{FAB3FF0A-0057-46F8-BB07-BF39CCE944FA}" destId="{F0A9DFD7-09AE-46EF-BDD3-24B09924F255}" srcOrd="0" destOrd="0" presId="urn:microsoft.com/office/officeart/2005/8/layout/orgChart1"/>
    <dgm:cxn modelId="{BB48CFC8-BA92-4B1C-B7D6-5A47217EC723}" type="presParOf" srcId="{F0A9DFD7-09AE-46EF-BDD3-24B09924F255}" destId="{ACC00030-A979-40D5-B2F1-70FBB3BF3C11}" srcOrd="0" destOrd="0" presId="urn:microsoft.com/office/officeart/2005/8/layout/orgChart1"/>
    <dgm:cxn modelId="{BD497D39-D6AB-4995-83AA-48F3C417F99A}" type="presParOf" srcId="{F0A9DFD7-09AE-46EF-BDD3-24B09924F255}" destId="{73E048DE-6BDC-4232-8EF5-EB0534C75444}" srcOrd="1" destOrd="0" presId="urn:microsoft.com/office/officeart/2005/8/layout/orgChart1"/>
    <dgm:cxn modelId="{B9500AFC-CC2F-42BB-AE5B-B8AA0CB3A243}" type="presParOf" srcId="{FAB3FF0A-0057-46F8-BB07-BF39CCE944FA}" destId="{9216A65C-E7F4-417C-B5C9-4D2C85BE9427}" srcOrd="1" destOrd="0" presId="urn:microsoft.com/office/officeart/2005/8/layout/orgChart1"/>
    <dgm:cxn modelId="{F1EC4D52-7584-4DF2-88ED-174EC80ED129}" type="presParOf" srcId="{FAB3FF0A-0057-46F8-BB07-BF39CCE944FA}" destId="{FB2F6AA5-54E4-40CA-8AEA-F5B87F190962}" srcOrd="2" destOrd="0" presId="urn:microsoft.com/office/officeart/2005/8/layout/orgChart1"/>
    <dgm:cxn modelId="{47B46091-D9D2-4A0E-BBFC-7AE0B156EBD8}" type="presParOf" srcId="{F992920F-A515-443D-AB5F-E328028EFA24}" destId="{556B1722-572C-4D44-83B2-60DD0489640B}" srcOrd="2" destOrd="0" presId="urn:microsoft.com/office/officeart/2005/8/layout/orgChart1"/>
    <dgm:cxn modelId="{4D1005AF-5256-4166-9D9B-D0808F3C4BE9}" type="presParOf" srcId="{E63CC3C4-2E5E-4B43-9D03-3883D107BD06}" destId="{56DD373C-1EE4-47A8-BCFE-161E1AFF7450}" srcOrd="2" destOrd="0" presId="urn:microsoft.com/office/officeart/2005/8/layout/orgChart1"/>
    <dgm:cxn modelId="{1B658EA8-AF8D-4552-BFE0-15A360828C2D}" type="presParOf" srcId="{E63CC3C4-2E5E-4B43-9D03-3883D107BD06}" destId="{B166FB18-34AD-4D1D-9980-42EEB2B70511}" srcOrd="3" destOrd="0" presId="urn:microsoft.com/office/officeart/2005/8/layout/orgChart1"/>
    <dgm:cxn modelId="{E30CB41F-5210-4496-BE2C-1F34DCD20465}" type="presParOf" srcId="{B166FB18-34AD-4D1D-9980-42EEB2B70511}" destId="{A44D089D-BE28-4AA2-B009-A0C020E0C9C7}" srcOrd="0" destOrd="0" presId="urn:microsoft.com/office/officeart/2005/8/layout/orgChart1"/>
    <dgm:cxn modelId="{1A7E0308-BB0F-40A8-8886-6C7A70943F3C}" type="presParOf" srcId="{A44D089D-BE28-4AA2-B009-A0C020E0C9C7}" destId="{195A16D7-08E3-422F-96CC-26146F31A9CE}" srcOrd="0" destOrd="0" presId="urn:microsoft.com/office/officeart/2005/8/layout/orgChart1"/>
    <dgm:cxn modelId="{8518710C-CBDF-4662-B0E3-7151E6022D2A}" type="presParOf" srcId="{A44D089D-BE28-4AA2-B009-A0C020E0C9C7}" destId="{13C2CD58-9B0C-4EF9-944F-A56F0A67C58F}" srcOrd="1" destOrd="0" presId="urn:microsoft.com/office/officeart/2005/8/layout/orgChart1"/>
    <dgm:cxn modelId="{DA3612CC-4671-46FE-906B-132FB752E422}" type="presParOf" srcId="{B166FB18-34AD-4D1D-9980-42EEB2B70511}" destId="{F958CCE8-7E53-4C3F-8F93-D7E481A649AB}" srcOrd="1" destOrd="0" presId="urn:microsoft.com/office/officeart/2005/8/layout/orgChart1"/>
    <dgm:cxn modelId="{4CE210B3-A7B6-429D-AFFE-0030247C84FA}" type="presParOf" srcId="{B166FB18-34AD-4D1D-9980-42EEB2B70511}" destId="{E56A395F-E991-4B51-B020-0276FE7FFCBD}" srcOrd="2" destOrd="0" presId="urn:microsoft.com/office/officeart/2005/8/layout/orgChart1"/>
    <dgm:cxn modelId="{D68BFC9E-CC67-40C5-AEF9-B9B1CF581672}" type="presParOf" srcId="{E63CC3C4-2E5E-4B43-9D03-3883D107BD06}" destId="{2325C05C-11E9-49E4-83AB-66C6912198FE}" srcOrd="4" destOrd="0" presId="urn:microsoft.com/office/officeart/2005/8/layout/orgChart1"/>
    <dgm:cxn modelId="{7D3952A9-1FA0-497C-93C6-55B8595E8BB4}" type="presParOf" srcId="{E63CC3C4-2E5E-4B43-9D03-3883D107BD06}" destId="{2177A6CC-D843-4305-A72A-4FC5EFC2EDA7}" srcOrd="5" destOrd="0" presId="urn:microsoft.com/office/officeart/2005/8/layout/orgChart1"/>
    <dgm:cxn modelId="{05F7703F-5716-42A2-87C0-9B99BD22F538}" type="presParOf" srcId="{2177A6CC-D843-4305-A72A-4FC5EFC2EDA7}" destId="{6693528B-25DD-4145-8C5B-9A23F944342E}" srcOrd="0" destOrd="0" presId="urn:microsoft.com/office/officeart/2005/8/layout/orgChart1"/>
    <dgm:cxn modelId="{B752562B-A2AD-409B-A194-B32ECE973DE2}" type="presParOf" srcId="{6693528B-25DD-4145-8C5B-9A23F944342E}" destId="{5D74F5FF-70A2-4024-9A7D-7B2C309E3BF9}" srcOrd="0" destOrd="0" presId="urn:microsoft.com/office/officeart/2005/8/layout/orgChart1"/>
    <dgm:cxn modelId="{A02E7C73-6DA2-42B9-A135-466676CFA7DF}" type="presParOf" srcId="{6693528B-25DD-4145-8C5B-9A23F944342E}" destId="{24315090-B8B2-416D-850E-60595B0A75EC}" srcOrd="1" destOrd="0" presId="urn:microsoft.com/office/officeart/2005/8/layout/orgChart1"/>
    <dgm:cxn modelId="{17C8F0DC-EDDD-4D93-A327-29DFBE8BCBF9}" type="presParOf" srcId="{2177A6CC-D843-4305-A72A-4FC5EFC2EDA7}" destId="{23527E37-CB39-4CB1-9B7A-817FF7EA73E0}" srcOrd="1" destOrd="0" presId="urn:microsoft.com/office/officeart/2005/8/layout/orgChart1"/>
    <dgm:cxn modelId="{6511FFF1-5075-46C1-AA99-664DED07DEB5}" type="presParOf" srcId="{2177A6CC-D843-4305-A72A-4FC5EFC2EDA7}" destId="{90B40B26-AA63-4F9B-B9F0-6728B9D7C372}" srcOrd="2" destOrd="0" presId="urn:microsoft.com/office/officeart/2005/8/layout/orgChart1"/>
    <dgm:cxn modelId="{9992E208-0869-4C9A-86F0-7884C226461B}" type="presParOf" srcId="{E63CC3C4-2E5E-4B43-9D03-3883D107BD06}" destId="{1411DBD6-257F-458D-A603-324A93AD8BF2}" srcOrd="6" destOrd="0" presId="urn:microsoft.com/office/officeart/2005/8/layout/orgChart1"/>
    <dgm:cxn modelId="{B56BCBBE-E9B0-4A5F-906C-FB919C97E79E}" type="presParOf" srcId="{E63CC3C4-2E5E-4B43-9D03-3883D107BD06}" destId="{362FC5E9-3070-412A-AFDE-4F05309E4DE8}" srcOrd="7" destOrd="0" presId="urn:microsoft.com/office/officeart/2005/8/layout/orgChart1"/>
    <dgm:cxn modelId="{15B2E059-E3A0-4851-B342-A44B675B8782}" type="presParOf" srcId="{362FC5E9-3070-412A-AFDE-4F05309E4DE8}" destId="{ECD57F26-2C40-4C09-9F91-B1EBE48349B9}" srcOrd="0" destOrd="0" presId="urn:microsoft.com/office/officeart/2005/8/layout/orgChart1"/>
    <dgm:cxn modelId="{905BF5ED-7823-4F93-8090-E16A9ECA46B7}" type="presParOf" srcId="{ECD57F26-2C40-4C09-9F91-B1EBE48349B9}" destId="{9C65571A-4209-4751-A897-9C45AB36D139}" srcOrd="0" destOrd="0" presId="urn:microsoft.com/office/officeart/2005/8/layout/orgChart1"/>
    <dgm:cxn modelId="{DC6DB239-281B-4B3A-8F15-170357F17321}" type="presParOf" srcId="{ECD57F26-2C40-4C09-9F91-B1EBE48349B9}" destId="{B4645DFD-ED20-4291-A738-2CE5FDB5DEA8}" srcOrd="1" destOrd="0" presId="urn:microsoft.com/office/officeart/2005/8/layout/orgChart1"/>
    <dgm:cxn modelId="{8B814DF4-0E0F-40CD-B386-BE45D1726BED}" type="presParOf" srcId="{362FC5E9-3070-412A-AFDE-4F05309E4DE8}" destId="{659ECB59-0995-4BF1-8EC1-3E705579F200}" srcOrd="1" destOrd="0" presId="urn:microsoft.com/office/officeart/2005/8/layout/orgChart1"/>
    <dgm:cxn modelId="{C6387668-CF25-4E5C-988D-3F6C77967DA8}" type="presParOf" srcId="{362FC5E9-3070-412A-AFDE-4F05309E4DE8}" destId="{9BB9A1C5-71E2-4FA2-B584-E4A8ED111C63}" srcOrd="2" destOrd="0" presId="urn:microsoft.com/office/officeart/2005/8/layout/orgChart1"/>
    <dgm:cxn modelId="{26A0FBE2-2614-4AC7-A5A7-61AA8663A0D2}" type="presParOf" srcId="{E63CC3C4-2E5E-4B43-9D03-3883D107BD06}" destId="{6244CEE2-9CE3-4CFD-B7A4-CAB052EBDB01}" srcOrd="8" destOrd="0" presId="urn:microsoft.com/office/officeart/2005/8/layout/orgChart1"/>
    <dgm:cxn modelId="{6542201D-14C1-4845-B01C-9450B732918C}" type="presParOf" srcId="{E63CC3C4-2E5E-4B43-9D03-3883D107BD06}" destId="{DB825A34-4583-401F-B6F7-4DBE756730DB}" srcOrd="9" destOrd="0" presId="urn:microsoft.com/office/officeart/2005/8/layout/orgChart1"/>
    <dgm:cxn modelId="{240E091A-1997-4A27-9251-9C3165F142F3}" type="presParOf" srcId="{DB825A34-4583-401F-B6F7-4DBE756730DB}" destId="{6A8E538E-F5A1-4F6D-BF9E-710E03444E2F}" srcOrd="0" destOrd="0" presId="urn:microsoft.com/office/officeart/2005/8/layout/orgChart1"/>
    <dgm:cxn modelId="{6719DF12-62F2-40F2-9692-5EF840C32990}" type="presParOf" srcId="{6A8E538E-F5A1-4F6D-BF9E-710E03444E2F}" destId="{86BC4B6F-8356-4622-A082-F84B479B4166}" srcOrd="0" destOrd="0" presId="urn:microsoft.com/office/officeart/2005/8/layout/orgChart1"/>
    <dgm:cxn modelId="{5AF36A1C-A37F-4443-8DDD-8CDD01BD22A5}" type="presParOf" srcId="{6A8E538E-F5A1-4F6D-BF9E-710E03444E2F}" destId="{406A03DC-2205-4C0D-984D-0DFBF188C737}" srcOrd="1" destOrd="0" presId="urn:microsoft.com/office/officeart/2005/8/layout/orgChart1"/>
    <dgm:cxn modelId="{05F19819-4CBD-4B3A-95AA-3AD566B49DD5}" type="presParOf" srcId="{DB825A34-4583-401F-B6F7-4DBE756730DB}" destId="{6B005774-3590-443A-808A-F1BFC698FCA0}" srcOrd="1" destOrd="0" presId="urn:microsoft.com/office/officeart/2005/8/layout/orgChart1"/>
    <dgm:cxn modelId="{1533C3B2-50E1-4B49-8394-F43A80BE88FD}" type="presParOf" srcId="{DB825A34-4583-401F-B6F7-4DBE756730DB}" destId="{D88F687A-B0E7-4E4E-B062-5CDB30E0658F}" srcOrd="2" destOrd="0" presId="urn:microsoft.com/office/officeart/2005/8/layout/orgChart1"/>
    <dgm:cxn modelId="{E4F5E114-D14E-44A2-A3B7-A900489CB050}" type="presParOf" srcId="{E63CC3C4-2E5E-4B43-9D03-3883D107BD06}" destId="{3A289C90-3FF1-4166-A08E-8EFE57406B05}" srcOrd="10" destOrd="0" presId="urn:microsoft.com/office/officeart/2005/8/layout/orgChart1"/>
    <dgm:cxn modelId="{376FC144-E601-4AB7-93EE-4BC4B8914A66}" type="presParOf" srcId="{E63CC3C4-2E5E-4B43-9D03-3883D107BD06}" destId="{63A41D07-FCB2-43FD-895E-A5542187B043}" srcOrd="11" destOrd="0" presId="urn:microsoft.com/office/officeart/2005/8/layout/orgChart1"/>
    <dgm:cxn modelId="{14F5B85B-1EF1-4AD3-AA92-302E6C2EB396}" type="presParOf" srcId="{63A41D07-FCB2-43FD-895E-A5542187B043}" destId="{A64AFFFD-2FA8-4E01-951C-B67AA600639A}" srcOrd="0" destOrd="0" presId="urn:microsoft.com/office/officeart/2005/8/layout/orgChart1"/>
    <dgm:cxn modelId="{B9F9B8D3-CC99-4EA6-937A-46B4EFD45E80}" type="presParOf" srcId="{A64AFFFD-2FA8-4E01-951C-B67AA600639A}" destId="{D94AD408-553A-49F8-A1EB-40DB49FDF3AE}" srcOrd="0" destOrd="0" presId="urn:microsoft.com/office/officeart/2005/8/layout/orgChart1"/>
    <dgm:cxn modelId="{A59E6D53-820D-498B-96B7-7D0247557CA0}" type="presParOf" srcId="{A64AFFFD-2FA8-4E01-951C-B67AA600639A}" destId="{ECE879AB-5BCC-4CF7-8C55-E19C7DC8E0F5}" srcOrd="1" destOrd="0" presId="urn:microsoft.com/office/officeart/2005/8/layout/orgChart1"/>
    <dgm:cxn modelId="{49912D96-FE22-4ED6-9A3D-5D547443B13B}" type="presParOf" srcId="{63A41D07-FCB2-43FD-895E-A5542187B043}" destId="{6D91B90F-2A8D-43F4-8564-C7FA0B61670F}" srcOrd="1" destOrd="0" presId="urn:microsoft.com/office/officeart/2005/8/layout/orgChart1"/>
    <dgm:cxn modelId="{88E52723-F719-45E3-97DC-C298B99E7831}" type="presParOf" srcId="{63A41D07-FCB2-43FD-895E-A5542187B043}" destId="{DA9D6E24-CC3C-4CD8-854F-B901E08BFC69}" srcOrd="2" destOrd="0" presId="urn:microsoft.com/office/officeart/2005/8/layout/orgChart1"/>
    <dgm:cxn modelId="{656A0754-2E59-4FD2-9A81-B6B49C5ECF61}" type="presParOf" srcId="{E63CC3C4-2E5E-4B43-9D03-3883D107BD06}" destId="{54C05583-1CF6-4962-AE78-19A874148CB7}" srcOrd="12" destOrd="0" presId="urn:microsoft.com/office/officeart/2005/8/layout/orgChart1"/>
    <dgm:cxn modelId="{CDEB658E-4698-4D66-AE11-E452BD3F1D44}" type="presParOf" srcId="{E63CC3C4-2E5E-4B43-9D03-3883D107BD06}" destId="{62E13683-2DDE-438A-8FEF-26FC2CAAC1DC}" srcOrd="13" destOrd="0" presId="urn:microsoft.com/office/officeart/2005/8/layout/orgChart1"/>
    <dgm:cxn modelId="{1826A87E-53D3-4AA7-8FE9-22D3843F91A6}" type="presParOf" srcId="{62E13683-2DDE-438A-8FEF-26FC2CAAC1DC}" destId="{364C4BCB-AE16-4EA9-ADB3-7DCFBC90D88E}" srcOrd="0" destOrd="0" presId="urn:microsoft.com/office/officeart/2005/8/layout/orgChart1"/>
    <dgm:cxn modelId="{E790A5A1-0AA4-4BB0-B9D9-019BECE23EFE}" type="presParOf" srcId="{364C4BCB-AE16-4EA9-ADB3-7DCFBC90D88E}" destId="{7B321F6F-5008-4C70-9AA6-47B5FED54737}" srcOrd="0" destOrd="0" presId="urn:microsoft.com/office/officeart/2005/8/layout/orgChart1"/>
    <dgm:cxn modelId="{2D4943E1-1DCE-4578-9BC6-A42DA115B5AF}" type="presParOf" srcId="{364C4BCB-AE16-4EA9-ADB3-7DCFBC90D88E}" destId="{F47256CC-C056-4506-AD80-E55591FE5761}" srcOrd="1" destOrd="0" presId="urn:microsoft.com/office/officeart/2005/8/layout/orgChart1"/>
    <dgm:cxn modelId="{8571E03E-EB40-4C75-A4D6-3A7C408D0B84}" type="presParOf" srcId="{62E13683-2DDE-438A-8FEF-26FC2CAAC1DC}" destId="{9A9DCC2A-F6F5-4F6B-85DB-F6119D20CE0C}" srcOrd="1" destOrd="0" presId="urn:microsoft.com/office/officeart/2005/8/layout/orgChart1"/>
    <dgm:cxn modelId="{38DD512F-5890-4E6B-9276-96681137492D}" type="presParOf" srcId="{62E13683-2DDE-438A-8FEF-26FC2CAAC1DC}" destId="{17A48343-CB23-4388-85E1-4243AC7A48FD}" srcOrd="2" destOrd="0" presId="urn:microsoft.com/office/officeart/2005/8/layout/orgChart1"/>
    <dgm:cxn modelId="{CB5BEE80-C495-41AA-BB7D-11D315ECA765}" type="presParOf" srcId="{E63CC3C4-2E5E-4B43-9D03-3883D107BD06}" destId="{8CF795E4-06C4-4E93-BCA7-C77A0BD5E9BC}" srcOrd="14" destOrd="0" presId="urn:microsoft.com/office/officeart/2005/8/layout/orgChart1"/>
    <dgm:cxn modelId="{3CC41A4F-0E2A-4A3E-9216-A12A6E5BCC46}" type="presParOf" srcId="{E63CC3C4-2E5E-4B43-9D03-3883D107BD06}" destId="{F67E550A-4274-4B67-8D1B-DE53D384F341}" srcOrd="15" destOrd="0" presId="urn:microsoft.com/office/officeart/2005/8/layout/orgChart1"/>
    <dgm:cxn modelId="{52BD1280-C00D-44B0-9CAF-6EBAAEFA2ECE}" type="presParOf" srcId="{F67E550A-4274-4B67-8D1B-DE53D384F341}" destId="{68E150A1-1607-422A-9B79-97C53C0A8A04}" srcOrd="0" destOrd="0" presId="urn:microsoft.com/office/officeart/2005/8/layout/orgChart1"/>
    <dgm:cxn modelId="{2751FB29-1917-47B9-B299-04D2D266B715}" type="presParOf" srcId="{68E150A1-1607-422A-9B79-97C53C0A8A04}" destId="{18621732-8167-4EC7-A8BB-B322BCEC2F36}" srcOrd="0" destOrd="0" presId="urn:microsoft.com/office/officeart/2005/8/layout/orgChart1"/>
    <dgm:cxn modelId="{A80D07E5-E46B-4CD4-8E0F-97422C37DE00}" type="presParOf" srcId="{68E150A1-1607-422A-9B79-97C53C0A8A04}" destId="{9CEE2E4B-9A74-49AE-9C33-0B946AE20B4A}" srcOrd="1" destOrd="0" presId="urn:microsoft.com/office/officeart/2005/8/layout/orgChart1"/>
    <dgm:cxn modelId="{ED9E24ED-DA7D-455B-8E0A-F1296FDF52F7}" type="presParOf" srcId="{F67E550A-4274-4B67-8D1B-DE53D384F341}" destId="{DDFF2F87-2CF0-48CD-B262-FDAF339B99C7}" srcOrd="1" destOrd="0" presId="urn:microsoft.com/office/officeart/2005/8/layout/orgChart1"/>
    <dgm:cxn modelId="{7850C1F5-48D4-429D-A5D3-E3212EF1C7E8}" type="presParOf" srcId="{F67E550A-4274-4B67-8D1B-DE53D384F341}" destId="{7219B30F-79ED-4965-89A0-2F0FDAFE2A56}" srcOrd="2" destOrd="0" presId="urn:microsoft.com/office/officeart/2005/8/layout/orgChart1"/>
    <dgm:cxn modelId="{03A9A5D0-4C80-4136-B420-87F31AFEF388}" type="presParOf" srcId="{8FE00536-0FB9-45DB-BE5B-B7C3BF544D53}" destId="{32F56566-3D40-4F50-893F-FDF03D44E3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A19599F-FA68-4424-AD2E-E05F78B09EBE}" type="doc">
      <dgm:prSet loTypeId="urn:microsoft.com/office/officeart/2005/8/layout/hierarchy1#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FD8A047-7821-4C4B-8215-6A43758D3BD0}">
      <dgm:prSet phldrT="[文本]" custT="1"/>
      <dgm:spPr/>
      <dgm:t>
        <a:bodyPr/>
        <a:lstStyle/>
        <a:p>
          <a:r>
            <a:rPr lang="en-US" altLang="zh-CN" sz="1300" dirty="0"/>
            <a:t>Manager</a:t>
          </a:r>
          <a:br>
            <a:rPr lang="en-US" altLang="zh-CN" sz="1300" dirty="0"/>
          </a:br>
          <a:endParaRPr lang="zh-CN" altLang="en-US" sz="1300" dirty="0"/>
        </a:p>
      </dgm:t>
    </dgm:pt>
    <dgm:pt modelId="{45FBA193-12EE-499B-8BC7-27B2AD3F8266}" type="parTrans" cxnId="{A7E3961F-966F-46BD-924D-6434D32F7585}">
      <dgm:prSet/>
      <dgm:spPr/>
      <dgm:t>
        <a:bodyPr/>
        <a:lstStyle/>
        <a:p>
          <a:endParaRPr lang="zh-CN" altLang="en-US"/>
        </a:p>
      </dgm:t>
    </dgm:pt>
    <dgm:pt modelId="{350776F5-F0A9-4371-A4C1-0209FE99110E}" type="sibTrans" cxnId="{A7E3961F-966F-46BD-924D-6434D32F7585}">
      <dgm:prSet/>
      <dgm:spPr/>
      <dgm:t>
        <a:bodyPr/>
        <a:lstStyle/>
        <a:p>
          <a:endParaRPr lang="zh-CN" altLang="en-US"/>
        </a:p>
      </dgm:t>
    </dgm:pt>
    <dgm:pt modelId="{15273260-F2DA-4FCB-8FC1-19B38F0F4057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altLang="zh-CN" sz="1300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/>
            <a:t>销售</a:t>
          </a:r>
          <a:br>
            <a:rPr lang="en-US" altLang="zh-CN" sz="1300" dirty="0"/>
          </a:br>
          <a:endParaRPr lang="zh-CN" altLang="en-US" sz="1300" dirty="0"/>
        </a:p>
      </dgm:t>
    </dgm:pt>
    <dgm:pt modelId="{D4A6DF6F-F3C4-4A3C-9606-38006720388A}" type="parTrans" cxnId="{73B15F3D-2BD2-4886-82FC-A282135F05C9}">
      <dgm:prSet/>
      <dgm:spPr/>
      <dgm:t>
        <a:bodyPr/>
        <a:lstStyle/>
        <a:p>
          <a:endParaRPr lang="zh-CN" altLang="en-US"/>
        </a:p>
      </dgm:t>
    </dgm:pt>
    <dgm:pt modelId="{C3B2A394-AD49-4C21-88FA-46D585F1A1A0}" type="sibTrans" cxnId="{73B15F3D-2BD2-4886-82FC-A282135F05C9}">
      <dgm:prSet/>
      <dgm:spPr/>
      <dgm:t>
        <a:bodyPr/>
        <a:lstStyle/>
        <a:p>
          <a:endParaRPr lang="zh-CN" altLang="en-US"/>
        </a:p>
      </dgm:t>
    </dgm:pt>
    <dgm:pt modelId="{1F64C6F7-AD78-44E2-B6A6-5D78136B0370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>
              <a:latin typeface="Segoe UI"/>
              <a:ea typeface="微软雅黑" pitchFamily="2"/>
              <a:cs typeface="+mn-cs"/>
            </a:rPr>
            <a:t>BD</a:t>
          </a:r>
          <a:r>
            <a:rPr lang="zh-CN" altLang="en-US" sz="1300" kern="1200" dirty="0">
              <a:latin typeface="Segoe UI"/>
              <a:ea typeface="微软雅黑" pitchFamily="2"/>
              <a:cs typeface="+mn-cs"/>
            </a:rPr>
            <a:t>交付</a:t>
          </a:r>
        </a:p>
      </dgm:t>
    </dgm:pt>
    <dgm:pt modelId="{D3FEA42D-5FFB-43AD-AC63-915153DCB6A5}" type="parTrans" cxnId="{B72971E6-15C8-4A81-9CAB-90FA48EA90F6}">
      <dgm:prSet/>
      <dgm:spPr/>
      <dgm:t>
        <a:bodyPr/>
        <a:lstStyle/>
        <a:p>
          <a:endParaRPr lang="zh-CN" altLang="en-US"/>
        </a:p>
      </dgm:t>
    </dgm:pt>
    <dgm:pt modelId="{8A3D71B5-DF3D-483A-9E3A-058F62E1F2AA}" type="sibTrans" cxnId="{B72971E6-15C8-4A81-9CAB-90FA48EA90F6}">
      <dgm:prSet/>
      <dgm:spPr/>
      <dgm:t>
        <a:bodyPr/>
        <a:lstStyle/>
        <a:p>
          <a:endParaRPr lang="zh-CN" altLang="en-US"/>
        </a:p>
      </dgm:t>
    </dgm:pt>
    <dgm:pt modelId="{1FF003E6-6D4D-471B-9E37-B45D7A38320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latin typeface="+mj-ea"/>
              <a:ea typeface="+mj-ea"/>
            </a:rPr>
            <a:t>销售培训</a:t>
          </a:r>
        </a:p>
      </dgm:t>
    </dgm:pt>
    <dgm:pt modelId="{B2B0B1C6-07A6-4C72-A20C-311F2F6E2671}" type="parTrans" cxnId="{F6152BA7-F36F-44BF-AF98-07B291EBE2DF}">
      <dgm:prSet/>
      <dgm:spPr/>
      <dgm:t>
        <a:bodyPr/>
        <a:lstStyle/>
        <a:p>
          <a:endParaRPr lang="zh-CN" altLang="en-US"/>
        </a:p>
      </dgm:t>
    </dgm:pt>
    <dgm:pt modelId="{5BDA2AE7-8BD2-47FC-9A6E-0DF8DAC66065}" type="sibTrans" cxnId="{F6152BA7-F36F-44BF-AF98-07B291EBE2DF}">
      <dgm:prSet/>
      <dgm:spPr/>
      <dgm:t>
        <a:bodyPr/>
        <a:lstStyle/>
        <a:p>
          <a:endParaRPr lang="zh-CN" altLang="en-US"/>
        </a:p>
      </dgm:t>
    </dgm:pt>
    <dgm:pt modelId="{5D018431-DBE2-4300-8E5B-EA7AD529170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/>
            <a:t>内容运营</a:t>
          </a:r>
        </a:p>
      </dgm:t>
    </dgm:pt>
    <dgm:pt modelId="{75ABA647-E4D0-47F0-97A7-129CC70B92FE}" type="parTrans" cxnId="{AB00BD82-A9FB-471E-A007-55ACD9153A9D}">
      <dgm:prSet/>
      <dgm:spPr/>
      <dgm:t>
        <a:bodyPr/>
        <a:lstStyle/>
        <a:p>
          <a:endParaRPr lang="zh-CN" altLang="en-US"/>
        </a:p>
      </dgm:t>
    </dgm:pt>
    <dgm:pt modelId="{1CC91AD5-80FD-4CDB-9FA1-7B2AE4A5D983}" type="sibTrans" cxnId="{AB00BD82-A9FB-471E-A007-55ACD9153A9D}">
      <dgm:prSet/>
      <dgm:spPr/>
      <dgm:t>
        <a:bodyPr/>
        <a:lstStyle/>
        <a:p>
          <a:endParaRPr lang="zh-CN" altLang="en-US"/>
        </a:p>
      </dgm:t>
    </dgm:pt>
    <dgm:pt modelId="{C9B0957E-330C-4F3E-87F8-A8B14845BB0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/>
            <a:t>用户运营</a:t>
          </a:r>
        </a:p>
      </dgm:t>
    </dgm:pt>
    <dgm:pt modelId="{52A29156-E97C-4C05-97C1-B4F44E484C65}" type="parTrans" cxnId="{08565FAE-5861-4287-AC99-E9E9A09EED6A}">
      <dgm:prSet/>
      <dgm:spPr/>
      <dgm:t>
        <a:bodyPr/>
        <a:lstStyle/>
        <a:p>
          <a:endParaRPr lang="zh-CN" altLang="en-US"/>
        </a:p>
      </dgm:t>
    </dgm:pt>
    <dgm:pt modelId="{493A55C2-BDFE-4664-9CF9-068009F00EC1}" type="sibTrans" cxnId="{08565FAE-5861-4287-AC99-E9E9A09EED6A}">
      <dgm:prSet/>
      <dgm:spPr/>
      <dgm:t>
        <a:bodyPr/>
        <a:lstStyle/>
        <a:p>
          <a:endParaRPr lang="zh-CN" altLang="en-US"/>
        </a:p>
      </dgm:t>
    </dgm:pt>
    <dgm:pt modelId="{ACB7D6FE-9C96-4769-8084-87CDC537F62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/>
            <a:t>市场渠道</a:t>
          </a:r>
          <a:endParaRPr lang="en-US" altLang="zh-CN" sz="2200" dirty="0"/>
        </a:p>
      </dgm:t>
    </dgm:pt>
    <dgm:pt modelId="{62C0050A-22CC-4632-A1FD-55961F653538}" type="parTrans" cxnId="{5583B9BD-33D5-4830-BDB9-F51CE617F0A3}">
      <dgm:prSet/>
      <dgm:spPr/>
      <dgm:t>
        <a:bodyPr/>
        <a:lstStyle/>
        <a:p>
          <a:endParaRPr lang="zh-CN" altLang="en-US"/>
        </a:p>
      </dgm:t>
    </dgm:pt>
    <dgm:pt modelId="{47B16D84-8801-4C78-8724-FC03640DDB3B}" type="sibTrans" cxnId="{5583B9BD-33D5-4830-BDB9-F51CE617F0A3}">
      <dgm:prSet/>
      <dgm:spPr/>
      <dgm:t>
        <a:bodyPr/>
        <a:lstStyle/>
        <a:p>
          <a:endParaRPr lang="zh-CN" altLang="en-US"/>
        </a:p>
      </dgm:t>
    </dgm:pt>
    <dgm:pt modelId="{64106A5F-40CA-4FE8-92E2-15197EE8D1AB}" type="pres">
      <dgm:prSet presAssocID="{5A19599F-FA68-4424-AD2E-E05F78B09E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CE5D0D-996F-4477-A09C-1E440DCCA23C}" type="pres">
      <dgm:prSet presAssocID="{BFD8A047-7821-4C4B-8215-6A43758D3BD0}" presName="hierRoot1" presStyleCnt="0"/>
      <dgm:spPr/>
    </dgm:pt>
    <dgm:pt modelId="{7B494285-95C1-4961-BC19-5CB95A0E1EF6}" type="pres">
      <dgm:prSet presAssocID="{BFD8A047-7821-4C4B-8215-6A43758D3BD0}" presName="composite" presStyleCnt="0"/>
      <dgm:spPr/>
    </dgm:pt>
    <dgm:pt modelId="{D9124214-6396-418D-ABE5-85D932179EA6}" type="pres">
      <dgm:prSet presAssocID="{BFD8A047-7821-4C4B-8215-6A43758D3BD0}" presName="background" presStyleLbl="node0" presStyleIdx="0" presStyleCnt="1"/>
      <dgm:spPr/>
    </dgm:pt>
    <dgm:pt modelId="{84A95A91-8995-44E9-9AFD-F861D6C14D74}" type="pres">
      <dgm:prSet presAssocID="{BFD8A047-7821-4C4B-8215-6A43758D3BD0}" presName="text" presStyleLbl="fgAcc0" presStyleIdx="0" presStyleCnt="1" custLinFactNeighborX="-270" custLinFactNeighborY="-9997">
        <dgm:presLayoutVars>
          <dgm:chPref val="3"/>
        </dgm:presLayoutVars>
      </dgm:prSet>
      <dgm:spPr/>
    </dgm:pt>
    <dgm:pt modelId="{CFD4BE0B-38CA-40A6-BF5D-502A10FFCE1A}" type="pres">
      <dgm:prSet presAssocID="{BFD8A047-7821-4C4B-8215-6A43758D3BD0}" presName="hierChild2" presStyleCnt="0"/>
      <dgm:spPr/>
    </dgm:pt>
    <dgm:pt modelId="{BFCBF97C-13ED-4B2C-AC96-66659B4C0ED4}" type="pres">
      <dgm:prSet presAssocID="{D4A6DF6F-F3C4-4A3C-9606-38006720388A}" presName="Name10" presStyleLbl="parChTrans1D2" presStyleIdx="0" presStyleCnt="6"/>
      <dgm:spPr/>
    </dgm:pt>
    <dgm:pt modelId="{C701501B-EF2F-4EB8-9849-3CA63EA5F80C}" type="pres">
      <dgm:prSet presAssocID="{15273260-F2DA-4FCB-8FC1-19B38F0F4057}" presName="hierRoot2" presStyleCnt="0"/>
      <dgm:spPr/>
    </dgm:pt>
    <dgm:pt modelId="{E3B99A90-8D3A-4EBD-811B-96B8723A3E26}" type="pres">
      <dgm:prSet presAssocID="{15273260-F2DA-4FCB-8FC1-19B38F0F4057}" presName="composite2" presStyleCnt="0"/>
      <dgm:spPr/>
    </dgm:pt>
    <dgm:pt modelId="{5FC1CDE3-13EA-46F1-B69A-AFD344874DAA}" type="pres">
      <dgm:prSet presAssocID="{15273260-F2DA-4FCB-8FC1-19B38F0F4057}" presName="background2" presStyleLbl="node2" presStyleIdx="0" presStyleCnt="6"/>
      <dgm:spPr/>
    </dgm:pt>
    <dgm:pt modelId="{4A859598-ACB1-4E7E-A632-9259C8ACFE78}" type="pres">
      <dgm:prSet presAssocID="{15273260-F2DA-4FCB-8FC1-19B38F0F4057}" presName="text2" presStyleLbl="fgAcc2" presStyleIdx="0" presStyleCnt="6">
        <dgm:presLayoutVars>
          <dgm:chPref val="3"/>
        </dgm:presLayoutVars>
      </dgm:prSet>
      <dgm:spPr/>
    </dgm:pt>
    <dgm:pt modelId="{60D13023-87B8-463A-B99F-E6D41EB19C83}" type="pres">
      <dgm:prSet presAssocID="{15273260-F2DA-4FCB-8FC1-19B38F0F4057}" presName="hierChild3" presStyleCnt="0"/>
      <dgm:spPr/>
    </dgm:pt>
    <dgm:pt modelId="{63C7D535-739D-425C-86CA-5D7FFD2D74C3}" type="pres">
      <dgm:prSet presAssocID="{D3FEA42D-5FFB-43AD-AC63-915153DCB6A5}" presName="Name10" presStyleLbl="parChTrans1D2" presStyleIdx="1" presStyleCnt="6"/>
      <dgm:spPr/>
    </dgm:pt>
    <dgm:pt modelId="{D9F977BF-9D8B-4544-B6FC-1B7A77BEF4FA}" type="pres">
      <dgm:prSet presAssocID="{1F64C6F7-AD78-44E2-B6A6-5D78136B0370}" presName="hierRoot2" presStyleCnt="0"/>
      <dgm:spPr/>
    </dgm:pt>
    <dgm:pt modelId="{61255105-404C-453B-8732-1C9E539DD9AA}" type="pres">
      <dgm:prSet presAssocID="{1F64C6F7-AD78-44E2-B6A6-5D78136B0370}" presName="composite2" presStyleCnt="0"/>
      <dgm:spPr/>
    </dgm:pt>
    <dgm:pt modelId="{430F15F7-5265-46E6-9561-2C992597209C}" type="pres">
      <dgm:prSet presAssocID="{1F64C6F7-AD78-44E2-B6A6-5D78136B0370}" presName="background2" presStyleLbl="node2" presStyleIdx="1" presStyleCnt="6"/>
      <dgm:spPr/>
    </dgm:pt>
    <dgm:pt modelId="{0F097C43-FA5C-4A0B-A753-C48D8A3270FF}" type="pres">
      <dgm:prSet presAssocID="{1F64C6F7-AD78-44E2-B6A6-5D78136B0370}" presName="text2" presStyleLbl="fgAcc2" presStyleIdx="1" presStyleCnt="6">
        <dgm:presLayoutVars>
          <dgm:chPref val="3"/>
        </dgm:presLayoutVars>
      </dgm:prSet>
      <dgm:spPr/>
    </dgm:pt>
    <dgm:pt modelId="{49DC834A-F552-41C4-8B78-BABEAB509C59}" type="pres">
      <dgm:prSet presAssocID="{1F64C6F7-AD78-44E2-B6A6-5D78136B0370}" presName="hierChild3" presStyleCnt="0"/>
      <dgm:spPr/>
    </dgm:pt>
    <dgm:pt modelId="{FB65AE06-69FB-476A-9595-28A8FD04201C}" type="pres">
      <dgm:prSet presAssocID="{B2B0B1C6-07A6-4C72-A20C-311F2F6E2671}" presName="Name10" presStyleLbl="parChTrans1D2" presStyleIdx="2" presStyleCnt="6"/>
      <dgm:spPr/>
    </dgm:pt>
    <dgm:pt modelId="{1B155572-A9D6-4D88-A7FF-1C01482F466E}" type="pres">
      <dgm:prSet presAssocID="{1FF003E6-6D4D-471B-9E37-B45D7A383204}" presName="hierRoot2" presStyleCnt="0"/>
      <dgm:spPr/>
    </dgm:pt>
    <dgm:pt modelId="{091D3939-8B8C-4550-AC76-3F4643FA3B73}" type="pres">
      <dgm:prSet presAssocID="{1FF003E6-6D4D-471B-9E37-B45D7A383204}" presName="composite2" presStyleCnt="0"/>
      <dgm:spPr/>
    </dgm:pt>
    <dgm:pt modelId="{3A6AE7A9-8482-4B5F-8E9C-D9BC5266D4AD}" type="pres">
      <dgm:prSet presAssocID="{1FF003E6-6D4D-471B-9E37-B45D7A383204}" presName="background2" presStyleLbl="node2" presStyleIdx="2" presStyleCnt="6"/>
      <dgm:spPr/>
    </dgm:pt>
    <dgm:pt modelId="{1DF202DA-F087-4E18-BC47-18170502CEE1}" type="pres">
      <dgm:prSet presAssocID="{1FF003E6-6D4D-471B-9E37-B45D7A383204}" presName="text2" presStyleLbl="fgAcc2" presStyleIdx="2" presStyleCnt="6">
        <dgm:presLayoutVars>
          <dgm:chPref val="3"/>
        </dgm:presLayoutVars>
      </dgm:prSet>
      <dgm:spPr/>
    </dgm:pt>
    <dgm:pt modelId="{C27AFFA9-9141-4024-A274-21471E4E67C5}" type="pres">
      <dgm:prSet presAssocID="{1FF003E6-6D4D-471B-9E37-B45D7A383204}" presName="hierChild3" presStyleCnt="0"/>
      <dgm:spPr/>
    </dgm:pt>
    <dgm:pt modelId="{81DB3D91-868B-46AF-B504-CA3FE37BA494}" type="pres">
      <dgm:prSet presAssocID="{75ABA647-E4D0-47F0-97A7-129CC70B92FE}" presName="Name10" presStyleLbl="parChTrans1D2" presStyleIdx="3" presStyleCnt="6"/>
      <dgm:spPr/>
    </dgm:pt>
    <dgm:pt modelId="{A93CB225-05F0-414C-901A-F9A5CF0F8A01}" type="pres">
      <dgm:prSet presAssocID="{5D018431-DBE2-4300-8E5B-EA7AD5291703}" presName="hierRoot2" presStyleCnt="0"/>
      <dgm:spPr/>
    </dgm:pt>
    <dgm:pt modelId="{F45AB7AF-D053-4BD4-BD80-0215D1784945}" type="pres">
      <dgm:prSet presAssocID="{5D018431-DBE2-4300-8E5B-EA7AD5291703}" presName="composite2" presStyleCnt="0"/>
      <dgm:spPr/>
    </dgm:pt>
    <dgm:pt modelId="{8CF751E5-4064-492B-8AC0-759330C7761E}" type="pres">
      <dgm:prSet presAssocID="{5D018431-DBE2-4300-8E5B-EA7AD5291703}" presName="background2" presStyleLbl="node2" presStyleIdx="3" presStyleCnt="6"/>
      <dgm:spPr/>
    </dgm:pt>
    <dgm:pt modelId="{19CD6E85-2EE4-49C5-8C19-BF8C2D920714}" type="pres">
      <dgm:prSet presAssocID="{5D018431-DBE2-4300-8E5B-EA7AD5291703}" presName="text2" presStyleLbl="fgAcc2" presStyleIdx="3" presStyleCnt="6">
        <dgm:presLayoutVars>
          <dgm:chPref val="3"/>
        </dgm:presLayoutVars>
      </dgm:prSet>
      <dgm:spPr/>
    </dgm:pt>
    <dgm:pt modelId="{70D40714-3F6A-4D29-9381-BDC710E210C7}" type="pres">
      <dgm:prSet presAssocID="{5D018431-DBE2-4300-8E5B-EA7AD5291703}" presName="hierChild3" presStyleCnt="0"/>
      <dgm:spPr/>
    </dgm:pt>
    <dgm:pt modelId="{13927654-9E83-4A5F-91A5-C27C9C468BBE}" type="pres">
      <dgm:prSet presAssocID="{52A29156-E97C-4C05-97C1-B4F44E484C65}" presName="Name10" presStyleLbl="parChTrans1D2" presStyleIdx="4" presStyleCnt="6"/>
      <dgm:spPr/>
    </dgm:pt>
    <dgm:pt modelId="{1D3B39E0-3071-427C-9F02-C6ACDC248C6B}" type="pres">
      <dgm:prSet presAssocID="{C9B0957E-330C-4F3E-87F8-A8B14845BB0E}" presName="hierRoot2" presStyleCnt="0"/>
      <dgm:spPr/>
    </dgm:pt>
    <dgm:pt modelId="{B3F0FB43-4E02-4316-B645-8258DE4C59EB}" type="pres">
      <dgm:prSet presAssocID="{C9B0957E-330C-4F3E-87F8-A8B14845BB0E}" presName="composite2" presStyleCnt="0"/>
      <dgm:spPr/>
    </dgm:pt>
    <dgm:pt modelId="{D8200A65-9AD4-46BC-BBA3-8BD12C8C3A60}" type="pres">
      <dgm:prSet presAssocID="{C9B0957E-330C-4F3E-87F8-A8B14845BB0E}" presName="background2" presStyleLbl="node2" presStyleIdx="4" presStyleCnt="6"/>
      <dgm:spPr/>
    </dgm:pt>
    <dgm:pt modelId="{A9D140AD-3736-4018-AC08-24BA33C6F268}" type="pres">
      <dgm:prSet presAssocID="{C9B0957E-330C-4F3E-87F8-A8B14845BB0E}" presName="text2" presStyleLbl="fgAcc2" presStyleIdx="4" presStyleCnt="6">
        <dgm:presLayoutVars>
          <dgm:chPref val="3"/>
        </dgm:presLayoutVars>
      </dgm:prSet>
      <dgm:spPr/>
    </dgm:pt>
    <dgm:pt modelId="{09C2EEE3-DA06-4450-ACFE-CC25E17A3237}" type="pres">
      <dgm:prSet presAssocID="{C9B0957E-330C-4F3E-87F8-A8B14845BB0E}" presName="hierChild3" presStyleCnt="0"/>
      <dgm:spPr/>
    </dgm:pt>
    <dgm:pt modelId="{A90B1A37-7103-4E7A-8FC9-CEBF6CB79232}" type="pres">
      <dgm:prSet presAssocID="{62C0050A-22CC-4632-A1FD-55961F653538}" presName="Name10" presStyleLbl="parChTrans1D2" presStyleIdx="5" presStyleCnt="6"/>
      <dgm:spPr/>
    </dgm:pt>
    <dgm:pt modelId="{CE72122D-48F6-4A9A-B150-7B4E0E3C4156}" type="pres">
      <dgm:prSet presAssocID="{ACB7D6FE-9C96-4769-8084-87CDC537F626}" presName="hierRoot2" presStyleCnt="0"/>
      <dgm:spPr/>
    </dgm:pt>
    <dgm:pt modelId="{50C69F77-40B9-42DA-A140-C67B6A43AE65}" type="pres">
      <dgm:prSet presAssocID="{ACB7D6FE-9C96-4769-8084-87CDC537F626}" presName="composite2" presStyleCnt="0"/>
      <dgm:spPr/>
    </dgm:pt>
    <dgm:pt modelId="{F6998FA1-1126-4C26-BA40-184C7F1EB342}" type="pres">
      <dgm:prSet presAssocID="{ACB7D6FE-9C96-4769-8084-87CDC537F626}" presName="background2" presStyleLbl="node2" presStyleIdx="5" presStyleCnt="6"/>
      <dgm:spPr/>
    </dgm:pt>
    <dgm:pt modelId="{E1E86550-F96B-42E2-8117-E92DB887B704}" type="pres">
      <dgm:prSet presAssocID="{ACB7D6FE-9C96-4769-8084-87CDC537F626}" presName="text2" presStyleLbl="fgAcc2" presStyleIdx="5" presStyleCnt="6">
        <dgm:presLayoutVars>
          <dgm:chPref val="3"/>
        </dgm:presLayoutVars>
      </dgm:prSet>
      <dgm:spPr/>
    </dgm:pt>
    <dgm:pt modelId="{2710DA6C-FFED-4E77-AD11-E7323FDA4DAE}" type="pres">
      <dgm:prSet presAssocID="{ACB7D6FE-9C96-4769-8084-87CDC537F626}" presName="hierChild3" presStyleCnt="0"/>
      <dgm:spPr/>
    </dgm:pt>
  </dgm:ptLst>
  <dgm:cxnLst>
    <dgm:cxn modelId="{E5FD3D10-BA68-4D84-869E-6E57AD78D4CF}" type="presOf" srcId="{ACB7D6FE-9C96-4769-8084-87CDC537F626}" destId="{E1E86550-F96B-42E2-8117-E92DB887B704}" srcOrd="0" destOrd="0" presId="urn:microsoft.com/office/officeart/2005/8/layout/hierarchy1#1"/>
    <dgm:cxn modelId="{A7E3961F-966F-46BD-924D-6434D32F7585}" srcId="{5A19599F-FA68-4424-AD2E-E05F78B09EBE}" destId="{BFD8A047-7821-4C4B-8215-6A43758D3BD0}" srcOrd="0" destOrd="0" parTransId="{45FBA193-12EE-499B-8BC7-27B2AD3F8266}" sibTransId="{350776F5-F0A9-4371-A4C1-0209FE99110E}"/>
    <dgm:cxn modelId="{EEAAB62A-3C59-49C2-8910-D2EAE6148563}" type="presOf" srcId="{62C0050A-22CC-4632-A1FD-55961F653538}" destId="{A90B1A37-7103-4E7A-8FC9-CEBF6CB79232}" srcOrd="0" destOrd="0" presId="urn:microsoft.com/office/officeart/2005/8/layout/hierarchy1#1"/>
    <dgm:cxn modelId="{A53E1D30-48A7-4B0C-B120-F6C805DE7F1F}" type="presOf" srcId="{15273260-F2DA-4FCB-8FC1-19B38F0F4057}" destId="{4A859598-ACB1-4E7E-A632-9259C8ACFE78}" srcOrd="0" destOrd="0" presId="urn:microsoft.com/office/officeart/2005/8/layout/hierarchy1#1"/>
    <dgm:cxn modelId="{08C21932-5969-4A86-B919-C455DF1D0A12}" type="presOf" srcId="{5A19599F-FA68-4424-AD2E-E05F78B09EBE}" destId="{64106A5F-40CA-4FE8-92E2-15197EE8D1AB}" srcOrd="0" destOrd="0" presId="urn:microsoft.com/office/officeart/2005/8/layout/hierarchy1#1"/>
    <dgm:cxn modelId="{30016337-F1A7-443F-8438-79C07DE87F71}" type="presOf" srcId="{5D018431-DBE2-4300-8E5B-EA7AD5291703}" destId="{19CD6E85-2EE4-49C5-8C19-BF8C2D920714}" srcOrd="0" destOrd="0" presId="urn:microsoft.com/office/officeart/2005/8/layout/hierarchy1#1"/>
    <dgm:cxn modelId="{73B15F3D-2BD2-4886-82FC-A282135F05C9}" srcId="{BFD8A047-7821-4C4B-8215-6A43758D3BD0}" destId="{15273260-F2DA-4FCB-8FC1-19B38F0F4057}" srcOrd="0" destOrd="0" parTransId="{D4A6DF6F-F3C4-4A3C-9606-38006720388A}" sibTransId="{C3B2A394-AD49-4C21-88FA-46D585F1A1A0}"/>
    <dgm:cxn modelId="{2A612441-AC4D-4A7D-8293-77A808273BEF}" type="presOf" srcId="{1FF003E6-6D4D-471B-9E37-B45D7A383204}" destId="{1DF202DA-F087-4E18-BC47-18170502CEE1}" srcOrd="0" destOrd="0" presId="urn:microsoft.com/office/officeart/2005/8/layout/hierarchy1#1"/>
    <dgm:cxn modelId="{099B1563-54C9-4E2C-918F-0E813D847507}" type="presOf" srcId="{BFD8A047-7821-4C4B-8215-6A43758D3BD0}" destId="{84A95A91-8995-44E9-9AFD-F861D6C14D74}" srcOrd="0" destOrd="0" presId="urn:microsoft.com/office/officeart/2005/8/layout/hierarchy1#1"/>
    <dgm:cxn modelId="{5A90C948-A0F2-4E87-98B3-4D73623C6A7B}" type="presOf" srcId="{52A29156-E97C-4C05-97C1-B4F44E484C65}" destId="{13927654-9E83-4A5F-91A5-C27C9C468BBE}" srcOrd="0" destOrd="0" presId="urn:microsoft.com/office/officeart/2005/8/layout/hierarchy1#1"/>
    <dgm:cxn modelId="{16B01F4B-9B4C-41D0-94DF-B4A8E4A5F0F7}" type="presOf" srcId="{B2B0B1C6-07A6-4C72-A20C-311F2F6E2671}" destId="{FB65AE06-69FB-476A-9595-28A8FD04201C}" srcOrd="0" destOrd="0" presId="urn:microsoft.com/office/officeart/2005/8/layout/hierarchy1#1"/>
    <dgm:cxn modelId="{AB00BD82-A9FB-471E-A007-55ACD9153A9D}" srcId="{BFD8A047-7821-4C4B-8215-6A43758D3BD0}" destId="{5D018431-DBE2-4300-8E5B-EA7AD5291703}" srcOrd="3" destOrd="0" parTransId="{75ABA647-E4D0-47F0-97A7-129CC70B92FE}" sibTransId="{1CC91AD5-80FD-4CDB-9FA1-7B2AE4A5D983}"/>
    <dgm:cxn modelId="{85EF9E95-F475-410A-97EA-C3F358DD2734}" type="presOf" srcId="{D4A6DF6F-F3C4-4A3C-9606-38006720388A}" destId="{BFCBF97C-13ED-4B2C-AC96-66659B4C0ED4}" srcOrd="0" destOrd="0" presId="urn:microsoft.com/office/officeart/2005/8/layout/hierarchy1#1"/>
    <dgm:cxn modelId="{F6152BA7-F36F-44BF-AF98-07B291EBE2DF}" srcId="{BFD8A047-7821-4C4B-8215-6A43758D3BD0}" destId="{1FF003E6-6D4D-471B-9E37-B45D7A383204}" srcOrd="2" destOrd="0" parTransId="{B2B0B1C6-07A6-4C72-A20C-311F2F6E2671}" sibTransId="{5BDA2AE7-8BD2-47FC-9A6E-0DF8DAC66065}"/>
    <dgm:cxn modelId="{08565FAE-5861-4287-AC99-E9E9A09EED6A}" srcId="{BFD8A047-7821-4C4B-8215-6A43758D3BD0}" destId="{C9B0957E-330C-4F3E-87F8-A8B14845BB0E}" srcOrd="4" destOrd="0" parTransId="{52A29156-E97C-4C05-97C1-B4F44E484C65}" sibTransId="{493A55C2-BDFE-4664-9CF9-068009F00EC1}"/>
    <dgm:cxn modelId="{5583B9BD-33D5-4830-BDB9-F51CE617F0A3}" srcId="{BFD8A047-7821-4C4B-8215-6A43758D3BD0}" destId="{ACB7D6FE-9C96-4769-8084-87CDC537F626}" srcOrd="5" destOrd="0" parTransId="{62C0050A-22CC-4632-A1FD-55961F653538}" sibTransId="{47B16D84-8801-4C78-8724-FC03640DDB3B}"/>
    <dgm:cxn modelId="{038136C9-EA57-4338-B096-A10B36E2A4D3}" type="presOf" srcId="{75ABA647-E4D0-47F0-97A7-129CC70B92FE}" destId="{81DB3D91-868B-46AF-B504-CA3FE37BA494}" srcOrd="0" destOrd="0" presId="urn:microsoft.com/office/officeart/2005/8/layout/hierarchy1#1"/>
    <dgm:cxn modelId="{1D636EE4-CC24-4629-963F-02A1E3CC8A89}" type="presOf" srcId="{C9B0957E-330C-4F3E-87F8-A8B14845BB0E}" destId="{A9D140AD-3736-4018-AC08-24BA33C6F268}" srcOrd="0" destOrd="0" presId="urn:microsoft.com/office/officeart/2005/8/layout/hierarchy1#1"/>
    <dgm:cxn modelId="{B72971E6-15C8-4A81-9CAB-90FA48EA90F6}" srcId="{BFD8A047-7821-4C4B-8215-6A43758D3BD0}" destId="{1F64C6F7-AD78-44E2-B6A6-5D78136B0370}" srcOrd="1" destOrd="0" parTransId="{D3FEA42D-5FFB-43AD-AC63-915153DCB6A5}" sibTransId="{8A3D71B5-DF3D-483A-9E3A-058F62E1F2AA}"/>
    <dgm:cxn modelId="{ADFF0FF8-9042-4AE6-8AD9-792392795354}" type="presOf" srcId="{D3FEA42D-5FFB-43AD-AC63-915153DCB6A5}" destId="{63C7D535-739D-425C-86CA-5D7FFD2D74C3}" srcOrd="0" destOrd="0" presId="urn:microsoft.com/office/officeart/2005/8/layout/hierarchy1#1"/>
    <dgm:cxn modelId="{5C5A52F8-FA46-4B3C-8175-9C8CC04E6807}" type="presOf" srcId="{1F64C6F7-AD78-44E2-B6A6-5D78136B0370}" destId="{0F097C43-FA5C-4A0B-A753-C48D8A3270FF}" srcOrd="0" destOrd="0" presId="urn:microsoft.com/office/officeart/2005/8/layout/hierarchy1#1"/>
    <dgm:cxn modelId="{2848D730-B484-4565-ABB3-0C20B1CDE35F}" type="presParOf" srcId="{64106A5F-40CA-4FE8-92E2-15197EE8D1AB}" destId="{D0CE5D0D-996F-4477-A09C-1E440DCCA23C}" srcOrd="0" destOrd="0" presId="urn:microsoft.com/office/officeart/2005/8/layout/hierarchy1#1"/>
    <dgm:cxn modelId="{9E721BB5-7067-4E71-BECB-FD2C194DEC86}" type="presParOf" srcId="{D0CE5D0D-996F-4477-A09C-1E440DCCA23C}" destId="{7B494285-95C1-4961-BC19-5CB95A0E1EF6}" srcOrd="0" destOrd="0" presId="urn:microsoft.com/office/officeart/2005/8/layout/hierarchy1#1"/>
    <dgm:cxn modelId="{E1D2A001-0F5C-47A9-9BE1-F6966C3AF2B2}" type="presParOf" srcId="{7B494285-95C1-4961-BC19-5CB95A0E1EF6}" destId="{D9124214-6396-418D-ABE5-85D932179EA6}" srcOrd="0" destOrd="0" presId="urn:microsoft.com/office/officeart/2005/8/layout/hierarchy1#1"/>
    <dgm:cxn modelId="{6188EAB6-0771-4F7A-869F-C330A83DC57D}" type="presParOf" srcId="{7B494285-95C1-4961-BC19-5CB95A0E1EF6}" destId="{84A95A91-8995-44E9-9AFD-F861D6C14D74}" srcOrd="1" destOrd="0" presId="urn:microsoft.com/office/officeart/2005/8/layout/hierarchy1#1"/>
    <dgm:cxn modelId="{53D26F68-FF31-4AFF-B6EE-156BCCA6B62B}" type="presParOf" srcId="{D0CE5D0D-996F-4477-A09C-1E440DCCA23C}" destId="{CFD4BE0B-38CA-40A6-BF5D-502A10FFCE1A}" srcOrd="1" destOrd="0" presId="urn:microsoft.com/office/officeart/2005/8/layout/hierarchy1#1"/>
    <dgm:cxn modelId="{EAD24899-F4BB-4615-985A-0761F8A577CA}" type="presParOf" srcId="{CFD4BE0B-38CA-40A6-BF5D-502A10FFCE1A}" destId="{BFCBF97C-13ED-4B2C-AC96-66659B4C0ED4}" srcOrd="0" destOrd="0" presId="urn:microsoft.com/office/officeart/2005/8/layout/hierarchy1#1"/>
    <dgm:cxn modelId="{39E861ED-4B27-4384-851E-E0604C84D4B4}" type="presParOf" srcId="{CFD4BE0B-38CA-40A6-BF5D-502A10FFCE1A}" destId="{C701501B-EF2F-4EB8-9849-3CA63EA5F80C}" srcOrd="1" destOrd="0" presId="urn:microsoft.com/office/officeart/2005/8/layout/hierarchy1#1"/>
    <dgm:cxn modelId="{95715662-FA34-43E9-8C1F-22FA246EEF9B}" type="presParOf" srcId="{C701501B-EF2F-4EB8-9849-3CA63EA5F80C}" destId="{E3B99A90-8D3A-4EBD-811B-96B8723A3E26}" srcOrd="0" destOrd="0" presId="urn:microsoft.com/office/officeart/2005/8/layout/hierarchy1#1"/>
    <dgm:cxn modelId="{D3906F73-5594-4705-BA18-B4A4BF04DDFF}" type="presParOf" srcId="{E3B99A90-8D3A-4EBD-811B-96B8723A3E26}" destId="{5FC1CDE3-13EA-46F1-B69A-AFD344874DAA}" srcOrd="0" destOrd="0" presId="urn:microsoft.com/office/officeart/2005/8/layout/hierarchy1#1"/>
    <dgm:cxn modelId="{21BC0BB7-8586-4CFD-A30B-19A7F690A795}" type="presParOf" srcId="{E3B99A90-8D3A-4EBD-811B-96B8723A3E26}" destId="{4A859598-ACB1-4E7E-A632-9259C8ACFE78}" srcOrd="1" destOrd="0" presId="urn:microsoft.com/office/officeart/2005/8/layout/hierarchy1#1"/>
    <dgm:cxn modelId="{A2BD0FC2-1ED3-4341-BE3A-AADBC1C313E5}" type="presParOf" srcId="{C701501B-EF2F-4EB8-9849-3CA63EA5F80C}" destId="{60D13023-87B8-463A-B99F-E6D41EB19C83}" srcOrd="1" destOrd="0" presId="urn:microsoft.com/office/officeart/2005/8/layout/hierarchy1#1"/>
    <dgm:cxn modelId="{AD153606-3255-4CAA-AB1B-D43EBB7C83F3}" type="presParOf" srcId="{CFD4BE0B-38CA-40A6-BF5D-502A10FFCE1A}" destId="{63C7D535-739D-425C-86CA-5D7FFD2D74C3}" srcOrd="2" destOrd="0" presId="urn:microsoft.com/office/officeart/2005/8/layout/hierarchy1#1"/>
    <dgm:cxn modelId="{208ED604-1341-4AF9-B5CA-BAA65070F3EC}" type="presParOf" srcId="{CFD4BE0B-38CA-40A6-BF5D-502A10FFCE1A}" destId="{D9F977BF-9D8B-4544-B6FC-1B7A77BEF4FA}" srcOrd="3" destOrd="0" presId="urn:microsoft.com/office/officeart/2005/8/layout/hierarchy1#1"/>
    <dgm:cxn modelId="{FBA251C3-A225-4167-890D-D0AD7CA81FC4}" type="presParOf" srcId="{D9F977BF-9D8B-4544-B6FC-1B7A77BEF4FA}" destId="{61255105-404C-453B-8732-1C9E539DD9AA}" srcOrd="0" destOrd="0" presId="urn:microsoft.com/office/officeart/2005/8/layout/hierarchy1#1"/>
    <dgm:cxn modelId="{CE5A29CE-ADE4-43B9-B9E3-A388B2DC9229}" type="presParOf" srcId="{61255105-404C-453B-8732-1C9E539DD9AA}" destId="{430F15F7-5265-46E6-9561-2C992597209C}" srcOrd="0" destOrd="0" presId="urn:microsoft.com/office/officeart/2005/8/layout/hierarchy1#1"/>
    <dgm:cxn modelId="{DC70E0E5-A799-4DED-A8A0-0BEBC9CA1B8A}" type="presParOf" srcId="{61255105-404C-453B-8732-1C9E539DD9AA}" destId="{0F097C43-FA5C-4A0B-A753-C48D8A3270FF}" srcOrd="1" destOrd="0" presId="urn:microsoft.com/office/officeart/2005/8/layout/hierarchy1#1"/>
    <dgm:cxn modelId="{D6B7E5E2-A9B3-4B7B-B51B-C409D845DD93}" type="presParOf" srcId="{D9F977BF-9D8B-4544-B6FC-1B7A77BEF4FA}" destId="{49DC834A-F552-41C4-8B78-BABEAB509C59}" srcOrd="1" destOrd="0" presId="urn:microsoft.com/office/officeart/2005/8/layout/hierarchy1#1"/>
    <dgm:cxn modelId="{EC023B30-D0CB-4B90-9AF5-BCA99A47A02F}" type="presParOf" srcId="{CFD4BE0B-38CA-40A6-BF5D-502A10FFCE1A}" destId="{FB65AE06-69FB-476A-9595-28A8FD04201C}" srcOrd="4" destOrd="0" presId="urn:microsoft.com/office/officeart/2005/8/layout/hierarchy1#1"/>
    <dgm:cxn modelId="{921891F4-88D3-4BB6-98D7-EAE223FBAB1B}" type="presParOf" srcId="{CFD4BE0B-38CA-40A6-BF5D-502A10FFCE1A}" destId="{1B155572-A9D6-4D88-A7FF-1C01482F466E}" srcOrd="5" destOrd="0" presId="urn:microsoft.com/office/officeart/2005/8/layout/hierarchy1#1"/>
    <dgm:cxn modelId="{A615434E-075E-4602-B35B-778E8C99FA5A}" type="presParOf" srcId="{1B155572-A9D6-4D88-A7FF-1C01482F466E}" destId="{091D3939-8B8C-4550-AC76-3F4643FA3B73}" srcOrd="0" destOrd="0" presId="urn:microsoft.com/office/officeart/2005/8/layout/hierarchy1#1"/>
    <dgm:cxn modelId="{DD4788EA-A6CA-409C-BC49-40CC030F7976}" type="presParOf" srcId="{091D3939-8B8C-4550-AC76-3F4643FA3B73}" destId="{3A6AE7A9-8482-4B5F-8E9C-D9BC5266D4AD}" srcOrd="0" destOrd="0" presId="urn:microsoft.com/office/officeart/2005/8/layout/hierarchy1#1"/>
    <dgm:cxn modelId="{5424250E-4228-4796-99AC-70F8B9DD65CD}" type="presParOf" srcId="{091D3939-8B8C-4550-AC76-3F4643FA3B73}" destId="{1DF202DA-F087-4E18-BC47-18170502CEE1}" srcOrd="1" destOrd="0" presId="urn:microsoft.com/office/officeart/2005/8/layout/hierarchy1#1"/>
    <dgm:cxn modelId="{CB8868BA-0327-4141-B471-AF2C414D3ACB}" type="presParOf" srcId="{1B155572-A9D6-4D88-A7FF-1C01482F466E}" destId="{C27AFFA9-9141-4024-A274-21471E4E67C5}" srcOrd="1" destOrd="0" presId="urn:microsoft.com/office/officeart/2005/8/layout/hierarchy1#1"/>
    <dgm:cxn modelId="{B70494FD-4E54-428B-BF1C-798228268B0E}" type="presParOf" srcId="{CFD4BE0B-38CA-40A6-BF5D-502A10FFCE1A}" destId="{81DB3D91-868B-46AF-B504-CA3FE37BA494}" srcOrd="6" destOrd="0" presId="urn:microsoft.com/office/officeart/2005/8/layout/hierarchy1#1"/>
    <dgm:cxn modelId="{7C74B733-8D37-46CA-AE50-C2562AAA0F5C}" type="presParOf" srcId="{CFD4BE0B-38CA-40A6-BF5D-502A10FFCE1A}" destId="{A93CB225-05F0-414C-901A-F9A5CF0F8A01}" srcOrd="7" destOrd="0" presId="urn:microsoft.com/office/officeart/2005/8/layout/hierarchy1#1"/>
    <dgm:cxn modelId="{C650E407-6861-4B8E-B7D7-331C832DC83D}" type="presParOf" srcId="{A93CB225-05F0-414C-901A-F9A5CF0F8A01}" destId="{F45AB7AF-D053-4BD4-BD80-0215D1784945}" srcOrd="0" destOrd="0" presId="urn:microsoft.com/office/officeart/2005/8/layout/hierarchy1#1"/>
    <dgm:cxn modelId="{7C3EA114-8F14-4569-BE65-760F1C7B69D1}" type="presParOf" srcId="{F45AB7AF-D053-4BD4-BD80-0215D1784945}" destId="{8CF751E5-4064-492B-8AC0-759330C7761E}" srcOrd="0" destOrd="0" presId="urn:microsoft.com/office/officeart/2005/8/layout/hierarchy1#1"/>
    <dgm:cxn modelId="{F10CA4DF-C602-46F0-B546-76E6028E18C6}" type="presParOf" srcId="{F45AB7AF-D053-4BD4-BD80-0215D1784945}" destId="{19CD6E85-2EE4-49C5-8C19-BF8C2D920714}" srcOrd="1" destOrd="0" presId="urn:microsoft.com/office/officeart/2005/8/layout/hierarchy1#1"/>
    <dgm:cxn modelId="{0D823ECC-5A5B-4EDF-8422-E0B1E669D279}" type="presParOf" srcId="{A93CB225-05F0-414C-901A-F9A5CF0F8A01}" destId="{70D40714-3F6A-4D29-9381-BDC710E210C7}" srcOrd="1" destOrd="0" presId="urn:microsoft.com/office/officeart/2005/8/layout/hierarchy1#1"/>
    <dgm:cxn modelId="{B4FD6CF7-9EC0-4223-8E53-F8446D4085A6}" type="presParOf" srcId="{CFD4BE0B-38CA-40A6-BF5D-502A10FFCE1A}" destId="{13927654-9E83-4A5F-91A5-C27C9C468BBE}" srcOrd="8" destOrd="0" presId="urn:microsoft.com/office/officeart/2005/8/layout/hierarchy1#1"/>
    <dgm:cxn modelId="{1A0A5642-365D-4481-9935-C87B225237D0}" type="presParOf" srcId="{CFD4BE0B-38CA-40A6-BF5D-502A10FFCE1A}" destId="{1D3B39E0-3071-427C-9F02-C6ACDC248C6B}" srcOrd="9" destOrd="0" presId="urn:microsoft.com/office/officeart/2005/8/layout/hierarchy1#1"/>
    <dgm:cxn modelId="{47441C41-E14F-4017-A584-E910188D7702}" type="presParOf" srcId="{1D3B39E0-3071-427C-9F02-C6ACDC248C6B}" destId="{B3F0FB43-4E02-4316-B645-8258DE4C59EB}" srcOrd="0" destOrd="0" presId="urn:microsoft.com/office/officeart/2005/8/layout/hierarchy1#1"/>
    <dgm:cxn modelId="{BD0D456D-C915-47E7-959A-18E942FF6801}" type="presParOf" srcId="{B3F0FB43-4E02-4316-B645-8258DE4C59EB}" destId="{D8200A65-9AD4-46BC-BBA3-8BD12C8C3A60}" srcOrd="0" destOrd="0" presId="urn:microsoft.com/office/officeart/2005/8/layout/hierarchy1#1"/>
    <dgm:cxn modelId="{E3A30EF2-97B6-49AC-9887-0D212686DAA9}" type="presParOf" srcId="{B3F0FB43-4E02-4316-B645-8258DE4C59EB}" destId="{A9D140AD-3736-4018-AC08-24BA33C6F268}" srcOrd="1" destOrd="0" presId="urn:microsoft.com/office/officeart/2005/8/layout/hierarchy1#1"/>
    <dgm:cxn modelId="{DBDCB5C7-01AF-4977-9FE3-440E243E6827}" type="presParOf" srcId="{1D3B39E0-3071-427C-9F02-C6ACDC248C6B}" destId="{09C2EEE3-DA06-4450-ACFE-CC25E17A3237}" srcOrd="1" destOrd="0" presId="urn:microsoft.com/office/officeart/2005/8/layout/hierarchy1#1"/>
    <dgm:cxn modelId="{A70FE1E3-C034-479B-90BB-5317076D8EEA}" type="presParOf" srcId="{CFD4BE0B-38CA-40A6-BF5D-502A10FFCE1A}" destId="{A90B1A37-7103-4E7A-8FC9-CEBF6CB79232}" srcOrd="10" destOrd="0" presId="urn:microsoft.com/office/officeart/2005/8/layout/hierarchy1#1"/>
    <dgm:cxn modelId="{A401BEC4-E573-47CB-8237-0D12FE659898}" type="presParOf" srcId="{CFD4BE0B-38CA-40A6-BF5D-502A10FFCE1A}" destId="{CE72122D-48F6-4A9A-B150-7B4E0E3C4156}" srcOrd="11" destOrd="0" presId="urn:microsoft.com/office/officeart/2005/8/layout/hierarchy1#1"/>
    <dgm:cxn modelId="{D02437E4-B592-4BF9-84DC-4C28AA6C5B02}" type="presParOf" srcId="{CE72122D-48F6-4A9A-B150-7B4E0E3C4156}" destId="{50C69F77-40B9-42DA-A140-C67B6A43AE65}" srcOrd="0" destOrd="0" presId="urn:microsoft.com/office/officeart/2005/8/layout/hierarchy1#1"/>
    <dgm:cxn modelId="{9644D0E8-D0C4-40B5-BFD4-C85DEC6F4166}" type="presParOf" srcId="{50C69F77-40B9-42DA-A140-C67B6A43AE65}" destId="{F6998FA1-1126-4C26-BA40-184C7F1EB342}" srcOrd="0" destOrd="0" presId="urn:microsoft.com/office/officeart/2005/8/layout/hierarchy1#1"/>
    <dgm:cxn modelId="{68B9EFB5-AE1C-4E04-BD94-EEC961D4C578}" type="presParOf" srcId="{50C69F77-40B9-42DA-A140-C67B6A43AE65}" destId="{E1E86550-F96B-42E2-8117-E92DB887B704}" srcOrd="1" destOrd="0" presId="urn:microsoft.com/office/officeart/2005/8/layout/hierarchy1#1"/>
    <dgm:cxn modelId="{2C3DA65E-0EB2-4753-9D3A-C96BC8DCF60D}" type="presParOf" srcId="{CE72122D-48F6-4A9A-B150-7B4E0E3C4156}" destId="{2710DA6C-FFED-4E77-AD11-E7323FDA4DAE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A1C3B5-126F-42E0-9E17-FC5BC7229054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4280A7A-706E-4573-929C-D90F22F9CDAE}">
      <dgm:prSet phldrT="[文本]"/>
      <dgm:spPr/>
      <dgm:t>
        <a:bodyPr/>
        <a:lstStyle/>
        <a:p>
          <a:r>
            <a:rPr lang="en-US" altLang="zh-CN" dirty="0"/>
            <a:t>Ken</a:t>
          </a:r>
          <a:endParaRPr lang="zh-CN" altLang="en-US" dirty="0"/>
        </a:p>
      </dgm:t>
    </dgm:pt>
    <dgm:pt modelId="{FC638252-D217-4BE1-B288-FDAF1F2FE2C1}" type="parTrans" cxnId="{B6304A95-67D7-425A-995F-F460D348033E}">
      <dgm:prSet/>
      <dgm:spPr/>
      <dgm:t>
        <a:bodyPr/>
        <a:lstStyle/>
        <a:p>
          <a:endParaRPr lang="zh-CN" altLang="en-US"/>
        </a:p>
      </dgm:t>
    </dgm:pt>
    <dgm:pt modelId="{4FFEC753-777F-4385-8E94-619B2BAF0D63}" type="sibTrans" cxnId="{B6304A95-67D7-425A-995F-F460D348033E}">
      <dgm:prSet/>
      <dgm:spPr/>
      <dgm:t>
        <a:bodyPr/>
        <a:lstStyle/>
        <a:p>
          <a:endParaRPr lang="zh-CN" altLang="en-US"/>
        </a:p>
      </dgm:t>
    </dgm:pt>
    <dgm:pt modelId="{23306A26-C07B-44B8-9944-A225229F43D2}">
      <dgm:prSet phldrT="[文本]"/>
      <dgm:spPr/>
      <dgm:t>
        <a:bodyPr/>
        <a:lstStyle/>
        <a:p>
          <a:r>
            <a:rPr lang="en-US" altLang="zh-CN" dirty="0"/>
            <a:t>Christine</a:t>
          </a:r>
          <a:endParaRPr lang="zh-CN" altLang="en-US" dirty="0"/>
        </a:p>
      </dgm:t>
    </dgm:pt>
    <dgm:pt modelId="{AA28FA99-5309-4AC7-B303-6832D6ADE63B}" type="parTrans" cxnId="{820FEBFE-B80B-4437-BD70-1C9E98A975F8}">
      <dgm:prSet/>
      <dgm:spPr/>
      <dgm:t>
        <a:bodyPr/>
        <a:lstStyle/>
        <a:p>
          <a:endParaRPr lang="zh-CN" altLang="en-US"/>
        </a:p>
      </dgm:t>
    </dgm:pt>
    <dgm:pt modelId="{F1CAC761-9D85-4A6C-81D4-520D117E625F}" type="sibTrans" cxnId="{820FEBFE-B80B-4437-BD70-1C9E98A975F8}">
      <dgm:prSet/>
      <dgm:spPr/>
      <dgm:t>
        <a:bodyPr/>
        <a:lstStyle/>
        <a:p>
          <a:endParaRPr lang="zh-CN" altLang="en-US"/>
        </a:p>
      </dgm:t>
    </dgm:pt>
    <dgm:pt modelId="{E30F4073-9421-4D08-B264-AC3861AF0252}">
      <dgm:prSet phldrT="[文本]"/>
      <dgm:spPr/>
      <dgm:t>
        <a:bodyPr/>
        <a:lstStyle/>
        <a:p>
          <a:r>
            <a:rPr lang="en-US" altLang="zh-CN" dirty="0"/>
            <a:t>Sunny</a:t>
          </a:r>
          <a:endParaRPr lang="zh-CN" altLang="en-US" dirty="0"/>
        </a:p>
      </dgm:t>
    </dgm:pt>
    <dgm:pt modelId="{872D8DBD-7BF6-42C5-AC18-25DAF5181C1A}" type="parTrans" cxnId="{7B41A454-4D7F-4465-851D-91927D7B2E19}">
      <dgm:prSet/>
      <dgm:spPr/>
      <dgm:t>
        <a:bodyPr/>
        <a:lstStyle/>
        <a:p>
          <a:endParaRPr lang="zh-CN" altLang="en-US"/>
        </a:p>
      </dgm:t>
    </dgm:pt>
    <dgm:pt modelId="{1F9339BC-4E0D-45B1-9CD2-2BF9B5FFAA18}" type="sibTrans" cxnId="{7B41A454-4D7F-4465-851D-91927D7B2E19}">
      <dgm:prSet/>
      <dgm:spPr/>
      <dgm:t>
        <a:bodyPr/>
        <a:lstStyle/>
        <a:p>
          <a:endParaRPr lang="zh-CN" altLang="en-US"/>
        </a:p>
      </dgm:t>
    </dgm:pt>
    <dgm:pt modelId="{38023A67-452C-4439-AFDF-590C3626B7CF}">
      <dgm:prSet phldrT="[文本]"/>
      <dgm:spPr/>
      <dgm:t>
        <a:bodyPr/>
        <a:lstStyle/>
        <a:p>
          <a:r>
            <a:rPr lang="en-US" altLang="zh-CN" dirty="0"/>
            <a:t>Iris</a:t>
          </a:r>
          <a:endParaRPr lang="zh-CN" altLang="en-US" dirty="0"/>
        </a:p>
      </dgm:t>
    </dgm:pt>
    <dgm:pt modelId="{48DADB76-17CE-4E1A-B61F-6D43BE5CA383}" type="parTrans" cxnId="{48871DFC-4FEF-4C1B-9E81-144619976E21}">
      <dgm:prSet/>
      <dgm:spPr/>
      <dgm:t>
        <a:bodyPr/>
        <a:lstStyle/>
        <a:p>
          <a:endParaRPr lang="zh-CN" altLang="en-US"/>
        </a:p>
      </dgm:t>
    </dgm:pt>
    <dgm:pt modelId="{41DF03C3-3744-4DCE-A7C5-5B18346DBC18}" type="sibTrans" cxnId="{48871DFC-4FEF-4C1B-9E81-144619976E21}">
      <dgm:prSet/>
      <dgm:spPr/>
      <dgm:t>
        <a:bodyPr/>
        <a:lstStyle/>
        <a:p>
          <a:endParaRPr lang="zh-CN" altLang="en-US"/>
        </a:p>
      </dgm:t>
    </dgm:pt>
    <dgm:pt modelId="{13A4848D-2BA3-4F17-9933-A2F7C03280C9}">
      <dgm:prSet/>
      <dgm:spPr/>
      <dgm:t>
        <a:bodyPr/>
        <a:lstStyle/>
        <a:p>
          <a:r>
            <a:rPr lang="en-US" altLang="zh-CN" dirty="0"/>
            <a:t>Renly</a:t>
          </a:r>
          <a:endParaRPr lang="zh-CN" altLang="en-US" dirty="0"/>
        </a:p>
      </dgm:t>
    </dgm:pt>
    <dgm:pt modelId="{02813F03-20C3-4A9C-8A01-98AE93B14460}" type="parTrans" cxnId="{EB720C60-B6FE-4C4C-95D2-3DE150C89E42}">
      <dgm:prSet/>
      <dgm:spPr/>
      <dgm:t>
        <a:bodyPr/>
        <a:lstStyle/>
        <a:p>
          <a:endParaRPr lang="zh-CN" altLang="en-US"/>
        </a:p>
      </dgm:t>
    </dgm:pt>
    <dgm:pt modelId="{28136822-30CA-4601-A9F8-D51AFBBB33DD}" type="sibTrans" cxnId="{EB720C60-B6FE-4C4C-95D2-3DE150C89E42}">
      <dgm:prSet/>
      <dgm:spPr/>
      <dgm:t>
        <a:bodyPr/>
        <a:lstStyle/>
        <a:p>
          <a:endParaRPr lang="zh-CN" altLang="en-US"/>
        </a:p>
      </dgm:t>
    </dgm:pt>
    <dgm:pt modelId="{2AACD276-D187-4EF8-9204-973F0F94CEB3}">
      <dgm:prSet/>
      <dgm:spPr/>
      <dgm:t>
        <a:bodyPr/>
        <a:lstStyle/>
        <a:p>
          <a:r>
            <a:rPr lang="en-US" altLang="zh-CN" dirty="0"/>
            <a:t>Amber</a:t>
          </a:r>
        </a:p>
      </dgm:t>
    </dgm:pt>
    <dgm:pt modelId="{4D5F4EF0-003F-4305-8A7E-FA185E4587EB}" type="parTrans" cxnId="{0E689E7E-8CCC-4170-B061-FB9CBC836E98}">
      <dgm:prSet/>
      <dgm:spPr/>
      <dgm:t>
        <a:bodyPr/>
        <a:lstStyle/>
        <a:p>
          <a:endParaRPr lang="zh-CN" altLang="en-US"/>
        </a:p>
      </dgm:t>
    </dgm:pt>
    <dgm:pt modelId="{5627D4C4-CC84-4B4D-8E79-D50612A614D6}" type="sibTrans" cxnId="{0E689E7E-8CCC-4170-B061-FB9CBC836E98}">
      <dgm:prSet/>
      <dgm:spPr/>
      <dgm:t>
        <a:bodyPr/>
        <a:lstStyle/>
        <a:p>
          <a:endParaRPr lang="zh-CN" altLang="en-US"/>
        </a:p>
      </dgm:t>
    </dgm:pt>
    <dgm:pt modelId="{5AA36FEE-312B-496E-A770-39C70B30C372}">
      <dgm:prSet/>
      <dgm:spPr/>
      <dgm:t>
        <a:bodyPr/>
        <a:lstStyle/>
        <a:p>
          <a:r>
            <a:rPr lang="en-US" altLang="zh-CN" dirty="0"/>
            <a:t>Jasmine</a:t>
          </a:r>
          <a:endParaRPr lang="zh-CN" altLang="en-US" dirty="0"/>
        </a:p>
      </dgm:t>
    </dgm:pt>
    <dgm:pt modelId="{15ACFEE9-2997-4E62-A19C-C7D6C59FE7EA}" type="parTrans" cxnId="{41288717-6D63-4239-90CE-71CF455B6446}">
      <dgm:prSet/>
      <dgm:spPr/>
      <dgm:t>
        <a:bodyPr/>
        <a:lstStyle/>
        <a:p>
          <a:endParaRPr lang="zh-CN" altLang="en-US"/>
        </a:p>
      </dgm:t>
    </dgm:pt>
    <dgm:pt modelId="{B5D98D23-473D-4702-AA8D-412AA15B8084}" type="sibTrans" cxnId="{41288717-6D63-4239-90CE-71CF455B6446}">
      <dgm:prSet/>
      <dgm:spPr/>
      <dgm:t>
        <a:bodyPr/>
        <a:lstStyle/>
        <a:p>
          <a:endParaRPr lang="zh-CN" altLang="en-US"/>
        </a:p>
      </dgm:t>
    </dgm:pt>
    <dgm:pt modelId="{293B83CC-6387-4CAF-B446-B265DAB40956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MC/SC</a:t>
          </a:r>
          <a:endParaRPr lang="zh-CN" altLang="en-US" dirty="0"/>
        </a:p>
      </dgm:t>
    </dgm:pt>
    <dgm:pt modelId="{8853A0E1-981A-442E-A906-6527C0CFED07}" type="parTrans" cxnId="{210E57CF-AC46-457F-971E-D7025B2ACA36}">
      <dgm:prSet/>
      <dgm:spPr/>
      <dgm:t>
        <a:bodyPr/>
        <a:lstStyle/>
        <a:p>
          <a:endParaRPr lang="zh-CN" altLang="en-US"/>
        </a:p>
      </dgm:t>
    </dgm:pt>
    <dgm:pt modelId="{4762EFBA-99A3-4DEF-B95A-44630F547E1D}" type="sibTrans" cxnId="{210E57CF-AC46-457F-971E-D7025B2ACA36}">
      <dgm:prSet/>
      <dgm:spPr/>
      <dgm:t>
        <a:bodyPr/>
        <a:lstStyle/>
        <a:p>
          <a:endParaRPr lang="zh-CN" altLang="en-US"/>
        </a:p>
      </dgm:t>
    </dgm:pt>
    <dgm:pt modelId="{F3B1838A-7D85-4CCD-9923-6ED6FF37954A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/>
            <a:t>C</a:t>
          </a:r>
          <a:endParaRPr lang="zh-CN" altLang="en-US" dirty="0"/>
        </a:p>
      </dgm:t>
    </dgm:pt>
    <dgm:pt modelId="{B95DFCAB-802F-4F6A-B411-3DC0A82BB2CB}" type="parTrans" cxnId="{03A1A5EB-8C67-4283-8A7C-FB566A0531C4}">
      <dgm:prSet/>
      <dgm:spPr/>
      <dgm:t>
        <a:bodyPr/>
        <a:lstStyle/>
        <a:p>
          <a:endParaRPr lang="zh-CN" altLang="en-US"/>
        </a:p>
      </dgm:t>
    </dgm:pt>
    <dgm:pt modelId="{3E253C0F-4433-49F2-8D60-3651E9CC3726}" type="sibTrans" cxnId="{03A1A5EB-8C67-4283-8A7C-FB566A0531C4}">
      <dgm:prSet/>
      <dgm:spPr/>
      <dgm:t>
        <a:bodyPr/>
        <a:lstStyle/>
        <a:p>
          <a:endParaRPr lang="zh-CN" altLang="en-US"/>
        </a:p>
      </dgm:t>
    </dgm:pt>
    <dgm:pt modelId="{9808EECD-AC53-4F95-B5E9-DD8BA5387F04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78FE00BF-6187-494E-96BD-1934ACBBC9AE}" type="parTrans" cxnId="{322149E4-24F1-4822-BF6E-8CE77F6ADA27}">
      <dgm:prSet/>
      <dgm:spPr/>
      <dgm:t>
        <a:bodyPr/>
        <a:lstStyle/>
        <a:p>
          <a:endParaRPr lang="zh-CN" altLang="en-US"/>
        </a:p>
      </dgm:t>
    </dgm:pt>
    <dgm:pt modelId="{E355D13C-7B33-401E-87B1-8B491DC7FD6A}" type="sibTrans" cxnId="{322149E4-24F1-4822-BF6E-8CE77F6ADA27}">
      <dgm:prSet/>
      <dgm:spPr/>
      <dgm:t>
        <a:bodyPr/>
        <a:lstStyle/>
        <a:p>
          <a:endParaRPr lang="zh-CN" altLang="en-US"/>
        </a:p>
      </dgm:t>
    </dgm:pt>
    <dgm:pt modelId="{4DB2B3F5-C286-4494-8D14-57FEF4D1975C}">
      <dgm:prSet/>
      <dgm:spPr/>
      <dgm:t>
        <a:bodyPr/>
        <a:lstStyle/>
        <a:p>
          <a:r>
            <a:rPr lang="en-US" altLang="zh-CN" dirty="0"/>
            <a:t>R</a:t>
          </a:r>
          <a:endParaRPr lang="zh-CN" altLang="en-US" dirty="0"/>
        </a:p>
      </dgm:t>
    </dgm:pt>
    <dgm:pt modelId="{AB47D5DC-9167-4285-8326-302727E01A82}" type="parTrans" cxnId="{9787479E-5E7C-4E1D-88DD-66698011DF4B}">
      <dgm:prSet/>
      <dgm:spPr/>
      <dgm:t>
        <a:bodyPr/>
        <a:lstStyle/>
        <a:p>
          <a:endParaRPr lang="zh-CN" altLang="en-US"/>
        </a:p>
      </dgm:t>
    </dgm:pt>
    <dgm:pt modelId="{CEB64D87-FECA-47BA-8F1D-037261CD36F0}" type="sibTrans" cxnId="{9787479E-5E7C-4E1D-88DD-66698011DF4B}">
      <dgm:prSet/>
      <dgm:spPr/>
      <dgm:t>
        <a:bodyPr/>
        <a:lstStyle/>
        <a:p>
          <a:endParaRPr lang="zh-CN" altLang="en-US"/>
        </a:p>
      </dgm:t>
    </dgm:pt>
    <dgm:pt modelId="{A0E5E83B-4DBE-4419-B409-40F3CE69118C}">
      <dgm:prSet/>
      <dgm:spPr/>
      <dgm:t>
        <a:bodyPr/>
        <a:lstStyle/>
        <a:p>
          <a:r>
            <a:rPr lang="en-US" altLang="zh-CN" dirty="0"/>
            <a:t>AC</a:t>
          </a:r>
          <a:endParaRPr lang="zh-CN" altLang="en-US" dirty="0"/>
        </a:p>
      </dgm:t>
    </dgm:pt>
    <dgm:pt modelId="{9A84872C-1ADF-4932-8983-880CD483BE05}" type="parTrans" cxnId="{85CD55E6-80C8-4059-8244-C94C8A5F0429}">
      <dgm:prSet/>
      <dgm:spPr/>
      <dgm:t>
        <a:bodyPr/>
        <a:lstStyle/>
        <a:p>
          <a:endParaRPr lang="zh-CN" altLang="en-US"/>
        </a:p>
      </dgm:t>
    </dgm:pt>
    <dgm:pt modelId="{35345991-85D9-4153-86E2-193DE299EB4C}" type="sibTrans" cxnId="{85CD55E6-80C8-4059-8244-C94C8A5F0429}">
      <dgm:prSet/>
      <dgm:spPr/>
      <dgm:t>
        <a:bodyPr/>
        <a:lstStyle/>
        <a:p>
          <a:endParaRPr lang="zh-CN" altLang="en-US"/>
        </a:p>
      </dgm:t>
    </dgm:pt>
    <dgm:pt modelId="{38F921EC-B867-4E78-B1C8-C372EA782FF4}" type="pres">
      <dgm:prSet presAssocID="{07A1C3B5-126F-42E0-9E17-FC5BC72290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E00536-0FB9-45DB-BE5B-B7C3BF544D53}" type="pres">
      <dgm:prSet presAssocID="{F4280A7A-706E-4573-929C-D90F22F9CDAE}" presName="hierRoot1" presStyleCnt="0">
        <dgm:presLayoutVars>
          <dgm:hierBranch val="init"/>
        </dgm:presLayoutVars>
      </dgm:prSet>
      <dgm:spPr/>
    </dgm:pt>
    <dgm:pt modelId="{A1D9EF87-BBFD-4AA7-9008-BDE8665AEF3D}" type="pres">
      <dgm:prSet presAssocID="{F4280A7A-706E-4573-929C-D90F22F9CDAE}" presName="rootComposite1" presStyleCnt="0"/>
      <dgm:spPr/>
    </dgm:pt>
    <dgm:pt modelId="{C4C4D8B0-4649-4294-BE14-9817F682F20C}" type="pres">
      <dgm:prSet presAssocID="{F4280A7A-706E-4573-929C-D90F22F9CDAE}" presName="rootText1" presStyleLbl="node0" presStyleIdx="0" presStyleCnt="1">
        <dgm:presLayoutVars>
          <dgm:chPref val="3"/>
        </dgm:presLayoutVars>
      </dgm:prSet>
      <dgm:spPr/>
    </dgm:pt>
    <dgm:pt modelId="{B4F1047D-3E71-4619-97D8-4E9BED6EFE4F}" type="pres">
      <dgm:prSet presAssocID="{F4280A7A-706E-4573-929C-D90F22F9CDAE}" presName="rootConnector1" presStyleLbl="node1" presStyleIdx="0" presStyleCnt="0"/>
      <dgm:spPr/>
    </dgm:pt>
    <dgm:pt modelId="{E63CC3C4-2E5E-4B43-9D03-3883D107BD06}" type="pres">
      <dgm:prSet presAssocID="{F4280A7A-706E-4573-929C-D90F22F9CDAE}" presName="hierChild2" presStyleCnt="0"/>
      <dgm:spPr/>
    </dgm:pt>
    <dgm:pt modelId="{A3E792C1-3937-4D30-A959-AC24BD89B2BD}" type="pres">
      <dgm:prSet presAssocID="{AA28FA99-5309-4AC7-B303-6832D6ADE63B}" presName="Name37" presStyleLbl="parChTrans1D2" presStyleIdx="0" presStyleCnt="7"/>
      <dgm:spPr/>
    </dgm:pt>
    <dgm:pt modelId="{F992920F-A515-443D-AB5F-E328028EFA24}" type="pres">
      <dgm:prSet presAssocID="{23306A26-C07B-44B8-9944-A225229F43D2}" presName="hierRoot2" presStyleCnt="0">
        <dgm:presLayoutVars>
          <dgm:hierBranch val="init"/>
        </dgm:presLayoutVars>
      </dgm:prSet>
      <dgm:spPr/>
    </dgm:pt>
    <dgm:pt modelId="{2DBBE88C-0305-4992-98D4-FCFF37A1E988}" type="pres">
      <dgm:prSet presAssocID="{23306A26-C07B-44B8-9944-A225229F43D2}" presName="rootComposite" presStyleCnt="0"/>
      <dgm:spPr/>
    </dgm:pt>
    <dgm:pt modelId="{47C8ECB4-8309-4C44-A5FF-04D8114EE014}" type="pres">
      <dgm:prSet presAssocID="{23306A26-C07B-44B8-9944-A225229F43D2}" presName="rootText" presStyleLbl="node2" presStyleIdx="0" presStyleCnt="7">
        <dgm:presLayoutVars>
          <dgm:chPref val="3"/>
        </dgm:presLayoutVars>
      </dgm:prSet>
      <dgm:spPr/>
    </dgm:pt>
    <dgm:pt modelId="{8926FB19-ADE7-4250-B5E0-224F3E208964}" type="pres">
      <dgm:prSet presAssocID="{23306A26-C07B-44B8-9944-A225229F43D2}" presName="rootConnector" presStyleLbl="node2" presStyleIdx="0" presStyleCnt="7"/>
      <dgm:spPr/>
    </dgm:pt>
    <dgm:pt modelId="{C431673D-2B44-4DFB-87E8-29FEA2D6C958}" type="pres">
      <dgm:prSet presAssocID="{23306A26-C07B-44B8-9944-A225229F43D2}" presName="hierChild4" presStyleCnt="0"/>
      <dgm:spPr/>
    </dgm:pt>
    <dgm:pt modelId="{254B14D7-2250-4418-B00C-96061EEFB5B8}" type="pres">
      <dgm:prSet presAssocID="{4D5F4EF0-003F-4305-8A7E-FA185E4587EB}" presName="Name37" presStyleLbl="parChTrans1D3" presStyleIdx="0" presStyleCnt="4"/>
      <dgm:spPr/>
    </dgm:pt>
    <dgm:pt modelId="{FAB3FF0A-0057-46F8-BB07-BF39CCE944FA}" type="pres">
      <dgm:prSet presAssocID="{2AACD276-D187-4EF8-9204-973F0F94CEB3}" presName="hierRoot2" presStyleCnt="0">
        <dgm:presLayoutVars>
          <dgm:hierBranch val="init"/>
        </dgm:presLayoutVars>
      </dgm:prSet>
      <dgm:spPr/>
    </dgm:pt>
    <dgm:pt modelId="{F0A9DFD7-09AE-46EF-BDD3-24B09924F255}" type="pres">
      <dgm:prSet presAssocID="{2AACD276-D187-4EF8-9204-973F0F94CEB3}" presName="rootComposite" presStyleCnt="0"/>
      <dgm:spPr/>
    </dgm:pt>
    <dgm:pt modelId="{ACC00030-A979-40D5-B2F1-70FBB3BF3C11}" type="pres">
      <dgm:prSet presAssocID="{2AACD276-D187-4EF8-9204-973F0F94CEB3}" presName="rootText" presStyleLbl="node3" presStyleIdx="0" presStyleCnt="4">
        <dgm:presLayoutVars>
          <dgm:chPref val="3"/>
        </dgm:presLayoutVars>
      </dgm:prSet>
      <dgm:spPr/>
    </dgm:pt>
    <dgm:pt modelId="{73E048DE-6BDC-4232-8EF5-EB0534C75444}" type="pres">
      <dgm:prSet presAssocID="{2AACD276-D187-4EF8-9204-973F0F94CEB3}" presName="rootConnector" presStyleLbl="node3" presStyleIdx="0" presStyleCnt="4"/>
      <dgm:spPr/>
    </dgm:pt>
    <dgm:pt modelId="{9216A65C-E7F4-417C-B5C9-4D2C85BE9427}" type="pres">
      <dgm:prSet presAssocID="{2AACD276-D187-4EF8-9204-973F0F94CEB3}" presName="hierChild4" presStyleCnt="0"/>
      <dgm:spPr/>
    </dgm:pt>
    <dgm:pt modelId="{FB2F6AA5-54E4-40CA-8AEA-F5B87F190962}" type="pres">
      <dgm:prSet presAssocID="{2AACD276-D187-4EF8-9204-973F0F94CEB3}" presName="hierChild5" presStyleCnt="0"/>
      <dgm:spPr/>
    </dgm:pt>
    <dgm:pt modelId="{BBC83589-9632-48EB-B109-EE36FC0141AF}" type="pres">
      <dgm:prSet presAssocID="{15ACFEE9-2997-4E62-A19C-C7D6C59FE7EA}" presName="Name37" presStyleLbl="parChTrans1D3" presStyleIdx="1" presStyleCnt="4"/>
      <dgm:spPr/>
    </dgm:pt>
    <dgm:pt modelId="{80A879D5-7B25-423E-9DEA-86A400D7624F}" type="pres">
      <dgm:prSet presAssocID="{5AA36FEE-312B-496E-A770-39C70B30C372}" presName="hierRoot2" presStyleCnt="0">
        <dgm:presLayoutVars>
          <dgm:hierBranch val="init"/>
        </dgm:presLayoutVars>
      </dgm:prSet>
      <dgm:spPr/>
    </dgm:pt>
    <dgm:pt modelId="{7B1BC462-00C1-4D45-95AA-7573CBF0AACC}" type="pres">
      <dgm:prSet presAssocID="{5AA36FEE-312B-496E-A770-39C70B30C372}" presName="rootComposite" presStyleCnt="0"/>
      <dgm:spPr/>
    </dgm:pt>
    <dgm:pt modelId="{D60114FC-C1F9-4091-8686-D58648D4DDA7}" type="pres">
      <dgm:prSet presAssocID="{5AA36FEE-312B-496E-A770-39C70B30C372}" presName="rootText" presStyleLbl="node3" presStyleIdx="1" presStyleCnt="4">
        <dgm:presLayoutVars>
          <dgm:chPref val="3"/>
        </dgm:presLayoutVars>
      </dgm:prSet>
      <dgm:spPr/>
    </dgm:pt>
    <dgm:pt modelId="{9881AF37-9CAB-40DA-9C87-F92C54251713}" type="pres">
      <dgm:prSet presAssocID="{5AA36FEE-312B-496E-A770-39C70B30C372}" presName="rootConnector" presStyleLbl="node3" presStyleIdx="1" presStyleCnt="4"/>
      <dgm:spPr/>
    </dgm:pt>
    <dgm:pt modelId="{1A543C37-19F9-466E-9BAD-60033B768473}" type="pres">
      <dgm:prSet presAssocID="{5AA36FEE-312B-496E-A770-39C70B30C372}" presName="hierChild4" presStyleCnt="0"/>
      <dgm:spPr/>
    </dgm:pt>
    <dgm:pt modelId="{C398446B-A78A-413E-9013-5D202E7925DD}" type="pres">
      <dgm:prSet presAssocID="{5AA36FEE-312B-496E-A770-39C70B30C372}" presName="hierChild5" presStyleCnt="0"/>
      <dgm:spPr/>
    </dgm:pt>
    <dgm:pt modelId="{556B1722-572C-4D44-83B2-60DD0489640B}" type="pres">
      <dgm:prSet presAssocID="{23306A26-C07B-44B8-9944-A225229F43D2}" presName="hierChild5" presStyleCnt="0"/>
      <dgm:spPr/>
    </dgm:pt>
    <dgm:pt modelId="{56DD373C-1EE4-47A8-BCFE-161E1AFF7450}" type="pres">
      <dgm:prSet presAssocID="{872D8DBD-7BF6-42C5-AC18-25DAF5181C1A}" presName="Name37" presStyleLbl="parChTrans1D2" presStyleIdx="1" presStyleCnt="7"/>
      <dgm:spPr/>
    </dgm:pt>
    <dgm:pt modelId="{B166FB18-34AD-4D1D-9980-42EEB2B70511}" type="pres">
      <dgm:prSet presAssocID="{E30F4073-9421-4D08-B264-AC3861AF0252}" presName="hierRoot2" presStyleCnt="0">
        <dgm:presLayoutVars>
          <dgm:hierBranch val="init"/>
        </dgm:presLayoutVars>
      </dgm:prSet>
      <dgm:spPr/>
    </dgm:pt>
    <dgm:pt modelId="{A44D089D-BE28-4AA2-B009-A0C020E0C9C7}" type="pres">
      <dgm:prSet presAssocID="{E30F4073-9421-4D08-B264-AC3861AF0252}" presName="rootComposite" presStyleCnt="0"/>
      <dgm:spPr/>
    </dgm:pt>
    <dgm:pt modelId="{195A16D7-08E3-422F-96CC-26146F31A9CE}" type="pres">
      <dgm:prSet presAssocID="{E30F4073-9421-4D08-B264-AC3861AF0252}" presName="rootText" presStyleLbl="node2" presStyleIdx="1" presStyleCnt="7">
        <dgm:presLayoutVars>
          <dgm:chPref val="3"/>
        </dgm:presLayoutVars>
      </dgm:prSet>
      <dgm:spPr/>
    </dgm:pt>
    <dgm:pt modelId="{13C2CD58-9B0C-4EF9-944F-A56F0A67C58F}" type="pres">
      <dgm:prSet presAssocID="{E30F4073-9421-4D08-B264-AC3861AF0252}" presName="rootConnector" presStyleLbl="node2" presStyleIdx="1" presStyleCnt="7"/>
      <dgm:spPr/>
    </dgm:pt>
    <dgm:pt modelId="{F958CCE8-7E53-4C3F-8F93-D7E481A649AB}" type="pres">
      <dgm:prSet presAssocID="{E30F4073-9421-4D08-B264-AC3861AF0252}" presName="hierChild4" presStyleCnt="0"/>
      <dgm:spPr/>
    </dgm:pt>
    <dgm:pt modelId="{E56A395F-E991-4B51-B020-0276FE7FFCBD}" type="pres">
      <dgm:prSet presAssocID="{E30F4073-9421-4D08-B264-AC3861AF0252}" presName="hierChild5" presStyleCnt="0"/>
      <dgm:spPr/>
    </dgm:pt>
    <dgm:pt modelId="{2325C05C-11E9-49E4-83AB-66C6912198FE}" type="pres">
      <dgm:prSet presAssocID="{48DADB76-17CE-4E1A-B61F-6D43BE5CA383}" presName="Name37" presStyleLbl="parChTrans1D2" presStyleIdx="2" presStyleCnt="7"/>
      <dgm:spPr/>
    </dgm:pt>
    <dgm:pt modelId="{2177A6CC-D843-4305-A72A-4FC5EFC2EDA7}" type="pres">
      <dgm:prSet presAssocID="{38023A67-452C-4439-AFDF-590C3626B7CF}" presName="hierRoot2" presStyleCnt="0">
        <dgm:presLayoutVars>
          <dgm:hierBranch val="init"/>
        </dgm:presLayoutVars>
      </dgm:prSet>
      <dgm:spPr/>
    </dgm:pt>
    <dgm:pt modelId="{6693528B-25DD-4145-8C5B-9A23F944342E}" type="pres">
      <dgm:prSet presAssocID="{38023A67-452C-4439-AFDF-590C3626B7CF}" presName="rootComposite" presStyleCnt="0"/>
      <dgm:spPr/>
    </dgm:pt>
    <dgm:pt modelId="{5D74F5FF-70A2-4024-9A7D-7B2C309E3BF9}" type="pres">
      <dgm:prSet presAssocID="{38023A67-452C-4439-AFDF-590C3626B7CF}" presName="rootText" presStyleLbl="node2" presStyleIdx="2" presStyleCnt="7">
        <dgm:presLayoutVars>
          <dgm:chPref val="3"/>
        </dgm:presLayoutVars>
      </dgm:prSet>
      <dgm:spPr/>
    </dgm:pt>
    <dgm:pt modelId="{24315090-B8B2-416D-850E-60595B0A75EC}" type="pres">
      <dgm:prSet presAssocID="{38023A67-452C-4439-AFDF-590C3626B7CF}" presName="rootConnector" presStyleLbl="node2" presStyleIdx="2" presStyleCnt="7"/>
      <dgm:spPr/>
    </dgm:pt>
    <dgm:pt modelId="{23527E37-CB39-4CB1-9B7A-817FF7EA73E0}" type="pres">
      <dgm:prSet presAssocID="{38023A67-452C-4439-AFDF-590C3626B7CF}" presName="hierChild4" presStyleCnt="0"/>
      <dgm:spPr/>
    </dgm:pt>
    <dgm:pt modelId="{90B40B26-AA63-4F9B-B9F0-6728B9D7C372}" type="pres">
      <dgm:prSet presAssocID="{38023A67-452C-4439-AFDF-590C3626B7CF}" presName="hierChild5" presStyleCnt="0"/>
      <dgm:spPr/>
    </dgm:pt>
    <dgm:pt modelId="{1411DBD6-257F-458D-A603-324A93AD8BF2}" type="pres">
      <dgm:prSet presAssocID="{02813F03-20C3-4A9C-8A01-98AE93B14460}" presName="Name37" presStyleLbl="parChTrans1D2" presStyleIdx="3" presStyleCnt="7"/>
      <dgm:spPr/>
    </dgm:pt>
    <dgm:pt modelId="{362FC5E9-3070-412A-AFDE-4F05309E4DE8}" type="pres">
      <dgm:prSet presAssocID="{13A4848D-2BA3-4F17-9933-A2F7C03280C9}" presName="hierRoot2" presStyleCnt="0">
        <dgm:presLayoutVars>
          <dgm:hierBranch val="init"/>
        </dgm:presLayoutVars>
      </dgm:prSet>
      <dgm:spPr/>
    </dgm:pt>
    <dgm:pt modelId="{ECD57F26-2C40-4C09-9F91-B1EBE48349B9}" type="pres">
      <dgm:prSet presAssocID="{13A4848D-2BA3-4F17-9933-A2F7C03280C9}" presName="rootComposite" presStyleCnt="0"/>
      <dgm:spPr/>
    </dgm:pt>
    <dgm:pt modelId="{9C65571A-4209-4751-A897-9C45AB36D139}" type="pres">
      <dgm:prSet presAssocID="{13A4848D-2BA3-4F17-9933-A2F7C03280C9}" presName="rootText" presStyleLbl="node2" presStyleIdx="3" presStyleCnt="7">
        <dgm:presLayoutVars>
          <dgm:chPref val="3"/>
        </dgm:presLayoutVars>
      </dgm:prSet>
      <dgm:spPr/>
    </dgm:pt>
    <dgm:pt modelId="{B4645DFD-ED20-4291-A738-2CE5FDB5DEA8}" type="pres">
      <dgm:prSet presAssocID="{13A4848D-2BA3-4F17-9933-A2F7C03280C9}" presName="rootConnector" presStyleLbl="node2" presStyleIdx="3" presStyleCnt="7"/>
      <dgm:spPr/>
    </dgm:pt>
    <dgm:pt modelId="{659ECB59-0995-4BF1-8EC1-3E705579F200}" type="pres">
      <dgm:prSet presAssocID="{13A4848D-2BA3-4F17-9933-A2F7C03280C9}" presName="hierChild4" presStyleCnt="0"/>
      <dgm:spPr/>
    </dgm:pt>
    <dgm:pt modelId="{9BB9A1C5-71E2-4FA2-B584-E4A8ED111C63}" type="pres">
      <dgm:prSet presAssocID="{13A4848D-2BA3-4F17-9933-A2F7C03280C9}" presName="hierChild5" presStyleCnt="0"/>
      <dgm:spPr/>
    </dgm:pt>
    <dgm:pt modelId="{3A289C90-3FF1-4166-A08E-8EFE57406B05}" type="pres">
      <dgm:prSet presAssocID="{8853A0E1-981A-442E-A906-6527C0CFED07}" presName="Name37" presStyleLbl="parChTrans1D2" presStyleIdx="4" presStyleCnt="7"/>
      <dgm:spPr/>
    </dgm:pt>
    <dgm:pt modelId="{63A41D07-FCB2-43FD-895E-A5542187B043}" type="pres">
      <dgm:prSet presAssocID="{293B83CC-6387-4CAF-B446-B265DAB40956}" presName="hierRoot2" presStyleCnt="0">
        <dgm:presLayoutVars>
          <dgm:hierBranch val="init"/>
        </dgm:presLayoutVars>
      </dgm:prSet>
      <dgm:spPr/>
    </dgm:pt>
    <dgm:pt modelId="{A64AFFFD-2FA8-4E01-951C-B67AA600639A}" type="pres">
      <dgm:prSet presAssocID="{293B83CC-6387-4CAF-B446-B265DAB40956}" presName="rootComposite" presStyleCnt="0"/>
      <dgm:spPr/>
    </dgm:pt>
    <dgm:pt modelId="{D94AD408-553A-49F8-A1EB-40DB49FDF3AE}" type="pres">
      <dgm:prSet presAssocID="{293B83CC-6387-4CAF-B446-B265DAB40956}" presName="rootText" presStyleLbl="node2" presStyleIdx="4" presStyleCnt="7">
        <dgm:presLayoutVars>
          <dgm:chPref val="3"/>
        </dgm:presLayoutVars>
      </dgm:prSet>
      <dgm:spPr/>
    </dgm:pt>
    <dgm:pt modelId="{ECE879AB-5BCC-4CF7-8C55-E19C7DC8E0F5}" type="pres">
      <dgm:prSet presAssocID="{293B83CC-6387-4CAF-B446-B265DAB40956}" presName="rootConnector" presStyleLbl="node2" presStyleIdx="4" presStyleCnt="7"/>
      <dgm:spPr/>
    </dgm:pt>
    <dgm:pt modelId="{6D91B90F-2A8D-43F4-8564-C7FA0B61670F}" type="pres">
      <dgm:prSet presAssocID="{293B83CC-6387-4CAF-B446-B265DAB40956}" presName="hierChild4" presStyleCnt="0"/>
      <dgm:spPr/>
    </dgm:pt>
    <dgm:pt modelId="{BCF6199B-BE5C-408A-A57A-66EBC2752AE3}" type="pres">
      <dgm:prSet presAssocID="{AB47D5DC-9167-4285-8326-302727E01A82}" presName="Name37" presStyleLbl="parChTrans1D3" presStyleIdx="2" presStyleCnt="4"/>
      <dgm:spPr/>
    </dgm:pt>
    <dgm:pt modelId="{69A089D6-4A9E-433B-A5C7-E42C2A5C6C69}" type="pres">
      <dgm:prSet presAssocID="{4DB2B3F5-C286-4494-8D14-57FEF4D1975C}" presName="hierRoot2" presStyleCnt="0">
        <dgm:presLayoutVars>
          <dgm:hierBranch val="init"/>
        </dgm:presLayoutVars>
      </dgm:prSet>
      <dgm:spPr/>
    </dgm:pt>
    <dgm:pt modelId="{BF2E7663-DBC7-4C55-ABFF-E6D4C25B88FE}" type="pres">
      <dgm:prSet presAssocID="{4DB2B3F5-C286-4494-8D14-57FEF4D1975C}" presName="rootComposite" presStyleCnt="0"/>
      <dgm:spPr/>
    </dgm:pt>
    <dgm:pt modelId="{C183B2F8-2C16-4834-B598-DCC0F304809D}" type="pres">
      <dgm:prSet presAssocID="{4DB2B3F5-C286-4494-8D14-57FEF4D1975C}" presName="rootText" presStyleLbl="node3" presStyleIdx="2" presStyleCnt="4">
        <dgm:presLayoutVars>
          <dgm:chPref val="3"/>
        </dgm:presLayoutVars>
      </dgm:prSet>
      <dgm:spPr/>
    </dgm:pt>
    <dgm:pt modelId="{50CB79F8-64B9-48C0-9251-08FF87EAF8F4}" type="pres">
      <dgm:prSet presAssocID="{4DB2B3F5-C286-4494-8D14-57FEF4D1975C}" presName="rootConnector" presStyleLbl="node3" presStyleIdx="2" presStyleCnt="4"/>
      <dgm:spPr/>
    </dgm:pt>
    <dgm:pt modelId="{3718DF55-BF4A-4352-8EE7-189F6732DAD0}" type="pres">
      <dgm:prSet presAssocID="{4DB2B3F5-C286-4494-8D14-57FEF4D1975C}" presName="hierChild4" presStyleCnt="0"/>
      <dgm:spPr/>
    </dgm:pt>
    <dgm:pt modelId="{F66239F9-6166-4219-A017-12F1749B57A3}" type="pres">
      <dgm:prSet presAssocID="{4DB2B3F5-C286-4494-8D14-57FEF4D1975C}" presName="hierChild5" presStyleCnt="0"/>
      <dgm:spPr/>
    </dgm:pt>
    <dgm:pt modelId="{904EFC6E-C9AE-4272-9474-E43D4473A6F4}" type="pres">
      <dgm:prSet presAssocID="{9A84872C-1ADF-4932-8983-880CD483BE05}" presName="Name37" presStyleLbl="parChTrans1D3" presStyleIdx="3" presStyleCnt="4"/>
      <dgm:spPr/>
    </dgm:pt>
    <dgm:pt modelId="{CCE77E11-93AB-4032-86E2-4A22F191FDBB}" type="pres">
      <dgm:prSet presAssocID="{A0E5E83B-4DBE-4419-B409-40F3CE69118C}" presName="hierRoot2" presStyleCnt="0">
        <dgm:presLayoutVars>
          <dgm:hierBranch val="init"/>
        </dgm:presLayoutVars>
      </dgm:prSet>
      <dgm:spPr/>
    </dgm:pt>
    <dgm:pt modelId="{B40BA319-4B45-4A79-B43F-71964E7C92B6}" type="pres">
      <dgm:prSet presAssocID="{A0E5E83B-4DBE-4419-B409-40F3CE69118C}" presName="rootComposite" presStyleCnt="0"/>
      <dgm:spPr/>
    </dgm:pt>
    <dgm:pt modelId="{1A742D8C-462B-4018-94F2-020D11E51020}" type="pres">
      <dgm:prSet presAssocID="{A0E5E83B-4DBE-4419-B409-40F3CE69118C}" presName="rootText" presStyleLbl="node3" presStyleIdx="3" presStyleCnt="4">
        <dgm:presLayoutVars>
          <dgm:chPref val="3"/>
        </dgm:presLayoutVars>
      </dgm:prSet>
      <dgm:spPr/>
    </dgm:pt>
    <dgm:pt modelId="{DFEE5C94-00CB-4E25-A2CA-10F98DFD1D21}" type="pres">
      <dgm:prSet presAssocID="{A0E5E83B-4DBE-4419-B409-40F3CE69118C}" presName="rootConnector" presStyleLbl="node3" presStyleIdx="3" presStyleCnt="4"/>
      <dgm:spPr/>
    </dgm:pt>
    <dgm:pt modelId="{A46453A7-B8EA-4E3D-9563-9BFCB4057106}" type="pres">
      <dgm:prSet presAssocID="{A0E5E83B-4DBE-4419-B409-40F3CE69118C}" presName="hierChild4" presStyleCnt="0"/>
      <dgm:spPr/>
    </dgm:pt>
    <dgm:pt modelId="{02CF2C6F-4AC3-4C0F-B6F1-B1BD310C0248}" type="pres">
      <dgm:prSet presAssocID="{A0E5E83B-4DBE-4419-B409-40F3CE69118C}" presName="hierChild5" presStyleCnt="0"/>
      <dgm:spPr/>
    </dgm:pt>
    <dgm:pt modelId="{DA9D6E24-CC3C-4CD8-854F-B901E08BFC69}" type="pres">
      <dgm:prSet presAssocID="{293B83CC-6387-4CAF-B446-B265DAB40956}" presName="hierChild5" presStyleCnt="0"/>
      <dgm:spPr/>
    </dgm:pt>
    <dgm:pt modelId="{54C05583-1CF6-4962-AE78-19A874148CB7}" type="pres">
      <dgm:prSet presAssocID="{B95DFCAB-802F-4F6A-B411-3DC0A82BB2CB}" presName="Name37" presStyleLbl="parChTrans1D2" presStyleIdx="5" presStyleCnt="7"/>
      <dgm:spPr/>
    </dgm:pt>
    <dgm:pt modelId="{62E13683-2DDE-438A-8FEF-26FC2CAAC1DC}" type="pres">
      <dgm:prSet presAssocID="{F3B1838A-7D85-4CCD-9923-6ED6FF37954A}" presName="hierRoot2" presStyleCnt="0">
        <dgm:presLayoutVars>
          <dgm:hierBranch val="init"/>
        </dgm:presLayoutVars>
      </dgm:prSet>
      <dgm:spPr/>
    </dgm:pt>
    <dgm:pt modelId="{364C4BCB-AE16-4EA9-ADB3-7DCFBC90D88E}" type="pres">
      <dgm:prSet presAssocID="{F3B1838A-7D85-4CCD-9923-6ED6FF37954A}" presName="rootComposite" presStyleCnt="0"/>
      <dgm:spPr/>
    </dgm:pt>
    <dgm:pt modelId="{7B321F6F-5008-4C70-9AA6-47B5FED54737}" type="pres">
      <dgm:prSet presAssocID="{F3B1838A-7D85-4CCD-9923-6ED6FF37954A}" presName="rootText" presStyleLbl="node2" presStyleIdx="5" presStyleCnt="7">
        <dgm:presLayoutVars>
          <dgm:chPref val="3"/>
        </dgm:presLayoutVars>
      </dgm:prSet>
      <dgm:spPr/>
    </dgm:pt>
    <dgm:pt modelId="{F47256CC-C056-4506-AD80-E55591FE5761}" type="pres">
      <dgm:prSet presAssocID="{F3B1838A-7D85-4CCD-9923-6ED6FF37954A}" presName="rootConnector" presStyleLbl="node2" presStyleIdx="5" presStyleCnt="7"/>
      <dgm:spPr/>
    </dgm:pt>
    <dgm:pt modelId="{9A9DCC2A-F6F5-4F6B-85DB-F6119D20CE0C}" type="pres">
      <dgm:prSet presAssocID="{F3B1838A-7D85-4CCD-9923-6ED6FF37954A}" presName="hierChild4" presStyleCnt="0"/>
      <dgm:spPr/>
    </dgm:pt>
    <dgm:pt modelId="{17A48343-CB23-4388-85E1-4243AC7A48FD}" type="pres">
      <dgm:prSet presAssocID="{F3B1838A-7D85-4CCD-9923-6ED6FF37954A}" presName="hierChild5" presStyleCnt="0"/>
      <dgm:spPr/>
    </dgm:pt>
    <dgm:pt modelId="{8CF795E4-06C4-4E93-BCA7-C77A0BD5E9BC}" type="pres">
      <dgm:prSet presAssocID="{78FE00BF-6187-494E-96BD-1934ACBBC9AE}" presName="Name37" presStyleLbl="parChTrans1D2" presStyleIdx="6" presStyleCnt="7"/>
      <dgm:spPr/>
    </dgm:pt>
    <dgm:pt modelId="{F67E550A-4274-4B67-8D1B-DE53D384F341}" type="pres">
      <dgm:prSet presAssocID="{9808EECD-AC53-4F95-B5E9-DD8BA5387F04}" presName="hierRoot2" presStyleCnt="0">
        <dgm:presLayoutVars>
          <dgm:hierBranch val="init"/>
        </dgm:presLayoutVars>
      </dgm:prSet>
      <dgm:spPr/>
    </dgm:pt>
    <dgm:pt modelId="{68E150A1-1607-422A-9B79-97C53C0A8A04}" type="pres">
      <dgm:prSet presAssocID="{9808EECD-AC53-4F95-B5E9-DD8BA5387F04}" presName="rootComposite" presStyleCnt="0"/>
      <dgm:spPr/>
    </dgm:pt>
    <dgm:pt modelId="{18621732-8167-4EC7-A8BB-B322BCEC2F36}" type="pres">
      <dgm:prSet presAssocID="{9808EECD-AC53-4F95-B5E9-DD8BA5387F04}" presName="rootText" presStyleLbl="node2" presStyleIdx="6" presStyleCnt="7">
        <dgm:presLayoutVars>
          <dgm:chPref val="3"/>
        </dgm:presLayoutVars>
      </dgm:prSet>
      <dgm:spPr/>
    </dgm:pt>
    <dgm:pt modelId="{9CEE2E4B-9A74-49AE-9C33-0B946AE20B4A}" type="pres">
      <dgm:prSet presAssocID="{9808EECD-AC53-4F95-B5E9-DD8BA5387F04}" presName="rootConnector" presStyleLbl="node2" presStyleIdx="6" presStyleCnt="7"/>
      <dgm:spPr/>
    </dgm:pt>
    <dgm:pt modelId="{DDFF2F87-2CF0-48CD-B262-FDAF339B99C7}" type="pres">
      <dgm:prSet presAssocID="{9808EECD-AC53-4F95-B5E9-DD8BA5387F04}" presName="hierChild4" presStyleCnt="0"/>
      <dgm:spPr/>
    </dgm:pt>
    <dgm:pt modelId="{7219B30F-79ED-4965-89A0-2F0FDAFE2A56}" type="pres">
      <dgm:prSet presAssocID="{9808EECD-AC53-4F95-B5E9-DD8BA5387F04}" presName="hierChild5" presStyleCnt="0"/>
      <dgm:spPr/>
    </dgm:pt>
    <dgm:pt modelId="{32F56566-3D40-4F50-893F-FDF03D44E3D4}" type="pres">
      <dgm:prSet presAssocID="{F4280A7A-706E-4573-929C-D90F22F9CDAE}" presName="hierChild3" presStyleCnt="0"/>
      <dgm:spPr/>
    </dgm:pt>
  </dgm:ptLst>
  <dgm:cxnLst>
    <dgm:cxn modelId="{1BF7020E-8132-4F5C-8227-B52C16661EF8}" type="presOf" srcId="{15ACFEE9-2997-4E62-A19C-C7D6C59FE7EA}" destId="{BBC83589-9632-48EB-B109-EE36FC0141AF}" srcOrd="0" destOrd="0" presId="urn:microsoft.com/office/officeart/2005/8/layout/orgChart1"/>
    <dgm:cxn modelId="{41288717-6D63-4239-90CE-71CF455B6446}" srcId="{23306A26-C07B-44B8-9944-A225229F43D2}" destId="{5AA36FEE-312B-496E-A770-39C70B30C372}" srcOrd="1" destOrd="0" parTransId="{15ACFEE9-2997-4E62-A19C-C7D6C59FE7EA}" sibTransId="{B5D98D23-473D-4702-AA8D-412AA15B8084}"/>
    <dgm:cxn modelId="{D6C19B1B-3C99-4FA4-A930-76D7C5411318}" type="presOf" srcId="{293B83CC-6387-4CAF-B446-B265DAB40956}" destId="{ECE879AB-5BCC-4CF7-8C55-E19C7DC8E0F5}" srcOrd="1" destOrd="0" presId="urn:microsoft.com/office/officeart/2005/8/layout/orgChart1"/>
    <dgm:cxn modelId="{D8E0871E-E1AA-40F8-AB62-8D7315AD77FF}" type="presOf" srcId="{07A1C3B5-126F-42E0-9E17-FC5BC7229054}" destId="{38F921EC-B867-4E78-B1C8-C372EA782FF4}" srcOrd="0" destOrd="0" presId="urn:microsoft.com/office/officeart/2005/8/layout/orgChart1"/>
    <dgm:cxn modelId="{56432726-DB79-4D86-A26A-357AB81EB5F9}" type="presOf" srcId="{48DADB76-17CE-4E1A-B61F-6D43BE5CA383}" destId="{2325C05C-11E9-49E4-83AB-66C6912198FE}" srcOrd="0" destOrd="0" presId="urn:microsoft.com/office/officeart/2005/8/layout/orgChart1"/>
    <dgm:cxn modelId="{86B1242B-5442-4B32-BFCB-96A9394AE756}" type="presOf" srcId="{13A4848D-2BA3-4F17-9933-A2F7C03280C9}" destId="{9C65571A-4209-4751-A897-9C45AB36D139}" srcOrd="0" destOrd="0" presId="urn:microsoft.com/office/officeart/2005/8/layout/orgChart1"/>
    <dgm:cxn modelId="{40680630-4124-46FB-9FF7-F072622E55D7}" type="presOf" srcId="{38023A67-452C-4439-AFDF-590C3626B7CF}" destId="{5D74F5FF-70A2-4024-9A7D-7B2C309E3BF9}" srcOrd="0" destOrd="0" presId="urn:microsoft.com/office/officeart/2005/8/layout/orgChart1"/>
    <dgm:cxn modelId="{0AB38C31-A9C0-402B-8FA3-7674D0D2F7A4}" type="presOf" srcId="{F3B1838A-7D85-4CCD-9923-6ED6FF37954A}" destId="{7B321F6F-5008-4C70-9AA6-47B5FED54737}" srcOrd="0" destOrd="0" presId="urn:microsoft.com/office/officeart/2005/8/layout/orgChart1"/>
    <dgm:cxn modelId="{EB720C60-B6FE-4C4C-95D2-3DE150C89E42}" srcId="{F4280A7A-706E-4573-929C-D90F22F9CDAE}" destId="{13A4848D-2BA3-4F17-9933-A2F7C03280C9}" srcOrd="3" destOrd="0" parTransId="{02813F03-20C3-4A9C-8A01-98AE93B14460}" sibTransId="{28136822-30CA-4601-A9F8-D51AFBBB33DD}"/>
    <dgm:cxn modelId="{0411DA42-8369-4A47-89FE-17CD368DC15E}" type="presOf" srcId="{4D5F4EF0-003F-4305-8A7E-FA185E4587EB}" destId="{254B14D7-2250-4418-B00C-96061EEFB5B8}" srcOrd="0" destOrd="0" presId="urn:microsoft.com/office/officeart/2005/8/layout/orgChart1"/>
    <dgm:cxn modelId="{1924B864-E511-4E21-8415-8F17A02468AB}" type="presOf" srcId="{A0E5E83B-4DBE-4419-B409-40F3CE69118C}" destId="{DFEE5C94-00CB-4E25-A2CA-10F98DFD1D21}" srcOrd="1" destOrd="0" presId="urn:microsoft.com/office/officeart/2005/8/layout/orgChart1"/>
    <dgm:cxn modelId="{91ED054B-976D-46E9-865F-76BA83A0B87F}" type="presOf" srcId="{F4280A7A-706E-4573-929C-D90F22F9CDAE}" destId="{C4C4D8B0-4649-4294-BE14-9817F682F20C}" srcOrd="0" destOrd="0" presId="urn:microsoft.com/office/officeart/2005/8/layout/orgChart1"/>
    <dgm:cxn modelId="{EE8BDD4D-3B3E-40B3-A00C-AC720C0B2AFE}" type="presOf" srcId="{E30F4073-9421-4D08-B264-AC3861AF0252}" destId="{13C2CD58-9B0C-4EF9-944F-A56F0A67C58F}" srcOrd="1" destOrd="0" presId="urn:microsoft.com/office/officeart/2005/8/layout/orgChart1"/>
    <dgm:cxn modelId="{5CD2244E-1A17-48E1-B172-885826295499}" type="presOf" srcId="{23306A26-C07B-44B8-9944-A225229F43D2}" destId="{8926FB19-ADE7-4250-B5E0-224F3E208964}" srcOrd="1" destOrd="0" presId="urn:microsoft.com/office/officeart/2005/8/layout/orgChart1"/>
    <dgm:cxn modelId="{6F5C4B71-2E25-4763-BC23-7D8A04D13C02}" type="presOf" srcId="{E30F4073-9421-4D08-B264-AC3861AF0252}" destId="{195A16D7-08E3-422F-96CC-26146F31A9CE}" srcOrd="0" destOrd="0" presId="urn:microsoft.com/office/officeart/2005/8/layout/orgChart1"/>
    <dgm:cxn modelId="{C0ADA972-B383-461F-BEC5-D802272EC40C}" type="presOf" srcId="{2AACD276-D187-4EF8-9204-973F0F94CEB3}" destId="{73E048DE-6BDC-4232-8EF5-EB0534C75444}" srcOrd="1" destOrd="0" presId="urn:microsoft.com/office/officeart/2005/8/layout/orgChart1"/>
    <dgm:cxn modelId="{7B41A454-4D7F-4465-851D-91927D7B2E19}" srcId="{F4280A7A-706E-4573-929C-D90F22F9CDAE}" destId="{E30F4073-9421-4D08-B264-AC3861AF0252}" srcOrd="1" destOrd="0" parTransId="{872D8DBD-7BF6-42C5-AC18-25DAF5181C1A}" sibTransId="{1F9339BC-4E0D-45B1-9CD2-2BF9B5FFAA18}"/>
    <dgm:cxn modelId="{6E6BEB54-ED62-4FAF-9E3C-5A5BB2056FFD}" type="presOf" srcId="{23306A26-C07B-44B8-9944-A225229F43D2}" destId="{47C8ECB4-8309-4C44-A5FF-04D8114EE014}" srcOrd="0" destOrd="0" presId="urn:microsoft.com/office/officeart/2005/8/layout/orgChart1"/>
    <dgm:cxn modelId="{0DE6E775-7379-4077-921B-EB6D06BD62DD}" type="presOf" srcId="{02813F03-20C3-4A9C-8A01-98AE93B14460}" destId="{1411DBD6-257F-458D-A603-324A93AD8BF2}" srcOrd="0" destOrd="0" presId="urn:microsoft.com/office/officeart/2005/8/layout/orgChart1"/>
    <dgm:cxn modelId="{6EBEA877-492C-4100-9A89-D598B3034393}" type="presOf" srcId="{B95DFCAB-802F-4F6A-B411-3DC0A82BB2CB}" destId="{54C05583-1CF6-4962-AE78-19A874148CB7}" srcOrd="0" destOrd="0" presId="urn:microsoft.com/office/officeart/2005/8/layout/orgChart1"/>
    <dgm:cxn modelId="{0E689E7E-8CCC-4170-B061-FB9CBC836E98}" srcId="{23306A26-C07B-44B8-9944-A225229F43D2}" destId="{2AACD276-D187-4EF8-9204-973F0F94CEB3}" srcOrd="0" destOrd="0" parTransId="{4D5F4EF0-003F-4305-8A7E-FA185E4587EB}" sibTransId="{5627D4C4-CC84-4B4D-8E79-D50612A614D6}"/>
    <dgm:cxn modelId="{DD1DFD90-11D1-4705-B05D-3D3CF7B1AF73}" type="presOf" srcId="{AB47D5DC-9167-4285-8326-302727E01A82}" destId="{BCF6199B-BE5C-408A-A57A-66EBC2752AE3}" srcOrd="0" destOrd="0" presId="urn:microsoft.com/office/officeart/2005/8/layout/orgChart1"/>
    <dgm:cxn modelId="{B6304A95-67D7-425A-995F-F460D348033E}" srcId="{07A1C3B5-126F-42E0-9E17-FC5BC7229054}" destId="{F4280A7A-706E-4573-929C-D90F22F9CDAE}" srcOrd="0" destOrd="0" parTransId="{FC638252-D217-4BE1-B288-FDAF1F2FE2C1}" sibTransId="{4FFEC753-777F-4385-8E94-619B2BAF0D63}"/>
    <dgm:cxn modelId="{9787479E-5E7C-4E1D-88DD-66698011DF4B}" srcId="{293B83CC-6387-4CAF-B446-B265DAB40956}" destId="{4DB2B3F5-C286-4494-8D14-57FEF4D1975C}" srcOrd="0" destOrd="0" parTransId="{AB47D5DC-9167-4285-8326-302727E01A82}" sibTransId="{CEB64D87-FECA-47BA-8F1D-037261CD36F0}"/>
    <dgm:cxn modelId="{111EC89E-39E9-42F5-8692-09D6439AAB8E}" type="presOf" srcId="{4DB2B3F5-C286-4494-8D14-57FEF4D1975C}" destId="{50CB79F8-64B9-48C0-9251-08FF87EAF8F4}" srcOrd="1" destOrd="0" presId="urn:microsoft.com/office/officeart/2005/8/layout/orgChart1"/>
    <dgm:cxn modelId="{505655A1-7787-4518-AE47-BB01D032D14D}" type="presOf" srcId="{9A84872C-1ADF-4932-8983-880CD483BE05}" destId="{904EFC6E-C9AE-4272-9474-E43D4473A6F4}" srcOrd="0" destOrd="0" presId="urn:microsoft.com/office/officeart/2005/8/layout/orgChart1"/>
    <dgm:cxn modelId="{235D7CA3-6C72-4DCD-BCA2-20F0B05B8A19}" type="presOf" srcId="{5AA36FEE-312B-496E-A770-39C70B30C372}" destId="{9881AF37-9CAB-40DA-9C87-F92C54251713}" srcOrd="1" destOrd="0" presId="urn:microsoft.com/office/officeart/2005/8/layout/orgChart1"/>
    <dgm:cxn modelId="{F89F3BA4-06A6-4976-B1ED-02DC7995D2F8}" type="presOf" srcId="{A0E5E83B-4DBE-4419-B409-40F3CE69118C}" destId="{1A742D8C-462B-4018-94F2-020D11E51020}" srcOrd="0" destOrd="0" presId="urn:microsoft.com/office/officeart/2005/8/layout/orgChart1"/>
    <dgm:cxn modelId="{D1E9F4A7-8C7D-44B0-A505-F283988A2387}" type="presOf" srcId="{AA28FA99-5309-4AC7-B303-6832D6ADE63B}" destId="{A3E792C1-3937-4D30-A959-AC24BD89B2BD}" srcOrd="0" destOrd="0" presId="urn:microsoft.com/office/officeart/2005/8/layout/orgChart1"/>
    <dgm:cxn modelId="{8EB54BAB-4CDA-4018-BF21-44767C57C3C1}" type="presOf" srcId="{F4280A7A-706E-4573-929C-D90F22F9CDAE}" destId="{B4F1047D-3E71-4619-97D8-4E9BED6EFE4F}" srcOrd="1" destOrd="0" presId="urn:microsoft.com/office/officeart/2005/8/layout/orgChart1"/>
    <dgm:cxn modelId="{9841A7AE-2B6A-416F-9D40-CA3B5E6E85FA}" type="presOf" srcId="{5AA36FEE-312B-496E-A770-39C70B30C372}" destId="{D60114FC-C1F9-4091-8686-D58648D4DDA7}" srcOrd="0" destOrd="0" presId="urn:microsoft.com/office/officeart/2005/8/layout/orgChart1"/>
    <dgm:cxn modelId="{1AF0F6B7-FD33-4DA7-B1D6-D99CE8DEA957}" type="presOf" srcId="{8853A0E1-981A-442E-A906-6527C0CFED07}" destId="{3A289C90-3FF1-4166-A08E-8EFE57406B05}" srcOrd="0" destOrd="0" presId="urn:microsoft.com/office/officeart/2005/8/layout/orgChart1"/>
    <dgm:cxn modelId="{4CD456BB-A253-41EB-99A0-502DF20302BC}" type="presOf" srcId="{4DB2B3F5-C286-4494-8D14-57FEF4D1975C}" destId="{C183B2F8-2C16-4834-B598-DCC0F304809D}" srcOrd="0" destOrd="0" presId="urn:microsoft.com/office/officeart/2005/8/layout/orgChart1"/>
    <dgm:cxn modelId="{A13D14CE-076C-4031-88EB-1E1F69ED590C}" type="presOf" srcId="{9808EECD-AC53-4F95-B5E9-DD8BA5387F04}" destId="{9CEE2E4B-9A74-49AE-9C33-0B946AE20B4A}" srcOrd="1" destOrd="0" presId="urn:microsoft.com/office/officeart/2005/8/layout/orgChart1"/>
    <dgm:cxn modelId="{210E57CF-AC46-457F-971E-D7025B2ACA36}" srcId="{F4280A7A-706E-4573-929C-D90F22F9CDAE}" destId="{293B83CC-6387-4CAF-B446-B265DAB40956}" srcOrd="4" destOrd="0" parTransId="{8853A0E1-981A-442E-A906-6527C0CFED07}" sibTransId="{4762EFBA-99A3-4DEF-B95A-44630F547E1D}"/>
    <dgm:cxn modelId="{C452ACD2-B4E4-43E3-8EFF-BCA6CEA136C6}" type="presOf" srcId="{38023A67-452C-4439-AFDF-590C3626B7CF}" destId="{24315090-B8B2-416D-850E-60595B0A75EC}" srcOrd="1" destOrd="0" presId="urn:microsoft.com/office/officeart/2005/8/layout/orgChart1"/>
    <dgm:cxn modelId="{60DBDBD5-F008-4BC0-9373-4126F3C0ECD9}" type="presOf" srcId="{78FE00BF-6187-494E-96BD-1934ACBBC9AE}" destId="{8CF795E4-06C4-4E93-BCA7-C77A0BD5E9BC}" srcOrd="0" destOrd="0" presId="urn:microsoft.com/office/officeart/2005/8/layout/orgChart1"/>
    <dgm:cxn modelId="{322149E4-24F1-4822-BF6E-8CE77F6ADA27}" srcId="{F4280A7A-706E-4573-929C-D90F22F9CDAE}" destId="{9808EECD-AC53-4F95-B5E9-DD8BA5387F04}" srcOrd="6" destOrd="0" parTransId="{78FE00BF-6187-494E-96BD-1934ACBBC9AE}" sibTransId="{E355D13C-7B33-401E-87B1-8B491DC7FD6A}"/>
    <dgm:cxn modelId="{85CD55E6-80C8-4059-8244-C94C8A5F0429}" srcId="{293B83CC-6387-4CAF-B446-B265DAB40956}" destId="{A0E5E83B-4DBE-4419-B409-40F3CE69118C}" srcOrd="1" destOrd="0" parTransId="{9A84872C-1ADF-4932-8983-880CD483BE05}" sibTransId="{35345991-85D9-4153-86E2-193DE299EB4C}"/>
    <dgm:cxn modelId="{7E43BCE6-CA49-40D0-97D4-01EB388A92B9}" type="presOf" srcId="{2AACD276-D187-4EF8-9204-973F0F94CEB3}" destId="{ACC00030-A979-40D5-B2F1-70FBB3BF3C11}" srcOrd="0" destOrd="0" presId="urn:microsoft.com/office/officeart/2005/8/layout/orgChart1"/>
    <dgm:cxn modelId="{03A1A5EB-8C67-4283-8A7C-FB566A0531C4}" srcId="{F4280A7A-706E-4573-929C-D90F22F9CDAE}" destId="{F3B1838A-7D85-4CCD-9923-6ED6FF37954A}" srcOrd="5" destOrd="0" parTransId="{B95DFCAB-802F-4F6A-B411-3DC0A82BB2CB}" sibTransId="{3E253C0F-4433-49F2-8D60-3651E9CC3726}"/>
    <dgm:cxn modelId="{45FDACEC-CBF7-4CC9-A5D3-0561EC8D9CF1}" type="presOf" srcId="{293B83CC-6387-4CAF-B446-B265DAB40956}" destId="{D94AD408-553A-49F8-A1EB-40DB49FDF3AE}" srcOrd="0" destOrd="0" presId="urn:microsoft.com/office/officeart/2005/8/layout/orgChart1"/>
    <dgm:cxn modelId="{3FD292F0-220B-4B99-A849-4A123FFD85A5}" type="presOf" srcId="{13A4848D-2BA3-4F17-9933-A2F7C03280C9}" destId="{B4645DFD-ED20-4291-A738-2CE5FDB5DEA8}" srcOrd="1" destOrd="0" presId="urn:microsoft.com/office/officeart/2005/8/layout/orgChart1"/>
    <dgm:cxn modelId="{32CE7CF2-31F0-4A2C-89CA-5193DA55A6F0}" type="presOf" srcId="{F3B1838A-7D85-4CCD-9923-6ED6FF37954A}" destId="{F47256CC-C056-4506-AD80-E55591FE5761}" srcOrd="1" destOrd="0" presId="urn:microsoft.com/office/officeart/2005/8/layout/orgChart1"/>
    <dgm:cxn modelId="{ED9AA0F4-FE03-4E84-A935-AD6B3C7DA7CB}" type="presOf" srcId="{872D8DBD-7BF6-42C5-AC18-25DAF5181C1A}" destId="{56DD373C-1EE4-47A8-BCFE-161E1AFF7450}" srcOrd="0" destOrd="0" presId="urn:microsoft.com/office/officeart/2005/8/layout/orgChart1"/>
    <dgm:cxn modelId="{D56B45F8-43CF-4923-86FC-0BA17D29F493}" type="presOf" srcId="{9808EECD-AC53-4F95-B5E9-DD8BA5387F04}" destId="{18621732-8167-4EC7-A8BB-B322BCEC2F36}" srcOrd="0" destOrd="0" presId="urn:microsoft.com/office/officeart/2005/8/layout/orgChart1"/>
    <dgm:cxn modelId="{48871DFC-4FEF-4C1B-9E81-144619976E21}" srcId="{F4280A7A-706E-4573-929C-D90F22F9CDAE}" destId="{38023A67-452C-4439-AFDF-590C3626B7CF}" srcOrd="2" destOrd="0" parTransId="{48DADB76-17CE-4E1A-B61F-6D43BE5CA383}" sibTransId="{41DF03C3-3744-4DCE-A7C5-5B18346DBC18}"/>
    <dgm:cxn modelId="{820FEBFE-B80B-4437-BD70-1C9E98A975F8}" srcId="{F4280A7A-706E-4573-929C-D90F22F9CDAE}" destId="{23306A26-C07B-44B8-9944-A225229F43D2}" srcOrd="0" destOrd="0" parTransId="{AA28FA99-5309-4AC7-B303-6832D6ADE63B}" sibTransId="{F1CAC761-9D85-4A6C-81D4-520D117E625F}"/>
    <dgm:cxn modelId="{26F529C9-1E80-49CA-AF8A-BDA5EF95C08C}" type="presParOf" srcId="{38F921EC-B867-4E78-B1C8-C372EA782FF4}" destId="{8FE00536-0FB9-45DB-BE5B-B7C3BF544D53}" srcOrd="0" destOrd="0" presId="urn:microsoft.com/office/officeart/2005/8/layout/orgChart1"/>
    <dgm:cxn modelId="{5239505E-FAB4-4181-A10B-DC10730C887C}" type="presParOf" srcId="{8FE00536-0FB9-45DB-BE5B-B7C3BF544D53}" destId="{A1D9EF87-BBFD-4AA7-9008-BDE8665AEF3D}" srcOrd="0" destOrd="0" presId="urn:microsoft.com/office/officeart/2005/8/layout/orgChart1"/>
    <dgm:cxn modelId="{B559B585-01B2-4146-BB22-DF8ED2879063}" type="presParOf" srcId="{A1D9EF87-BBFD-4AA7-9008-BDE8665AEF3D}" destId="{C4C4D8B0-4649-4294-BE14-9817F682F20C}" srcOrd="0" destOrd="0" presId="urn:microsoft.com/office/officeart/2005/8/layout/orgChart1"/>
    <dgm:cxn modelId="{FF047919-ED16-4054-A415-7583F90BE74D}" type="presParOf" srcId="{A1D9EF87-BBFD-4AA7-9008-BDE8665AEF3D}" destId="{B4F1047D-3E71-4619-97D8-4E9BED6EFE4F}" srcOrd="1" destOrd="0" presId="urn:microsoft.com/office/officeart/2005/8/layout/orgChart1"/>
    <dgm:cxn modelId="{2C6A0AA6-2A5E-4380-AFDD-2AC3C5950723}" type="presParOf" srcId="{8FE00536-0FB9-45DB-BE5B-B7C3BF544D53}" destId="{E63CC3C4-2E5E-4B43-9D03-3883D107BD06}" srcOrd="1" destOrd="0" presId="urn:microsoft.com/office/officeart/2005/8/layout/orgChart1"/>
    <dgm:cxn modelId="{8F93B948-9EDB-4E96-A415-CDD8572557C9}" type="presParOf" srcId="{E63CC3C4-2E5E-4B43-9D03-3883D107BD06}" destId="{A3E792C1-3937-4D30-A959-AC24BD89B2BD}" srcOrd="0" destOrd="0" presId="urn:microsoft.com/office/officeart/2005/8/layout/orgChart1"/>
    <dgm:cxn modelId="{67F3CC48-79D4-4271-A095-0A6C2F92367F}" type="presParOf" srcId="{E63CC3C4-2E5E-4B43-9D03-3883D107BD06}" destId="{F992920F-A515-443D-AB5F-E328028EFA24}" srcOrd="1" destOrd="0" presId="urn:microsoft.com/office/officeart/2005/8/layout/orgChart1"/>
    <dgm:cxn modelId="{D1E0E621-9584-442B-B863-A7E0707254EF}" type="presParOf" srcId="{F992920F-A515-443D-AB5F-E328028EFA24}" destId="{2DBBE88C-0305-4992-98D4-FCFF37A1E988}" srcOrd="0" destOrd="0" presId="urn:microsoft.com/office/officeart/2005/8/layout/orgChart1"/>
    <dgm:cxn modelId="{206F4C57-927E-4CC5-A9F8-4E049D8F4341}" type="presParOf" srcId="{2DBBE88C-0305-4992-98D4-FCFF37A1E988}" destId="{47C8ECB4-8309-4C44-A5FF-04D8114EE014}" srcOrd="0" destOrd="0" presId="urn:microsoft.com/office/officeart/2005/8/layout/orgChart1"/>
    <dgm:cxn modelId="{EC2BE96F-909F-42E9-B4DB-8BCB1E17B0D5}" type="presParOf" srcId="{2DBBE88C-0305-4992-98D4-FCFF37A1E988}" destId="{8926FB19-ADE7-4250-B5E0-224F3E208964}" srcOrd="1" destOrd="0" presId="urn:microsoft.com/office/officeart/2005/8/layout/orgChart1"/>
    <dgm:cxn modelId="{7EB92A29-B06A-4528-B3F1-D75E13C49FD6}" type="presParOf" srcId="{F992920F-A515-443D-AB5F-E328028EFA24}" destId="{C431673D-2B44-4DFB-87E8-29FEA2D6C958}" srcOrd="1" destOrd="0" presId="urn:microsoft.com/office/officeart/2005/8/layout/orgChart1"/>
    <dgm:cxn modelId="{EC8A508C-CEC7-4C89-A9CA-9F7D7C88A34F}" type="presParOf" srcId="{C431673D-2B44-4DFB-87E8-29FEA2D6C958}" destId="{254B14D7-2250-4418-B00C-96061EEFB5B8}" srcOrd="0" destOrd="0" presId="urn:microsoft.com/office/officeart/2005/8/layout/orgChart1"/>
    <dgm:cxn modelId="{DCF62C8D-C917-4EC6-828B-2A1B073C8F18}" type="presParOf" srcId="{C431673D-2B44-4DFB-87E8-29FEA2D6C958}" destId="{FAB3FF0A-0057-46F8-BB07-BF39CCE944FA}" srcOrd="1" destOrd="0" presId="urn:microsoft.com/office/officeart/2005/8/layout/orgChart1"/>
    <dgm:cxn modelId="{8E6C615B-06AF-4E0D-BBE2-B5C0798BA92A}" type="presParOf" srcId="{FAB3FF0A-0057-46F8-BB07-BF39CCE944FA}" destId="{F0A9DFD7-09AE-46EF-BDD3-24B09924F255}" srcOrd="0" destOrd="0" presId="urn:microsoft.com/office/officeart/2005/8/layout/orgChart1"/>
    <dgm:cxn modelId="{BB48CFC8-BA92-4B1C-B7D6-5A47217EC723}" type="presParOf" srcId="{F0A9DFD7-09AE-46EF-BDD3-24B09924F255}" destId="{ACC00030-A979-40D5-B2F1-70FBB3BF3C11}" srcOrd="0" destOrd="0" presId="urn:microsoft.com/office/officeart/2005/8/layout/orgChart1"/>
    <dgm:cxn modelId="{BD497D39-D6AB-4995-83AA-48F3C417F99A}" type="presParOf" srcId="{F0A9DFD7-09AE-46EF-BDD3-24B09924F255}" destId="{73E048DE-6BDC-4232-8EF5-EB0534C75444}" srcOrd="1" destOrd="0" presId="urn:microsoft.com/office/officeart/2005/8/layout/orgChart1"/>
    <dgm:cxn modelId="{B9500AFC-CC2F-42BB-AE5B-B8AA0CB3A243}" type="presParOf" srcId="{FAB3FF0A-0057-46F8-BB07-BF39CCE944FA}" destId="{9216A65C-E7F4-417C-B5C9-4D2C85BE9427}" srcOrd="1" destOrd="0" presId="urn:microsoft.com/office/officeart/2005/8/layout/orgChart1"/>
    <dgm:cxn modelId="{F1EC4D52-7584-4DF2-88ED-174EC80ED129}" type="presParOf" srcId="{FAB3FF0A-0057-46F8-BB07-BF39CCE944FA}" destId="{FB2F6AA5-54E4-40CA-8AEA-F5B87F190962}" srcOrd="2" destOrd="0" presId="urn:microsoft.com/office/officeart/2005/8/layout/orgChart1"/>
    <dgm:cxn modelId="{8B5B0D98-57FE-4951-8A20-FFB350B4FC5E}" type="presParOf" srcId="{C431673D-2B44-4DFB-87E8-29FEA2D6C958}" destId="{BBC83589-9632-48EB-B109-EE36FC0141AF}" srcOrd="2" destOrd="0" presId="urn:microsoft.com/office/officeart/2005/8/layout/orgChart1"/>
    <dgm:cxn modelId="{A38DE0D6-DFF8-46EA-82E1-F7FFDDFC13EA}" type="presParOf" srcId="{C431673D-2B44-4DFB-87E8-29FEA2D6C958}" destId="{80A879D5-7B25-423E-9DEA-86A400D7624F}" srcOrd="3" destOrd="0" presId="urn:microsoft.com/office/officeart/2005/8/layout/orgChart1"/>
    <dgm:cxn modelId="{96874F00-FF27-45E1-9F4C-E38C4C8C3968}" type="presParOf" srcId="{80A879D5-7B25-423E-9DEA-86A400D7624F}" destId="{7B1BC462-00C1-4D45-95AA-7573CBF0AACC}" srcOrd="0" destOrd="0" presId="urn:microsoft.com/office/officeart/2005/8/layout/orgChart1"/>
    <dgm:cxn modelId="{864997B9-DC4A-4C04-8008-DA92AB06DDE0}" type="presParOf" srcId="{7B1BC462-00C1-4D45-95AA-7573CBF0AACC}" destId="{D60114FC-C1F9-4091-8686-D58648D4DDA7}" srcOrd="0" destOrd="0" presId="urn:microsoft.com/office/officeart/2005/8/layout/orgChart1"/>
    <dgm:cxn modelId="{978F924F-D7D8-4A05-B51C-3510C988A95D}" type="presParOf" srcId="{7B1BC462-00C1-4D45-95AA-7573CBF0AACC}" destId="{9881AF37-9CAB-40DA-9C87-F92C54251713}" srcOrd="1" destOrd="0" presId="urn:microsoft.com/office/officeart/2005/8/layout/orgChart1"/>
    <dgm:cxn modelId="{24D566FA-0B60-4C58-9D2D-09EA29DEB430}" type="presParOf" srcId="{80A879D5-7B25-423E-9DEA-86A400D7624F}" destId="{1A543C37-19F9-466E-9BAD-60033B768473}" srcOrd="1" destOrd="0" presId="urn:microsoft.com/office/officeart/2005/8/layout/orgChart1"/>
    <dgm:cxn modelId="{F332DE3F-496A-4724-BCA9-A6997BE2AEBA}" type="presParOf" srcId="{80A879D5-7B25-423E-9DEA-86A400D7624F}" destId="{C398446B-A78A-413E-9013-5D202E7925DD}" srcOrd="2" destOrd="0" presId="urn:microsoft.com/office/officeart/2005/8/layout/orgChart1"/>
    <dgm:cxn modelId="{47B46091-D9D2-4A0E-BBFC-7AE0B156EBD8}" type="presParOf" srcId="{F992920F-A515-443D-AB5F-E328028EFA24}" destId="{556B1722-572C-4D44-83B2-60DD0489640B}" srcOrd="2" destOrd="0" presId="urn:microsoft.com/office/officeart/2005/8/layout/orgChart1"/>
    <dgm:cxn modelId="{4D1005AF-5256-4166-9D9B-D0808F3C4BE9}" type="presParOf" srcId="{E63CC3C4-2E5E-4B43-9D03-3883D107BD06}" destId="{56DD373C-1EE4-47A8-BCFE-161E1AFF7450}" srcOrd="2" destOrd="0" presId="urn:microsoft.com/office/officeart/2005/8/layout/orgChart1"/>
    <dgm:cxn modelId="{1B658EA8-AF8D-4552-BFE0-15A360828C2D}" type="presParOf" srcId="{E63CC3C4-2E5E-4B43-9D03-3883D107BD06}" destId="{B166FB18-34AD-4D1D-9980-42EEB2B70511}" srcOrd="3" destOrd="0" presId="urn:microsoft.com/office/officeart/2005/8/layout/orgChart1"/>
    <dgm:cxn modelId="{E30CB41F-5210-4496-BE2C-1F34DCD20465}" type="presParOf" srcId="{B166FB18-34AD-4D1D-9980-42EEB2B70511}" destId="{A44D089D-BE28-4AA2-B009-A0C020E0C9C7}" srcOrd="0" destOrd="0" presId="urn:microsoft.com/office/officeart/2005/8/layout/orgChart1"/>
    <dgm:cxn modelId="{1A7E0308-BB0F-40A8-8886-6C7A70943F3C}" type="presParOf" srcId="{A44D089D-BE28-4AA2-B009-A0C020E0C9C7}" destId="{195A16D7-08E3-422F-96CC-26146F31A9CE}" srcOrd="0" destOrd="0" presId="urn:microsoft.com/office/officeart/2005/8/layout/orgChart1"/>
    <dgm:cxn modelId="{8518710C-CBDF-4662-B0E3-7151E6022D2A}" type="presParOf" srcId="{A44D089D-BE28-4AA2-B009-A0C020E0C9C7}" destId="{13C2CD58-9B0C-4EF9-944F-A56F0A67C58F}" srcOrd="1" destOrd="0" presId="urn:microsoft.com/office/officeart/2005/8/layout/orgChart1"/>
    <dgm:cxn modelId="{DA3612CC-4671-46FE-906B-132FB752E422}" type="presParOf" srcId="{B166FB18-34AD-4D1D-9980-42EEB2B70511}" destId="{F958CCE8-7E53-4C3F-8F93-D7E481A649AB}" srcOrd="1" destOrd="0" presId="urn:microsoft.com/office/officeart/2005/8/layout/orgChart1"/>
    <dgm:cxn modelId="{4CE210B3-A7B6-429D-AFFE-0030247C84FA}" type="presParOf" srcId="{B166FB18-34AD-4D1D-9980-42EEB2B70511}" destId="{E56A395F-E991-4B51-B020-0276FE7FFCBD}" srcOrd="2" destOrd="0" presId="urn:microsoft.com/office/officeart/2005/8/layout/orgChart1"/>
    <dgm:cxn modelId="{D68BFC9E-CC67-40C5-AEF9-B9B1CF581672}" type="presParOf" srcId="{E63CC3C4-2E5E-4B43-9D03-3883D107BD06}" destId="{2325C05C-11E9-49E4-83AB-66C6912198FE}" srcOrd="4" destOrd="0" presId="urn:microsoft.com/office/officeart/2005/8/layout/orgChart1"/>
    <dgm:cxn modelId="{7D3952A9-1FA0-497C-93C6-55B8595E8BB4}" type="presParOf" srcId="{E63CC3C4-2E5E-4B43-9D03-3883D107BD06}" destId="{2177A6CC-D843-4305-A72A-4FC5EFC2EDA7}" srcOrd="5" destOrd="0" presId="urn:microsoft.com/office/officeart/2005/8/layout/orgChart1"/>
    <dgm:cxn modelId="{05F7703F-5716-42A2-87C0-9B99BD22F538}" type="presParOf" srcId="{2177A6CC-D843-4305-A72A-4FC5EFC2EDA7}" destId="{6693528B-25DD-4145-8C5B-9A23F944342E}" srcOrd="0" destOrd="0" presId="urn:microsoft.com/office/officeart/2005/8/layout/orgChart1"/>
    <dgm:cxn modelId="{B752562B-A2AD-409B-A194-B32ECE973DE2}" type="presParOf" srcId="{6693528B-25DD-4145-8C5B-9A23F944342E}" destId="{5D74F5FF-70A2-4024-9A7D-7B2C309E3BF9}" srcOrd="0" destOrd="0" presId="urn:microsoft.com/office/officeart/2005/8/layout/orgChart1"/>
    <dgm:cxn modelId="{A02E7C73-6DA2-42B9-A135-466676CFA7DF}" type="presParOf" srcId="{6693528B-25DD-4145-8C5B-9A23F944342E}" destId="{24315090-B8B2-416D-850E-60595B0A75EC}" srcOrd="1" destOrd="0" presId="urn:microsoft.com/office/officeart/2005/8/layout/orgChart1"/>
    <dgm:cxn modelId="{17C8F0DC-EDDD-4D93-A327-29DFBE8BCBF9}" type="presParOf" srcId="{2177A6CC-D843-4305-A72A-4FC5EFC2EDA7}" destId="{23527E37-CB39-4CB1-9B7A-817FF7EA73E0}" srcOrd="1" destOrd="0" presId="urn:microsoft.com/office/officeart/2005/8/layout/orgChart1"/>
    <dgm:cxn modelId="{6511FFF1-5075-46C1-AA99-664DED07DEB5}" type="presParOf" srcId="{2177A6CC-D843-4305-A72A-4FC5EFC2EDA7}" destId="{90B40B26-AA63-4F9B-B9F0-6728B9D7C372}" srcOrd="2" destOrd="0" presId="urn:microsoft.com/office/officeart/2005/8/layout/orgChart1"/>
    <dgm:cxn modelId="{9992E208-0869-4C9A-86F0-7884C226461B}" type="presParOf" srcId="{E63CC3C4-2E5E-4B43-9D03-3883D107BD06}" destId="{1411DBD6-257F-458D-A603-324A93AD8BF2}" srcOrd="6" destOrd="0" presId="urn:microsoft.com/office/officeart/2005/8/layout/orgChart1"/>
    <dgm:cxn modelId="{B56BCBBE-E9B0-4A5F-906C-FB919C97E79E}" type="presParOf" srcId="{E63CC3C4-2E5E-4B43-9D03-3883D107BD06}" destId="{362FC5E9-3070-412A-AFDE-4F05309E4DE8}" srcOrd="7" destOrd="0" presId="urn:microsoft.com/office/officeart/2005/8/layout/orgChart1"/>
    <dgm:cxn modelId="{15B2E059-E3A0-4851-B342-A44B675B8782}" type="presParOf" srcId="{362FC5E9-3070-412A-AFDE-4F05309E4DE8}" destId="{ECD57F26-2C40-4C09-9F91-B1EBE48349B9}" srcOrd="0" destOrd="0" presId="urn:microsoft.com/office/officeart/2005/8/layout/orgChart1"/>
    <dgm:cxn modelId="{905BF5ED-7823-4F93-8090-E16A9ECA46B7}" type="presParOf" srcId="{ECD57F26-2C40-4C09-9F91-B1EBE48349B9}" destId="{9C65571A-4209-4751-A897-9C45AB36D139}" srcOrd="0" destOrd="0" presId="urn:microsoft.com/office/officeart/2005/8/layout/orgChart1"/>
    <dgm:cxn modelId="{DC6DB239-281B-4B3A-8F15-170357F17321}" type="presParOf" srcId="{ECD57F26-2C40-4C09-9F91-B1EBE48349B9}" destId="{B4645DFD-ED20-4291-A738-2CE5FDB5DEA8}" srcOrd="1" destOrd="0" presId="urn:microsoft.com/office/officeart/2005/8/layout/orgChart1"/>
    <dgm:cxn modelId="{8B814DF4-0E0F-40CD-B386-BE45D1726BED}" type="presParOf" srcId="{362FC5E9-3070-412A-AFDE-4F05309E4DE8}" destId="{659ECB59-0995-4BF1-8EC1-3E705579F200}" srcOrd="1" destOrd="0" presId="urn:microsoft.com/office/officeart/2005/8/layout/orgChart1"/>
    <dgm:cxn modelId="{C6387668-CF25-4E5C-988D-3F6C77967DA8}" type="presParOf" srcId="{362FC5E9-3070-412A-AFDE-4F05309E4DE8}" destId="{9BB9A1C5-71E2-4FA2-B584-E4A8ED111C63}" srcOrd="2" destOrd="0" presId="urn:microsoft.com/office/officeart/2005/8/layout/orgChart1"/>
    <dgm:cxn modelId="{E4F5E114-D14E-44A2-A3B7-A900489CB050}" type="presParOf" srcId="{E63CC3C4-2E5E-4B43-9D03-3883D107BD06}" destId="{3A289C90-3FF1-4166-A08E-8EFE57406B05}" srcOrd="8" destOrd="0" presId="urn:microsoft.com/office/officeart/2005/8/layout/orgChart1"/>
    <dgm:cxn modelId="{376FC144-E601-4AB7-93EE-4BC4B8914A66}" type="presParOf" srcId="{E63CC3C4-2E5E-4B43-9D03-3883D107BD06}" destId="{63A41D07-FCB2-43FD-895E-A5542187B043}" srcOrd="9" destOrd="0" presId="urn:microsoft.com/office/officeart/2005/8/layout/orgChart1"/>
    <dgm:cxn modelId="{14F5B85B-1EF1-4AD3-AA92-302E6C2EB396}" type="presParOf" srcId="{63A41D07-FCB2-43FD-895E-A5542187B043}" destId="{A64AFFFD-2FA8-4E01-951C-B67AA600639A}" srcOrd="0" destOrd="0" presId="urn:microsoft.com/office/officeart/2005/8/layout/orgChart1"/>
    <dgm:cxn modelId="{B9F9B8D3-CC99-4EA6-937A-46B4EFD45E80}" type="presParOf" srcId="{A64AFFFD-2FA8-4E01-951C-B67AA600639A}" destId="{D94AD408-553A-49F8-A1EB-40DB49FDF3AE}" srcOrd="0" destOrd="0" presId="urn:microsoft.com/office/officeart/2005/8/layout/orgChart1"/>
    <dgm:cxn modelId="{A59E6D53-820D-498B-96B7-7D0247557CA0}" type="presParOf" srcId="{A64AFFFD-2FA8-4E01-951C-B67AA600639A}" destId="{ECE879AB-5BCC-4CF7-8C55-E19C7DC8E0F5}" srcOrd="1" destOrd="0" presId="urn:microsoft.com/office/officeart/2005/8/layout/orgChart1"/>
    <dgm:cxn modelId="{49912D96-FE22-4ED6-9A3D-5D547443B13B}" type="presParOf" srcId="{63A41D07-FCB2-43FD-895E-A5542187B043}" destId="{6D91B90F-2A8D-43F4-8564-C7FA0B61670F}" srcOrd="1" destOrd="0" presId="urn:microsoft.com/office/officeart/2005/8/layout/orgChart1"/>
    <dgm:cxn modelId="{962CD079-D4D7-4FDA-A349-A5FF6BD63368}" type="presParOf" srcId="{6D91B90F-2A8D-43F4-8564-C7FA0B61670F}" destId="{BCF6199B-BE5C-408A-A57A-66EBC2752AE3}" srcOrd="0" destOrd="0" presId="urn:microsoft.com/office/officeart/2005/8/layout/orgChart1"/>
    <dgm:cxn modelId="{4CF593F8-5CAB-4770-8FE7-BEFD765F291A}" type="presParOf" srcId="{6D91B90F-2A8D-43F4-8564-C7FA0B61670F}" destId="{69A089D6-4A9E-433B-A5C7-E42C2A5C6C69}" srcOrd="1" destOrd="0" presId="urn:microsoft.com/office/officeart/2005/8/layout/orgChart1"/>
    <dgm:cxn modelId="{F7EB00B1-3475-455A-9F61-7D56AD599E7C}" type="presParOf" srcId="{69A089D6-4A9E-433B-A5C7-E42C2A5C6C69}" destId="{BF2E7663-DBC7-4C55-ABFF-E6D4C25B88FE}" srcOrd="0" destOrd="0" presId="urn:microsoft.com/office/officeart/2005/8/layout/orgChart1"/>
    <dgm:cxn modelId="{9EB821F7-5754-4144-879F-9F4960F883F9}" type="presParOf" srcId="{BF2E7663-DBC7-4C55-ABFF-E6D4C25B88FE}" destId="{C183B2F8-2C16-4834-B598-DCC0F304809D}" srcOrd="0" destOrd="0" presId="urn:microsoft.com/office/officeart/2005/8/layout/orgChart1"/>
    <dgm:cxn modelId="{3CB760F1-A849-4F81-BB28-DACD4DB5C263}" type="presParOf" srcId="{BF2E7663-DBC7-4C55-ABFF-E6D4C25B88FE}" destId="{50CB79F8-64B9-48C0-9251-08FF87EAF8F4}" srcOrd="1" destOrd="0" presId="urn:microsoft.com/office/officeart/2005/8/layout/orgChart1"/>
    <dgm:cxn modelId="{F2922589-8EB9-4AFA-BAA7-F23CB96C5840}" type="presParOf" srcId="{69A089D6-4A9E-433B-A5C7-E42C2A5C6C69}" destId="{3718DF55-BF4A-4352-8EE7-189F6732DAD0}" srcOrd="1" destOrd="0" presId="urn:microsoft.com/office/officeart/2005/8/layout/orgChart1"/>
    <dgm:cxn modelId="{4543C5A6-0CC2-4EFD-9C16-05BD5DE241DB}" type="presParOf" srcId="{69A089D6-4A9E-433B-A5C7-E42C2A5C6C69}" destId="{F66239F9-6166-4219-A017-12F1749B57A3}" srcOrd="2" destOrd="0" presId="urn:microsoft.com/office/officeart/2005/8/layout/orgChart1"/>
    <dgm:cxn modelId="{DEA83714-70CE-46D6-9FDA-68FBBB8B57E2}" type="presParOf" srcId="{6D91B90F-2A8D-43F4-8564-C7FA0B61670F}" destId="{904EFC6E-C9AE-4272-9474-E43D4473A6F4}" srcOrd="2" destOrd="0" presId="urn:microsoft.com/office/officeart/2005/8/layout/orgChart1"/>
    <dgm:cxn modelId="{C24443F8-9AA9-443C-AA11-D8AABF3825AF}" type="presParOf" srcId="{6D91B90F-2A8D-43F4-8564-C7FA0B61670F}" destId="{CCE77E11-93AB-4032-86E2-4A22F191FDBB}" srcOrd="3" destOrd="0" presId="urn:microsoft.com/office/officeart/2005/8/layout/orgChart1"/>
    <dgm:cxn modelId="{C7A14E06-1128-4DAC-B53A-486235E6CE80}" type="presParOf" srcId="{CCE77E11-93AB-4032-86E2-4A22F191FDBB}" destId="{B40BA319-4B45-4A79-B43F-71964E7C92B6}" srcOrd="0" destOrd="0" presId="urn:microsoft.com/office/officeart/2005/8/layout/orgChart1"/>
    <dgm:cxn modelId="{0DD36583-5C83-4F35-9881-69F0A559F232}" type="presParOf" srcId="{B40BA319-4B45-4A79-B43F-71964E7C92B6}" destId="{1A742D8C-462B-4018-94F2-020D11E51020}" srcOrd="0" destOrd="0" presId="urn:microsoft.com/office/officeart/2005/8/layout/orgChart1"/>
    <dgm:cxn modelId="{90B18B73-D430-497A-93E8-8AF20BE01FDE}" type="presParOf" srcId="{B40BA319-4B45-4A79-B43F-71964E7C92B6}" destId="{DFEE5C94-00CB-4E25-A2CA-10F98DFD1D21}" srcOrd="1" destOrd="0" presId="urn:microsoft.com/office/officeart/2005/8/layout/orgChart1"/>
    <dgm:cxn modelId="{A4431000-8B9F-4B46-A989-F74731F09099}" type="presParOf" srcId="{CCE77E11-93AB-4032-86E2-4A22F191FDBB}" destId="{A46453A7-B8EA-4E3D-9563-9BFCB4057106}" srcOrd="1" destOrd="0" presId="urn:microsoft.com/office/officeart/2005/8/layout/orgChart1"/>
    <dgm:cxn modelId="{C62B4ABC-5C58-40DE-820F-F01B74F3E720}" type="presParOf" srcId="{CCE77E11-93AB-4032-86E2-4A22F191FDBB}" destId="{02CF2C6F-4AC3-4C0F-B6F1-B1BD310C0248}" srcOrd="2" destOrd="0" presId="urn:microsoft.com/office/officeart/2005/8/layout/orgChart1"/>
    <dgm:cxn modelId="{88E52723-F719-45E3-97DC-C298B99E7831}" type="presParOf" srcId="{63A41D07-FCB2-43FD-895E-A5542187B043}" destId="{DA9D6E24-CC3C-4CD8-854F-B901E08BFC69}" srcOrd="2" destOrd="0" presId="urn:microsoft.com/office/officeart/2005/8/layout/orgChart1"/>
    <dgm:cxn modelId="{656A0754-2E59-4FD2-9A81-B6B49C5ECF61}" type="presParOf" srcId="{E63CC3C4-2E5E-4B43-9D03-3883D107BD06}" destId="{54C05583-1CF6-4962-AE78-19A874148CB7}" srcOrd="10" destOrd="0" presId="urn:microsoft.com/office/officeart/2005/8/layout/orgChart1"/>
    <dgm:cxn modelId="{CDEB658E-4698-4D66-AE11-E452BD3F1D44}" type="presParOf" srcId="{E63CC3C4-2E5E-4B43-9D03-3883D107BD06}" destId="{62E13683-2DDE-438A-8FEF-26FC2CAAC1DC}" srcOrd="11" destOrd="0" presId="urn:microsoft.com/office/officeart/2005/8/layout/orgChart1"/>
    <dgm:cxn modelId="{1826A87E-53D3-4AA7-8FE9-22D3843F91A6}" type="presParOf" srcId="{62E13683-2DDE-438A-8FEF-26FC2CAAC1DC}" destId="{364C4BCB-AE16-4EA9-ADB3-7DCFBC90D88E}" srcOrd="0" destOrd="0" presId="urn:microsoft.com/office/officeart/2005/8/layout/orgChart1"/>
    <dgm:cxn modelId="{E790A5A1-0AA4-4BB0-B9D9-019BECE23EFE}" type="presParOf" srcId="{364C4BCB-AE16-4EA9-ADB3-7DCFBC90D88E}" destId="{7B321F6F-5008-4C70-9AA6-47B5FED54737}" srcOrd="0" destOrd="0" presId="urn:microsoft.com/office/officeart/2005/8/layout/orgChart1"/>
    <dgm:cxn modelId="{2D4943E1-1DCE-4578-9BC6-A42DA115B5AF}" type="presParOf" srcId="{364C4BCB-AE16-4EA9-ADB3-7DCFBC90D88E}" destId="{F47256CC-C056-4506-AD80-E55591FE5761}" srcOrd="1" destOrd="0" presId="urn:microsoft.com/office/officeart/2005/8/layout/orgChart1"/>
    <dgm:cxn modelId="{8571E03E-EB40-4C75-A4D6-3A7C408D0B84}" type="presParOf" srcId="{62E13683-2DDE-438A-8FEF-26FC2CAAC1DC}" destId="{9A9DCC2A-F6F5-4F6B-85DB-F6119D20CE0C}" srcOrd="1" destOrd="0" presId="urn:microsoft.com/office/officeart/2005/8/layout/orgChart1"/>
    <dgm:cxn modelId="{38DD512F-5890-4E6B-9276-96681137492D}" type="presParOf" srcId="{62E13683-2DDE-438A-8FEF-26FC2CAAC1DC}" destId="{17A48343-CB23-4388-85E1-4243AC7A48FD}" srcOrd="2" destOrd="0" presId="urn:microsoft.com/office/officeart/2005/8/layout/orgChart1"/>
    <dgm:cxn modelId="{CB5BEE80-C495-41AA-BB7D-11D315ECA765}" type="presParOf" srcId="{E63CC3C4-2E5E-4B43-9D03-3883D107BD06}" destId="{8CF795E4-06C4-4E93-BCA7-C77A0BD5E9BC}" srcOrd="12" destOrd="0" presId="urn:microsoft.com/office/officeart/2005/8/layout/orgChart1"/>
    <dgm:cxn modelId="{3CC41A4F-0E2A-4A3E-9216-A12A6E5BCC46}" type="presParOf" srcId="{E63CC3C4-2E5E-4B43-9D03-3883D107BD06}" destId="{F67E550A-4274-4B67-8D1B-DE53D384F341}" srcOrd="13" destOrd="0" presId="urn:microsoft.com/office/officeart/2005/8/layout/orgChart1"/>
    <dgm:cxn modelId="{52BD1280-C00D-44B0-9CAF-6EBAAEFA2ECE}" type="presParOf" srcId="{F67E550A-4274-4B67-8D1B-DE53D384F341}" destId="{68E150A1-1607-422A-9B79-97C53C0A8A04}" srcOrd="0" destOrd="0" presId="urn:microsoft.com/office/officeart/2005/8/layout/orgChart1"/>
    <dgm:cxn modelId="{2751FB29-1917-47B9-B299-04D2D266B715}" type="presParOf" srcId="{68E150A1-1607-422A-9B79-97C53C0A8A04}" destId="{18621732-8167-4EC7-A8BB-B322BCEC2F36}" srcOrd="0" destOrd="0" presId="urn:microsoft.com/office/officeart/2005/8/layout/orgChart1"/>
    <dgm:cxn modelId="{A80D07E5-E46B-4CD4-8E0F-97422C37DE00}" type="presParOf" srcId="{68E150A1-1607-422A-9B79-97C53C0A8A04}" destId="{9CEE2E4B-9A74-49AE-9C33-0B946AE20B4A}" srcOrd="1" destOrd="0" presId="urn:microsoft.com/office/officeart/2005/8/layout/orgChart1"/>
    <dgm:cxn modelId="{ED9E24ED-DA7D-455B-8E0A-F1296FDF52F7}" type="presParOf" srcId="{F67E550A-4274-4B67-8D1B-DE53D384F341}" destId="{DDFF2F87-2CF0-48CD-B262-FDAF339B99C7}" srcOrd="1" destOrd="0" presId="urn:microsoft.com/office/officeart/2005/8/layout/orgChart1"/>
    <dgm:cxn modelId="{7850C1F5-48D4-429D-A5D3-E3212EF1C7E8}" type="presParOf" srcId="{F67E550A-4274-4B67-8D1B-DE53D384F341}" destId="{7219B30F-79ED-4965-89A0-2F0FDAFE2A56}" srcOrd="2" destOrd="0" presId="urn:microsoft.com/office/officeart/2005/8/layout/orgChart1"/>
    <dgm:cxn modelId="{03A9A5D0-4C80-4136-B420-87F31AFEF388}" type="presParOf" srcId="{8FE00536-0FB9-45DB-BE5B-B7C3BF544D53}" destId="{32F56566-3D40-4F50-893F-FDF03D44E3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2A97F7-056D-45E2-9403-C18B7D30BA5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7FCB3F-D30A-4F95-82FD-E088AD6349CB}">
      <dgm:prSet phldrT="[文本]"/>
      <dgm:spPr/>
      <dgm:t>
        <a:bodyPr/>
        <a:lstStyle/>
        <a:p>
          <a:r>
            <a:rPr lang="en-US" altLang="zh-CN" dirty="0"/>
            <a:t>Roman</a:t>
          </a:r>
          <a:endParaRPr lang="zh-CN" altLang="en-US" dirty="0"/>
        </a:p>
      </dgm:t>
    </dgm:pt>
    <dgm:pt modelId="{9255E1CE-97D2-4006-8855-264F8B07A357}" type="parTrans" cxnId="{7B36C38B-05A6-43FC-9169-0F5D8B1EB656}">
      <dgm:prSet/>
      <dgm:spPr/>
      <dgm:t>
        <a:bodyPr/>
        <a:lstStyle/>
        <a:p>
          <a:endParaRPr lang="zh-CN" altLang="en-US"/>
        </a:p>
      </dgm:t>
    </dgm:pt>
    <dgm:pt modelId="{B03C2EF4-384C-45C3-AE83-C487FC9F876D}" type="sibTrans" cxnId="{7B36C38B-05A6-43FC-9169-0F5D8B1EB656}">
      <dgm:prSet/>
      <dgm:spPr/>
      <dgm:t>
        <a:bodyPr/>
        <a:lstStyle/>
        <a:p>
          <a:endParaRPr lang="zh-CN" altLang="en-US"/>
        </a:p>
      </dgm:t>
    </dgm:pt>
    <dgm:pt modelId="{AB8D4D6E-984F-4434-8BA2-5EC90C8CFFAC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AC/C-</a:t>
          </a:r>
          <a:r>
            <a:rPr lang="zh-CN" altLang="en-US" dirty="0">
              <a:solidFill>
                <a:srgbClr val="FF0000"/>
              </a:solidFill>
            </a:rPr>
            <a:t>商务</a:t>
          </a:r>
          <a:r>
            <a:rPr lang="en-US" altLang="zh-CN" dirty="0">
              <a:solidFill>
                <a:srgbClr val="FF0000"/>
              </a:solidFill>
            </a:rPr>
            <a:t>/</a:t>
          </a:r>
          <a:r>
            <a:rPr lang="zh-CN" altLang="en-US" dirty="0">
              <a:solidFill>
                <a:srgbClr val="FF0000"/>
              </a:solidFill>
            </a:rPr>
            <a:t>售后</a:t>
          </a:r>
        </a:p>
      </dgm:t>
    </dgm:pt>
    <dgm:pt modelId="{E51ECD37-DD87-46E0-8BF1-6C9D989BB0C2}" type="parTrans" cxnId="{DF6ACDC9-3437-489F-BDD6-14DD185E663A}">
      <dgm:prSet/>
      <dgm:spPr/>
      <dgm:t>
        <a:bodyPr/>
        <a:lstStyle/>
        <a:p>
          <a:endParaRPr lang="zh-CN" altLang="en-US"/>
        </a:p>
      </dgm:t>
    </dgm:pt>
    <dgm:pt modelId="{671E7059-1B74-4416-AD54-64D16C3850AF}" type="sibTrans" cxnId="{DF6ACDC9-3437-489F-BDD6-14DD185E663A}">
      <dgm:prSet/>
      <dgm:spPr/>
      <dgm:t>
        <a:bodyPr/>
        <a:lstStyle/>
        <a:p>
          <a:endParaRPr lang="zh-CN" altLang="en-US"/>
        </a:p>
      </dgm:t>
    </dgm:pt>
    <dgm:pt modelId="{0B0A831A-B711-4277-B84D-0CE9C548A142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C/SC-RD</a:t>
          </a:r>
          <a:endParaRPr lang="zh-CN" altLang="en-US" dirty="0">
            <a:solidFill>
              <a:srgbClr val="FF0000"/>
            </a:solidFill>
          </a:endParaRPr>
        </a:p>
      </dgm:t>
    </dgm:pt>
    <dgm:pt modelId="{FB389B4C-6B29-4ACB-A8FE-F3860FA8F41C}" type="parTrans" cxnId="{B00113CF-1DBE-4D21-AC3E-C9830F7E4BBB}">
      <dgm:prSet/>
      <dgm:spPr/>
      <dgm:t>
        <a:bodyPr/>
        <a:lstStyle/>
        <a:p>
          <a:endParaRPr lang="zh-CN" altLang="en-US"/>
        </a:p>
      </dgm:t>
    </dgm:pt>
    <dgm:pt modelId="{D4FB8857-A671-4636-A976-3113D7CA120E}" type="sibTrans" cxnId="{B00113CF-1DBE-4D21-AC3E-C9830F7E4BBB}">
      <dgm:prSet/>
      <dgm:spPr/>
      <dgm:t>
        <a:bodyPr/>
        <a:lstStyle/>
        <a:p>
          <a:endParaRPr lang="zh-CN" altLang="en-US"/>
        </a:p>
      </dgm:t>
    </dgm:pt>
    <dgm:pt modelId="{B2D81724-16A9-4DD3-B978-B76CB83EF823}">
      <dgm:prSet/>
      <dgm:spPr/>
      <dgm:t>
        <a:bodyPr/>
        <a:lstStyle/>
        <a:p>
          <a:r>
            <a:rPr lang="en-US" altLang="zh-CN" dirty="0"/>
            <a:t>New MC-RD</a:t>
          </a:r>
          <a:endParaRPr lang="zh-CN" altLang="en-US" dirty="0"/>
        </a:p>
      </dgm:t>
    </dgm:pt>
    <dgm:pt modelId="{6285E059-1F7C-4F80-AF64-92A4F1BE4024}" type="parTrans" cxnId="{5C6C79BF-BC80-41F0-B61A-A9382C0F62BA}">
      <dgm:prSet/>
      <dgm:spPr/>
      <dgm:t>
        <a:bodyPr/>
        <a:lstStyle/>
        <a:p>
          <a:endParaRPr lang="zh-CN" altLang="en-US"/>
        </a:p>
      </dgm:t>
    </dgm:pt>
    <dgm:pt modelId="{85AE838B-41A9-41B6-8228-5DE95F39ED79}" type="sibTrans" cxnId="{5C6C79BF-BC80-41F0-B61A-A9382C0F62BA}">
      <dgm:prSet/>
      <dgm:spPr/>
      <dgm:t>
        <a:bodyPr/>
        <a:lstStyle/>
        <a:p>
          <a:endParaRPr lang="zh-CN" altLang="en-US"/>
        </a:p>
      </dgm:t>
    </dgm:pt>
    <dgm:pt modelId="{8D8DD609-62A3-4D72-B3EC-5129DDC57664}">
      <dgm:prSet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New R</a:t>
          </a:r>
          <a:endParaRPr lang="zh-CN" altLang="en-US" dirty="0">
            <a:solidFill>
              <a:srgbClr val="FF0000"/>
            </a:solidFill>
          </a:endParaRPr>
        </a:p>
      </dgm:t>
    </dgm:pt>
    <dgm:pt modelId="{17410D94-1612-425A-A699-CB1D1CF0F05A}" type="parTrans" cxnId="{FB7B8219-E604-4A24-9FF4-1D05614FE966}">
      <dgm:prSet/>
      <dgm:spPr/>
      <dgm:t>
        <a:bodyPr/>
        <a:lstStyle/>
        <a:p>
          <a:endParaRPr lang="zh-CN" altLang="en-US"/>
        </a:p>
      </dgm:t>
    </dgm:pt>
    <dgm:pt modelId="{41D69576-528D-42AE-A1C3-D76C56255B17}" type="sibTrans" cxnId="{FB7B8219-E604-4A24-9FF4-1D05614FE966}">
      <dgm:prSet/>
      <dgm:spPr/>
      <dgm:t>
        <a:bodyPr/>
        <a:lstStyle/>
        <a:p>
          <a:endParaRPr lang="zh-CN" altLang="en-US"/>
        </a:p>
      </dgm:t>
    </dgm:pt>
    <dgm:pt modelId="{387C5525-43C9-4C92-8DAC-19EAD6628D10}">
      <dgm:prSet/>
      <dgm:spPr/>
      <dgm:t>
        <a:bodyPr/>
        <a:lstStyle/>
        <a:p>
          <a:r>
            <a:rPr lang="en-US" altLang="zh-CN" dirty="0"/>
            <a:t>New AC/C-RD</a:t>
          </a:r>
          <a:endParaRPr lang="zh-CN" altLang="en-US" dirty="0"/>
        </a:p>
      </dgm:t>
    </dgm:pt>
    <dgm:pt modelId="{E1B74BF3-F738-40F6-BD11-086F5815DD96}" type="parTrans" cxnId="{81A8E9BC-1A60-44EA-B12D-FE180470D2C7}">
      <dgm:prSet/>
      <dgm:spPr/>
      <dgm:t>
        <a:bodyPr/>
        <a:lstStyle/>
        <a:p>
          <a:endParaRPr lang="zh-CN" altLang="en-US"/>
        </a:p>
      </dgm:t>
    </dgm:pt>
    <dgm:pt modelId="{9B65EE57-DB71-4D18-81C1-81E262225B9D}" type="sibTrans" cxnId="{81A8E9BC-1A60-44EA-B12D-FE180470D2C7}">
      <dgm:prSet/>
      <dgm:spPr/>
      <dgm:t>
        <a:bodyPr/>
        <a:lstStyle/>
        <a:p>
          <a:endParaRPr lang="zh-CN" altLang="en-US"/>
        </a:p>
      </dgm:t>
    </dgm:pt>
    <dgm:pt modelId="{A9810ABB-B639-4798-AC07-4A4EFEAB1A55}">
      <dgm:prSet/>
      <dgm:spPr/>
      <dgm:t>
        <a:bodyPr/>
        <a:lstStyle/>
        <a:p>
          <a:r>
            <a:rPr lang="en-US" altLang="zh-CN" dirty="0"/>
            <a:t>New AC-RD</a:t>
          </a:r>
          <a:endParaRPr lang="zh-CN" altLang="en-US" dirty="0"/>
        </a:p>
      </dgm:t>
    </dgm:pt>
    <dgm:pt modelId="{69F6CB2E-2DC4-4BA6-AC38-C63DA9971FB1}" type="parTrans" cxnId="{30882517-8275-43CC-B9C9-9FA3D615905A}">
      <dgm:prSet/>
      <dgm:spPr/>
      <dgm:t>
        <a:bodyPr/>
        <a:lstStyle/>
        <a:p>
          <a:endParaRPr lang="zh-CN" altLang="en-US"/>
        </a:p>
      </dgm:t>
    </dgm:pt>
    <dgm:pt modelId="{C2D4B3D3-6359-48CF-9C62-6D35E6824A61}" type="sibTrans" cxnId="{30882517-8275-43CC-B9C9-9FA3D615905A}">
      <dgm:prSet/>
      <dgm:spPr/>
      <dgm:t>
        <a:bodyPr/>
        <a:lstStyle/>
        <a:p>
          <a:endParaRPr lang="zh-CN" altLang="en-US"/>
        </a:p>
      </dgm:t>
    </dgm:pt>
    <dgm:pt modelId="{D790126F-A25B-48EF-B7B8-B4C45ED0007F}">
      <dgm:prSet/>
      <dgm:spPr/>
      <dgm:t>
        <a:bodyPr/>
        <a:lstStyle/>
        <a:p>
          <a:r>
            <a:rPr lang="en-US" altLang="zh-CN" dirty="0"/>
            <a:t>New R</a:t>
          </a:r>
          <a:endParaRPr lang="zh-CN" altLang="en-US" dirty="0"/>
        </a:p>
      </dgm:t>
    </dgm:pt>
    <dgm:pt modelId="{8ED5ABCD-0A20-4812-94B7-BFC6DB267311}" type="parTrans" cxnId="{5C80F29F-13F5-4F75-A003-B307E9E449B6}">
      <dgm:prSet/>
      <dgm:spPr/>
      <dgm:t>
        <a:bodyPr/>
        <a:lstStyle/>
        <a:p>
          <a:endParaRPr lang="zh-CN" altLang="en-US"/>
        </a:p>
      </dgm:t>
    </dgm:pt>
    <dgm:pt modelId="{C3869314-B769-45FA-8CED-4EE1D1A915C3}" type="sibTrans" cxnId="{5C80F29F-13F5-4F75-A003-B307E9E449B6}">
      <dgm:prSet/>
      <dgm:spPr/>
      <dgm:t>
        <a:bodyPr/>
        <a:lstStyle/>
        <a:p>
          <a:endParaRPr lang="zh-CN" altLang="en-US"/>
        </a:p>
      </dgm:t>
    </dgm:pt>
    <dgm:pt modelId="{FC14712B-CE72-496A-8F02-28C0360CFAC2}">
      <dgm:prSet/>
      <dgm:spPr/>
      <dgm:t>
        <a:bodyPr/>
        <a:lstStyle/>
        <a:p>
          <a:r>
            <a:rPr lang="en-US" altLang="zh-CN" dirty="0"/>
            <a:t>R</a:t>
          </a:r>
          <a:endParaRPr lang="zh-CN" altLang="en-US" dirty="0"/>
        </a:p>
      </dgm:t>
    </dgm:pt>
    <dgm:pt modelId="{F45648D4-7FA6-4C78-9636-951CDB4087A3}" type="parTrans" cxnId="{E2027792-0FF0-43DA-B7EF-3BA53C4ADDBE}">
      <dgm:prSet/>
      <dgm:spPr/>
      <dgm:t>
        <a:bodyPr/>
        <a:lstStyle/>
        <a:p>
          <a:endParaRPr lang="zh-CN" altLang="en-US"/>
        </a:p>
      </dgm:t>
    </dgm:pt>
    <dgm:pt modelId="{642F3431-B6A9-4223-8175-E06F97C0D922}" type="sibTrans" cxnId="{E2027792-0FF0-43DA-B7EF-3BA53C4ADDBE}">
      <dgm:prSet/>
      <dgm:spPr/>
      <dgm:t>
        <a:bodyPr/>
        <a:lstStyle/>
        <a:p>
          <a:endParaRPr lang="zh-CN" altLang="en-US"/>
        </a:p>
      </dgm:t>
    </dgm:pt>
    <dgm:pt modelId="{F2EB6881-8D56-4083-875A-F22BF408C495}" type="pres">
      <dgm:prSet presAssocID="{722A97F7-056D-45E2-9403-C18B7D30BA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F3CE90-E815-4AA3-9A64-7A5D70CB4418}" type="pres">
      <dgm:prSet presAssocID="{7C7FCB3F-D30A-4F95-82FD-E088AD6349CB}" presName="hierRoot1" presStyleCnt="0"/>
      <dgm:spPr/>
    </dgm:pt>
    <dgm:pt modelId="{80B71F2C-1527-4B0B-983B-3DA996BD6D85}" type="pres">
      <dgm:prSet presAssocID="{7C7FCB3F-D30A-4F95-82FD-E088AD6349CB}" presName="composite" presStyleCnt="0"/>
      <dgm:spPr/>
    </dgm:pt>
    <dgm:pt modelId="{C9B1676F-D1BD-4F1D-9C53-BB9EABA51D97}" type="pres">
      <dgm:prSet presAssocID="{7C7FCB3F-D30A-4F95-82FD-E088AD6349CB}" presName="background" presStyleLbl="node0" presStyleIdx="0" presStyleCnt="1"/>
      <dgm:spPr/>
    </dgm:pt>
    <dgm:pt modelId="{615E0D65-7746-4C0C-8472-D26949F7EE93}" type="pres">
      <dgm:prSet presAssocID="{7C7FCB3F-D30A-4F95-82FD-E088AD6349CB}" presName="text" presStyleLbl="fgAcc0" presStyleIdx="0" presStyleCnt="1">
        <dgm:presLayoutVars>
          <dgm:chPref val="3"/>
        </dgm:presLayoutVars>
      </dgm:prSet>
      <dgm:spPr/>
    </dgm:pt>
    <dgm:pt modelId="{E23724F1-1007-4A61-98AC-DECFACC97D7A}" type="pres">
      <dgm:prSet presAssocID="{7C7FCB3F-D30A-4F95-82FD-E088AD6349CB}" presName="hierChild2" presStyleCnt="0"/>
      <dgm:spPr/>
    </dgm:pt>
    <dgm:pt modelId="{0A1389A1-ABE2-456F-9DF6-B7B73286DC09}" type="pres">
      <dgm:prSet presAssocID="{E51ECD37-DD87-46E0-8BF1-6C9D989BB0C2}" presName="Name10" presStyleLbl="parChTrans1D2" presStyleIdx="0" presStyleCnt="6"/>
      <dgm:spPr/>
    </dgm:pt>
    <dgm:pt modelId="{22C60050-0C01-46AC-9636-CE9236826993}" type="pres">
      <dgm:prSet presAssocID="{AB8D4D6E-984F-4434-8BA2-5EC90C8CFFAC}" presName="hierRoot2" presStyleCnt="0"/>
      <dgm:spPr/>
    </dgm:pt>
    <dgm:pt modelId="{045A63D6-4101-4FD9-A73E-329CE3ECF2A7}" type="pres">
      <dgm:prSet presAssocID="{AB8D4D6E-984F-4434-8BA2-5EC90C8CFFAC}" presName="composite2" presStyleCnt="0"/>
      <dgm:spPr/>
    </dgm:pt>
    <dgm:pt modelId="{445E2847-8376-4413-98D9-D1C386D2C480}" type="pres">
      <dgm:prSet presAssocID="{AB8D4D6E-984F-4434-8BA2-5EC90C8CFFAC}" presName="background2" presStyleLbl="node2" presStyleIdx="0" presStyleCnt="6"/>
      <dgm:spPr/>
    </dgm:pt>
    <dgm:pt modelId="{4143CA7E-0C79-4551-93DE-37EBF1CB0C0F}" type="pres">
      <dgm:prSet presAssocID="{AB8D4D6E-984F-4434-8BA2-5EC90C8CFFAC}" presName="text2" presStyleLbl="fgAcc2" presStyleIdx="0" presStyleCnt="6">
        <dgm:presLayoutVars>
          <dgm:chPref val="3"/>
        </dgm:presLayoutVars>
      </dgm:prSet>
      <dgm:spPr/>
    </dgm:pt>
    <dgm:pt modelId="{16A397B4-58A1-446C-B535-FE3E4AB8DBFD}" type="pres">
      <dgm:prSet presAssocID="{AB8D4D6E-984F-4434-8BA2-5EC90C8CFFAC}" presName="hierChild3" presStyleCnt="0"/>
      <dgm:spPr/>
    </dgm:pt>
    <dgm:pt modelId="{0B14FA67-DB51-4888-95F7-DA19E8751757}" type="pres">
      <dgm:prSet presAssocID="{FB389B4C-6B29-4ACB-A8FE-F3860FA8F41C}" presName="Name10" presStyleLbl="parChTrans1D2" presStyleIdx="1" presStyleCnt="6"/>
      <dgm:spPr/>
    </dgm:pt>
    <dgm:pt modelId="{826A4FAE-CC34-409D-A15A-749E0E4693BA}" type="pres">
      <dgm:prSet presAssocID="{0B0A831A-B711-4277-B84D-0CE9C548A142}" presName="hierRoot2" presStyleCnt="0"/>
      <dgm:spPr/>
    </dgm:pt>
    <dgm:pt modelId="{A1021A27-8F7A-4A33-98F6-A9C0055EE2B0}" type="pres">
      <dgm:prSet presAssocID="{0B0A831A-B711-4277-B84D-0CE9C548A142}" presName="composite2" presStyleCnt="0"/>
      <dgm:spPr/>
    </dgm:pt>
    <dgm:pt modelId="{A9C39147-D54B-4FBB-8DDD-E3DD038CAD08}" type="pres">
      <dgm:prSet presAssocID="{0B0A831A-B711-4277-B84D-0CE9C548A142}" presName="background2" presStyleLbl="node2" presStyleIdx="1" presStyleCnt="6"/>
      <dgm:spPr/>
    </dgm:pt>
    <dgm:pt modelId="{2C3AD436-F337-410C-9AD2-D9ABD0BFBA1D}" type="pres">
      <dgm:prSet presAssocID="{0B0A831A-B711-4277-B84D-0CE9C548A142}" presName="text2" presStyleLbl="fgAcc2" presStyleIdx="1" presStyleCnt="6">
        <dgm:presLayoutVars>
          <dgm:chPref val="3"/>
        </dgm:presLayoutVars>
      </dgm:prSet>
      <dgm:spPr/>
    </dgm:pt>
    <dgm:pt modelId="{7D9E6740-259A-4830-9F5F-0BE5D9FA2654}" type="pres">
      <dgm:prSet presAssocID="{0B0A831A-B711-4277-B84D-0CE9C548A142}" presName="hierChild3" presStyleCnt="0"/>
      <dgm:spPr/>
    </dgm:pt>
    <dgm:pt modelId="{776741D8-F61C-4FE3-BB9F-8CD58B9D7F51}" type="pres">
      <dgm:prSet presAssocID="{E1B74BF3-F738-40F6-BD11-086F5815DD96}" presName="Name10" presStyleLbl="parChTrans1D2" presStyleIdx="2" presStyleCnt="6"/>
      <dgm:spPr/>
    </dgm:pt>
    <dgm:pt modelId="{BC52B93A-A08C-4E17-A09D-9AB0351B2977}" type="pres">
      <dgm:prSet presAssocID="{387C5525-43C9-4C92-8DAC-19EAD6628D10}" presName="hierRoot2" presStyleCnt="0"/>
      <dgm:spPr/>
    </dgm:pt>
    <dgm:pt modelId="{DADE2D2E-B49F-48A5-852D-3CEC9DF2BF98}" type="pres">
      <dgm:prSet presAssocID="{387C5525-43C9-4C92-8DAC-19EAD6628D10}" presName="composite2" presStyleCnt="0"/>
      <dgm:spPr/>
    </dgm:pt>
    <dgm:pt modelId="{31978261-7293-4B4A-AA26-D3C37797C8C6}" type="pres">
      <dgm:prSet presAssocID="{387C5525-43C9-4C92-8DAC-19EAD6628D10}" presName="background2" presStyleLbl="node2" presStyleIdx="2" presStyleCnt="6"/>
      <dgm:spPr/>
    </dgm:pt>
    <dgm:pt modelId="{63CF0CDD-F2F4-4A4F-A471-23B430106E30}" type="pres">
      <dgm:prSet presAssocID="{387C5525-43C9-4C92-8DAC-19EAD6628D10}" presName="text2" presStyleLbl="fgAcc2" presStyleIdx="2" presStyleCnt="6">
        <dgm:presLayoutVars>
          <dgm:chPref val="3"/>
        </dgm:presLayoutVars>
      </dgm:prSet>
      <dgm:spPr/>
    </dgm:pt>
    <dgm:pt modelId="{5DCF169B-5649-4025-9E5D-2A9873ABBCF4}" type="pres">
      <dgm:prSet presAssocID="{387C5525-43C9-4C92-8DAC-19EAD6628D10}" presName="hierChild3" presStyleCnt="0"/>
      <dgm:spPr/>
    </dgm:pt>
    <dgm:pt modelId="{3D55A887-57BB-460F-9F90-FC60C4489E45}" type="pres">
      <dgm:prSet presAssocID="{6285E059-1F7C-4F80-AF64-92A4F1BE4024}" presName="Name10" presStyleLbl="parChTrans1D2" presStyleIdx="3" presStyleCnt="6"/>
      <dgm:spPr/>
    </dgm:pt>
    <dgm:pt modelId="{BD22CC26-C379-43E0-B4F0-3143B5D54B90}" type="pres">
      <dgm:prSet presAssocID="{B2D81724-16A9-4DD3-B978-B76CB83EF823}" presName="hierRoot2" presStyleCnt="0"/>
      <dgm:spPr/>
    </dgm:pt>
    <dgm:pt modelId="{417F8ED0-FE98-4DAB-AAE6-4F6A0041188C}" type="pres">
      <dgm:prSet presAssocID="{B2D81724-16A9-4DD3-B978-B76CB83EF823}" presName="composite2" presStyleCnt="0"/>
      <dgm:spPr/>
    </dgm:pt>
    <dgm:pt modelId="{FFB90357-EBCE-4066-B235-9F18311FADCA}" type="pres">
      <dgm:prSet presAssocID="{B2D81724-16A9-4DD3-B978-B76CB83EF823}" presName="background2" presStyleLbl="node2" presStyleIdx="3" presStyleCnt="6"/>
      <dgm:spPr/>
    </dgm:pt>
    <dgm:pt modelId="{F424E1D7-8FF1-48AC-BA72-39BF7593107D}" type="pres">
      <dgm:prSet presAssocID="{B2D81724-16A9-4DD3-B978-B76CB83EF823}" presName="text2" presStyleLbl="fgAcc2" presStyleIdx="3" presStyleCnt="6">
        <dgm:presLayoutVars>
          <dgm:chPref val="3"/>
        </dgm:presLayoutVars>
      </dgm:prSet>
      <dgm:spPr/>
    </dgm:pt>
    <dgm:pt modelId="{F1D45EF7-B946-423D-A7B4-1D6E25221CB2}" type="pres">
      <dgm:prSet presAssocID="{B2D81724-16A9-4DD3-B978-B76CB83EF823}" presName="hierChild3" presStyleCnt="0"/>
      <dgm:spPr/>
    </dgm:pt>
    <dgm:pt modelId="{58E78BC2-1CC9-41A6-BDCB-DA02DBDFCBD7}" type="pres">
      <dgm:prSet presAssocID="{69F6CB2E-2DC4-4BA6-AC38-C63DA9971FB1}" presName="Name17" presStyleLbl="parChTrans1D3" presStyleIdx="0" presStyleCnt="2"/>
      <dgm:spPr/>
    </dgm:pt>
    <dgm:pt modelId="{728D1666-3831-45EB-AC05-76ABBDAB69D1}" type="pres">
      <dgm:prSet presAssocID="{A9810ABB-B639-4798-AC07-4A4EFEAB1A55}" presName="hierRoot3" presStyleCnt="0"/>
      <dgm:spPr/>
    </dgm:pt>
    <dgm:pt modelId="{46D23AF7-BE70-4F26-AB3A-F206FFB15B7E}" type="pres">
      <dgm:prSet presAssocID="{A9810ABB-B639-4798-AC07-4A4EFEAB1A55}" presName="composite3" presStyleCnt="0"/>
      <dgm:spPr/>
    </dgm:pt>
    <dgm:pt modelId="{C4A12317-E564-4E19-9B5F-E94EEA8932B8}" type="pres">
      <dgm:prSet presAssocID="{A9810ABB-B639-4798-AC07-4A4EFEAB1A55}" presName="background3" presStyleLbl="node3" presStyleIdx="0" presStyleCnt="2"/>
      <dgm:spPr/>
    </dgm:pt>
    <dgm:pt modelId="{97F262D5-0610-402F-8B2A-D090004DB971}" type="pres">
      <dgm:prSet presAssocID="{A9810ABB-B639-4798-AC07-4A4EFEAB1A55}" presName="text3" presStyleLbl="fgAcc3" presStyleIdx="0" presStyleCnt="2">
        <dgm:presLayoutVars>
          <dgm:chPref val="3"/>
        </dgm:presLayoutVars>
      </dgm:prSet>
      <dgm:spPr/>
    </dgm:pt>
    <dgm:pt modelId="{FEC496FE-BB01-4889-8251-C49C3AC4CA33}" type="pres">
      <dgm:prSet presAssocID="{A9810ABB-B639-4798-AC07-4A4EFEAB1A55}" presName="hierChild4" presStyleCnt="0"/>
      <dgm:spPr/>
    </dgm:pt>
    <dgm:pt modelId="{76F21DFD-3562-49A7-920B-E61A44C25BE4}" type="pres">
      <dgm:prSet presAssocID="{8ED5ABCD-0A20-4812-94B7-BFC6DB267311}" presName="Name17" presStyleLbl="parChTrans1D3" presStyleIdx="1" presStyleCnt="2"/>
      <dgm:spPr/>
    </dgm:pt>
    <dgm:pt modelId="{91DC6986-A3FA-4F01-9168-9433242B6EB7}" type="pres">
      <dgm:prSet presAssocID="{D790126F-A25B-48EF-B7B8-B4C45ED0007F}" presName="hierRoot3" presStyleCnt="0"/>
      <dgm:spPr/>
    </dgm:pt>
    <dgm:pt modelId="{F175A36C-47DE-4BA9-BE8E-1A91683CCE8D}" type="pres">
      <dgm:prSet presAssocID="{D790126F-A25B-48EF-B7B8-B4C45ED0007F}" presName="composite3" presStyleCnt="0"/>
      <dgm:spPr/>
    </dgm:pt>
    <dgm:pt modelId="{386DA476-8415-48D6-A824-CD29E49550D3}" type="pres">
      <dgm:prSet presAssocID="{D790126F-A25B-48EF-B7B8-B4C45ED0007F}" presName="background3" presStyleLbl="node3" presStyleIdx="1" presStyleCnt="2"/>
      <dgm:spPr/>
    </dgm:pt>
    <dgm:pt modelId="{CF245997-CBFC-4CBD-B1D7-AC1A1229B52F}" type="pres">
      <dgm:prSet presAssocID="{D790126F-A25B-48EF-B7B8-B4C45ED0007F}" presName="text3" presStyleLbl="fgAcc3" presStyleIdx="1" presStyleCnt="2">
        <dgm:presLayoutVars>
          <dgm:chPref val="3"/>
        </dgm:presLayoutVars>
      </dgm:prSet>
      <dgm:spPr/>
    </dgm:pt>
    <dgm:pt modelId="{FA0E6C6A-E04A-4F5B-8F04-C009859DC387}" type="pres">
      <dgm:prSet presAssocID="{D790126F-A25B-48EF-B7B8-B4C45ED0007F}" presName="hierChild4" presStyleCnt="0"/>
      <dgm:spPr/>
    </dgm:pt>
    <dgm:pt modelId="{3BBA2815-909F-41A2-9895-54C829FA486E}" type="pres">
      <dgm:prSet presAssocID="{17410D94-1612-425A-A699-CB1D1CF0F05A}" presName="Name10" presStyleLbl="parChTrans1D2" presStyleIdx="4" presStyleCnt="6"/>
      <dgm:spPr/>
    </dgm:pt>
    <dgm:pt modelId="{93474613-1C24-4F78-BFF8-0FA3B288B470}" type="pres">
      <dgm:prSet presAssocID="{8D8DD609-62A3-4D72-B3EC-5129DDC57664}" presName="hierRoot2" presStyleCnt="0"/>
      <dgm:spPr/>
    </dgm:pt>
    <dgm:pt modelId="{AC063F14-F929-453B-ACCA-FFB482DFA828}" type="pres">
      <dgm:prSet presAssocID="{8D8DD609-62A3-4D72-B3EC-5129DDC57664}" presName="composite2" presStyleCnt="0"/>
      <dgm:spPr/>
    </dgm:pt>
    <dgm:pt modelId="{3CA864A3-3F97-449B-A81E-497CF433774C}" type="pres">
      <dgm:prSet presAssocID="{8D8DD609-62A3-4D72-B3EC-5129DDC57664}" presName="background2" presStyleLbl="node2" presStyleIdx="4" presStyleCnt="6"/>
      <dgm:spPr/>
    </dgm:pt>
    <dgm:pt modelId="{E8A5DBEC-B0F6-4672-8D0A-32055A343F3C}" type="pres">
      <dgm:prSet presAssocID="{8D8DD609-62A3-4D72-B3EC-5129DDC57664}" presName="text2" presStyleLbl="fgAcc2" presStyleIdx="4" presStyleCnt="6">
        <dgm:presLayoutVars>
          <dgm:chPref val="3"/>
        </dgm:presLayoutVars>
      </dgm:prSet>
      <dgm:spPr/>
    </dgm:pt>
    <dgm:pt modelId="{51FD95AF-9853-464C-9A5D-C12F595DF9F7}" type="pres">
      <dgm:prSet presAssocID="{8D8DD609-62A3-4D72-B3EC-5129DDC57664}" presName="hierChild3" presStyleCnt="0"/>
      <dgm:spPr/>
    </dgm:pt>
    <dgm:pt modelId="{B7265AE3-DC04-43A1-98DC-58D593BEBE64}" type="pres">
      <dgm:prSet presAssocID="{F45648D4-7FA6-4C78-9636-951CDB4087A3}" presName="Name10" presStyleLbl="parChTrans1D2" presStyleIdx="5" presStyleCnt="6"/>
      <dgm:spPr/>
    </dgm:pt>
    <dgm:pt modelId="{C7AAE914-3D69-4247-910F-109DAB7A5F95}" type="pres">
      <dgm:prSet presAssocID="{FC14712B-CE72-496A-8F02-28C0360CFAC2}" presName="hierRoot2" presStyleCnt="0"/>
      <dgm:spPr/>
    </dgm:pt>
    <dgm:pt modelId="{9B4FEE93-C553-4D66-99E1-EEAF1A0FC5CA}" type="pres">
      <dgm:prSet presAssocID="{FC14712B-CE72-496A-8F02-28C0360CFAC2}" presName="composite2" presStyleCnt="0"/>
      <dgm:spPr/>
    </dgm:pt>
    <dgm:pt modelId="{59BAB6C0-B772-43B7-986C-CD49DF1C461D}" type="pres">
      <dgm:prSet presAssocID="{FC14712B-CE72-496A-8F02-28C0360CFAC2}" presName="background2" presStyleLbl="node2" presStyleIdx="5" presStyleCnt="6"/>
      <dgm:spPr/>
    </dgm:pt>
    <dgm:pt modelId="{91285286-F7D9-422C-9644-192A0B5055B0}" type="pres">
      <dgm:prSet presAssocID="{FC14712B-CE72-496A-8F02-28C0360CFAC2}" presName="text2" presStyleLbl="fgAcc2" presStyleIdx="5" presStyleCnt="6">
        <dgm:presLayoutVars>
          <dgm:chPref val="3"/>
        </dgm:presLayoutVars>
      </dgm:prSet>
      <dgm:spPr/>
    </dgm:pt>
    <dgm:pt modelId="{8991869C-888E-4973-BB1C-D9D91AD8A07E}" type="pres">
      <dgm:prSet presAssocID="{FC14712B-CE72-496A-8F02-28C0360CFAC2}" presName="hierChild3" presStyleCnt="0"/>
      <dgm:spPr/>
    </dgm:pt>
  </dgm:ptLst>
  <dgm:cxnLst>
    <dgm:cxn modelId="{C2B17E00-90E1-402F-B690-F02CC7569FA6}" type="presOf" srcId="{8D8DD609-62A3-4D72-B3EC-5129DDC57664}" destId="{E8A5DBEC-B0F6-4672-8D0A-32055A343F3C}" srcOrd="0" destOrd="0" presId="urn:microsoft.com/office/officeart/2005/8/layout/hierarchy1"/>
    <dgm:cxn modelId="{7775FF02-1D88-4F86-9E77-AE7987B9DC52}" type="presOf" srcId="{E51ECD37-DD87-46E0-8BF1-6C9D989BB0C2}" destId="{0A1389A1-ABE2-456F-9DF6-B7B73286DC09}" srcOrd="0" destOrd="0" presId="urn:microsoft.com/office/officeart/2005/8/layout/hierarchy1"/>
    <dgm:cxn modelId="{31D1590A-41C3-444D-BD52-71903D1075FD}" type="presOf" srcId="{0B0A831A-B711-4277-B84D-0CE9C548A142}" destId="{2C3AD436-F337-410C-9AD2-D9ABD0BFBA1D}" srcOrd="0" destOrd="0" presId="urn:microsoft.com/office/officeart/2005/8/layout/hierarchy1"/>
    <dgm:cxn modelId="{30882517-8275-43CC-B9C9-9FA3D615905A}" srcId="{B2D81724-16A9-4DD3-B978-B76CB83EF823}" destId="{A9810ABB-B639-4798-AC07-4A4EFEAB1A55}" srcOrd="0" destOrd="0" parTransId="{69F6CB2E-2DC4-4BA6-AC38-C63DA9971FB1}" sibTransId="{C2D4B3D3-6359-48CF-9C62-6D35E6824A61}"/>
    <dgm:cxn modelId="{FB7B8219-E604-4A24-9FF4-1D05614FE966}" srcId="{7C7FCB3F-D30A-4F95-82FD-E088AD6349CB}" destId="{8D8DD609-62A3-4D72-B3EC-5129DDC57664}" srcOrd="4" destOrd="0" parTransId="{17410D94-1612-425A-A699-CB1D1CF0F05A}" sibTransId="{41D69576-528D-42AE-A1C3-D76C56255B17}"/>
    <dgm:cxn modelId="{F0DFED2A-B6D5-458F-BC7A-84AC611694B9}" type="presOf" srcId="{8ED5ABCD-0A20-4812-94B7-BFC6DB267311}" destId="{76F21DFD-3562-49A7-920B-E61A44C25BE4}" srcOrd="0" destOrd="0" presId="urn:microsoft.com/office/officeart/2005/8/layout/hierarchy1"/>
    <dgm:cxn modelId="{78CE1D3A-F224-4AF2-B240-1AEB4834615F}" type="presOf" srcId="{6285E059-1F7C-4F80-AF64-92A4F1BE4024}" destId="{3D55A887-57BB-460F-9F90-FC60C4489E45}" srcOrd="0" destOrd="0" presId="urn:microsoft.com/office/officeart/2005/8/layout/hierarchy1"/>
    <dgm:cxn modelId="{06D19E3A-5EED-4655-9511-B4DBDFF60194}" type="presOf" srcId="{A9810ABB-B639-4798-AC07-4A4EFEAB1A55}" destId="{97F262D5-0610-402F-8B2A-D090004DB971}" srcOrd="0" destOrd="0" presId="urn:microsoft.com/office/officeart/2005/8/layout/hierarchy1"/>
    <dgm:cxn modelId="{1172C06A-953C-46D2-948F-6CBFA8BFC252}" type="presOf" srcId="{E1B74BF3-F738-40F6-BD11-086F5815DD96}" destId="{776741D8-F61C-4FE3-BB9F-8CD58B9D7F51}" srcOrd="0" destOrd="0" presId="urn:microsoft.com/office/officeart/2005/8/layout/hierarchy1"/>
    <dgm:cxn modelId="{D38D576F-63C5-4768-B0E7-C8E6D728E7A5}" type="presOf" srcId="{69F6CB2E-2DC4-4BA6-AC38-C63DA9971FB1}" destId="{58E78BC2-1CC9-41A6-BDCB-DA02DBDFCBD7}" srcOrd="0" destOrd="0" presId="urn:microsoft.com/office/officeart/2005/8/layout/hierarchy1"/>
    <dgm:cxn modelId="{63B5CF79-86D3-4208-AF04-244DD0A9B60A}" type="presOf" srcId="{17410D94-1612-425A-A699-CB1D1CF0F05A}" destId="{3BBA2815-909F-41A2-9895-54C829FA486E}" srcOrd="0" destOrd="0" presId="urn:microsoft.com/office/officeart/2005/8/layout/hierarchy1"/>
    <dgm:cxn modelId="{285FF182-A711-46A2-B550-52F7D727697C}" type="presOf" srcId="{387C5525-43C9-4C92-8DAC-19EAD6628D10}" destId="{63CF0CDD-F2F4-4A4F-A471-23B430106E30}" srcOrd="0" destOrd="0" presId="urn:microsoft.com/office/officeart/2005/8/layout/hierarchy1"/>
    <dgm:cxn modelId="{0A133387-29C2-409E-9D42-B3E7A6448503}" type="presOf" srcId="{FB389B4C-6B29-4ACB-A8FE-F3860FA8F41C}" destId="{0B14FA67-DB51-4888-95F7-DA19E8751757}" srcOrd="0" destOrd="0" presId="urn:microsoft.com/office/officeart/2005/8/layout/hierarchy1"/>
    <dgm:cxn modelId="{7B36C38B-05A6-43FC-9169-0F5D8B1EB656}" srcId="{722A97F7-056D-45E2-9403-C18B7D30BA5E}" destId="{7C7FCB3F-D30A-4F95-82FD-E088AD6349CB}" srcOrd="0" destOrd="0" parTransId="{9255E1CE-97D2-4006-8855-264F8B07A357}" sibTransId="{B03C2EF4-384C-45C3-AE83-C487FC9F876D}"/>
    <dgm:cxn modelId="{E1047490-9B3A-4783-B5AD-322BA5EA1AA6}" type="presOf" srcId="{FC14712B-CE72-496A-8F02-28C0360CFAC2}" destId="{91285286-F7D9-422C-9644-192A0B5055B0}" srcOrd="0" destOrd="0" presId="urn:microsoft.com/office/officeart/2005/8/layout/hierarchy1"/>
    <dgm:cxn modelId="{E2027792-0FF0-43DA-B7EF-3BA53C4ADDBE}" srcId="{7C7FCB3F-D30A-4F95-82FD-E088AD6349CB}" destId="{FC14712B-CE72-496A-8F02-28C0360CFAC2}" srcOrd="5" destOrd="0" parTransId="{F45648D4-7FA6-4C78-9636-951CDB4087A3}" sibTransId="{642F3431-B6A9-4223-8175-E06F97C0D922}"/>
    <dgm:cxn modelId="{5C80F29F-13F5-4F75-A003-B307E9E449B6}" srcId="{B2D81724-16A9-4DD3-B978-B76CB83EF823}" destId="{D790126F-A25B-48EF-B7B8-B4C45ED0007F}" srcOrd="1" destOrd="0" parTransId="{8ED5ABCD-0A20-4812-94B7-BFC6DB267311}" sibTransId="{C3869314-B769-45FA-8CED-4EE1D1A915C3}"/>
    <dgm:cxn modelId="{279325A8-A8D9-4F0E-BB7D-89637C617E03}" type="presOf" srcId="{B2D81724-16A9-4DD3-B978-B76CB83EF823}" destId="{F424E1D7-8FF1-48AC-BA72-39BF7593107D}" srcOrd="0" destOrd="0" presId="urn:microsoft.com/office/officeart/2005/8/layout/hierarchy1"/>
    <dgm:cxn modelId="{5CC68FA9-25CA-401E-ABFF-4E3C9FC93C85}" type="presOf" srcId="{F45648D4-7FA6-4C78-9636-951CDB4087A3}" destId="{B7265AE3-DC04-43A1-98DC-58D593BEBE64}" srcOrd="0" destOrd="0" presId="urn:microsoft.com/office/officeart/2005/8/layout/hierarchy1"/>
    <dgm:cxn modelId="{81A8E9BC-1A60-44EA-B12D-FE180470D2C7}" srcId="{7C7FCB3F-D30A-4F95-82FD-E088AD6349CB}" destId="{387C5525-43C9-4C92-8DAC-19EAD6628D10}" srcOrd="2" destOrd="0" parTransId="{E1B74BF3-F738-40F6-BD11-086F5815DD96}" sibTransId="{9B65EE57-DB71-4D18-81C1-81E262225B9D}"/>
    <dgm:cxn modelId="{5C6C79BF-BC80-41F0-B61A-A9382C0F62BA}" srcId="{7C7FCB3F-D30A-4F95-82FD-E088AD6349CB}" destId="{B2D81724-16A9-4DD3-B978-B76CB83EF823}" srcOrd="3" destOrd="0" parTransId="{6285E059-1F7C-4F80-AF64-92A4F1BE4024}" sibTransId="{85AE838B-41A9-41B6-8228-5DE95F39ED79}"/>
    <dgm:cxn modelId="{DF6ACDC9-3437-489F-BDD6-14DD185E663A}" srcId="{7C7FCB3F-D30A-4F95-82FD-E088AD6349CB}" destId="{AB8D4D6E-984F-4434-8BA2-5EC90C8CFFAC}" srcOrd="0" destOrd="0" parTransId="{E51ECD37-DD87-46E0-8BF1-6C9D989BB0C2}" sibTransId="{671E7059-1B74-4416-AD54-64D16C3850AF}"/>
    <dgm:cxn modelId="{B00113CF-1DBE-4D21-AC3E-C9830F7E4BBB}" srcId="{7C7FCB3F-D30A-4F95-82FD-E088AD6349CB}" destId="{0B0A831A-B711-4277-B84D-0CE9C548A142}" srcOrd="1" destOrd="0" parTransId="{FB389B4C-6B29-4ACB-A8FE-F3860FA8F41C}" sibTransId="{D4FB8857-A671-4636-A976-3113D7CA120E}"/>
    <dgm:cxn modelId="{FCD75ED1-1D8B-49DA-96CB-2285D994924F}" type="presOf" srcId="{7C7FCB3F-D30A-4F95-82FD-E088AD6349CB}" destId="{615E0D65-7746-4C0C-8472-D26949F7EE93}" srcOrd="0" destOrd="0" presId="urn:microsoft.com/office/officeart/2005/8/layout/hierarchy1"/>
    <dgm:cxn modelId="{22ED11E6-6D75-42CA-ADAF-8DC8B8A69E8E}" type="presOf" srcId="{AB8D4D6E-984F-4434-8BA2-5EC90C8CFFAC}" destId="{4143CA7E-0C79-4551-93DE-37EBF1CB0C0F}" srcOrd="0" destOrd="0" presId="urn:microsoft.com/office/officeart/2005/8/layout/hierarchy1"/>
    <dgm:cxn modelId="{6E46DAEB-59DF-4DBC-8CFF-D7017B0484CB}" type="presOf" srcId="{722A97F7-056D-45E2-9403-C18B7D30BA5E}" destId="{F2EB6881-8D56-4083-875A-F22BF408C495}" srcOrd="0" destOrd="0" presId="urn:microsoft.com/office/officeart/2005/8/layout/hierarchy1"/>
    <dgm:cxn modelId="{2A258DF2-0187-4EF4-87BD-F6A903C7270B}" type="presOf" srcId="{D790126F-A25B-48EF-B7B8-B4C45ED0007F}" destId="{CF245997-CBFC-4CBD-B1D7-AC1A1229B52F}" srcOrd="0" destOrd="0" presId="urn:microsoft.com/office/officeart/2005/8/layout/hierarchy1"/>
    <dgm:cxn modelId="{94051191-D1AA-4B97-9B72-F41E15DDD184}" type="presParOf" srcId="{F2EB6881-8D56-4083-875A-F22BF408C495}" destId="{F7F3CE90-E815-4AA3-9A64-7A5D70CB4418}" srcOrd="0" destOrd="0" presId="urn:microsoft.com/office/officeart/2005/8/layout/hierarchy1"/>
    <dgm:cxn modelId="{D6129857-F847-4AF6-8399-7A015DDA80A7}" type="presParOf" srcId="{F7F3CE90-E815-4AA3-9A64-7A5D70CB4418}" destId="{80B71F2C-1527-4B0B-983B-3DA996BD6D85}" srcOrd="0" destOrd="0" presId="urn:microsoft.com/office/officeart/2005/8/layout/hierarchy1"/>
    <dgm:cxn modelId="{D67B95A9-0333-45FF-9799-CA9BE253B114}" type="presParOf" srcId="{80B71F2C-1527-4B0B-983B-3DA996BD6D85}" destId="{C9B1676F-D1BD-4F1D-9C53-BB9EABA51D97}" srcOrd="0" destOrd="0" presId="urn:microsoft.com/office/officeart/2005/8/layout/hierarchy1"/>
    <dgm:cxn modelId="{EF83621C-123B-437F-92D6-C61F7BD6EE84}" type="presParOf" srcId="{80B71F2C-1527-4B0B-983B-3DA996BD6D85}" destId="{615E0D65-7746-4C0C-8472-D26949F7EE93}" srcOrd="1" destOrd="0" presId="urn:microsoft.com/office/officeart/2005/8/layout/hierarchy1"/>
    <dgm:cxn modelId="{796C8A4F-1150-4F94-A9C3-C5027037B0C0}" type="presParOf" srcId="{F7F3CE90-E815-4AA3-9A64-7A5D70CB4418}" destId="{E23724F1-1007-4A61-98AC-DECFACC97D7A}" srcOrd="1" destOrd="0" presId="urn:microsoft.com/office/officeart/2005/8/layout/hierarchy1"/>
    <dgm:cxn modelId="{1BF88395-F0B4-4FE8-92A0-40A71A0158CE}" type="presParOf" srcId="{E23724F1-1007-4A61-98AC-DECFACC97D7A}" destId="{0A1389A1-ABE2-456F-9DF6-B7B73286DC09}" srcOrd="0" destOrd="0" presId="urn:microsoft.com/office/officeart/2005/8/layout/hierarchy1"/>
    <dgm:cxn modelId="{B43616AF-FEA6-4D81-B931-A7C71F3E115E}" type="presParOf" srcId="{E23724F1-1007-4A61-98AC-DECFACC97D7A}" destId="{22C60050-0C01-46AC-9636-CE9236826993}" srcOrd="1" destOrd="0" presId="urn:microsoft.com/office/officeart/2005/8/layout/hierarchy1"/>
    <dgm:cxn modelId="{7B9FCC3A-D8E6-4A21-BEFD-6FEEA2A5F44C}" type="presParOf" srcId="{22C60050-0C01-46AC-9636-CE9236826993}" destId="{045A63D6-4101-4FD9-A73E-329CE3ECF2A7}" srcOrd="0" destOrd="0" presId="urn:microsoft.com/office/officeart/2005/8/layout/hierarchy1"/>
    <dgm:cxn modelId="{44269646-51D5-4722-8667-45EF1C799107}" type="presParOf" srcId="{045A63D6-4101-4FD9-A73E-329CE3ECF2A7}" destId="{445E2847-8376-4413-98D9-D1C386D2C480}" srcOrd="0" destOrd="0" presId="urn:microsoft.com/office/officeart/2005/8/layout/hierarchy1"/>
    <dgm:cxn modelId="{F17CD79B-142E-4E08-911F-FF474B8E7F41}" type="presParOf" srcId="{045A63D6-4101-4FD9-A73E-329CE3ECF2A7}" destId="{4143CA7E-0C79-4551-93DE-37EBF1CB0C0F}" srcOrd="1" destOrd="0" presId="urn:microsoft.com/office/officeart/2005/8/layout/hierarchy1"/>
    <dgm:cxn modelId="{61F0992D-2CE1-46BC-85BE-38E663289B43}" type="presParOf" srcId="{22C60050-0C01-46AC-9636-CE9236826993}" destId="{16A397B4-58A1-446C-B535-FE3E4AB8DBFD}" srcOrd="1" destOrd="0" presId="urn:microsoft.com/office/officeart/2005/8/layout/hierarchy1"/>
    <dgm:cxn modelId="{5E2F82F2-F0B4-45AE-8A7F-734FC46AC8BC}" type="presParOf" srcId="{E23724F1-1007-4A61-98AC-DECFACC97D7A}" destId="{0B14FA67-DB51-4888-95F7-DA19E8751757}" srcOrd="2" destOrd="0" presId="urn:microsoft.com/office/officeart/2005/8/layout/hierarchy1"/>
    <dgm:cxn modelId="{371CAA95-5D31-460E-A4A6-A4F831309C2E}" type="presParOf" srcId="{E23724F1-1007-4A61-98AC-DECFACC97D7A}" destId="{826A4FAE-CC34-409D-A15A-749E0E4693BA}" srcOrd="3" destOrd="0" presId="urn:microsoft.com/office/officeart/2005/8/layout/hierarchy1"/>
    <dgm:cxn modelId="{E7955CBE-74B6-46B0-AA60-524DAD84FE68}" type="presParOf" srcId="{826A4FAE-CC34-409D-A15A-749E0E4693BA}" destId="{A1021A27-8F7A-4A33-98F6-A9C0055EE2B0}" srcOrd="0" destOrd="0" presId="urn:microsoft.com/office/officeart/2005/8/layout/hierarchy1"/>
    <dgm:cxn modelId="{D3EB0DE8-2A9C-4FE0-93DC-8DE3A29770B4}" type="presParOf" srcId="{A1021A27-8F7A-4A33-98F6-A9C0055EE2B0}" destId="{A9C39147-D54B-4FBB-8DDD-E3DD038CAD08}" srcOrd="0" destOrd="0" presId="urn:microsoft.com/office/officeart/2005/8/layout/hierarchy1"/>
    <dgm:cxn modelId="{16BDBC3D-5557-4ED2-93F4-A17B3EA726DC}" type="presParOf" srcId="{A1021A27-8F7A-4A33-98F6-A9C0055EE2B0}" destId="{2C3AD436-F337-410C-9AD2-D9ABD0BFBA1D}" srcOrd="1" destOrd="0" presId="urn:microsoft.com/office/officeart/2005/8/layout/hierarchy1"/>
    <dgm:cxn modelId="{8FBD9D9E-1275-4977-933B-83E64FE84BEC}" type="presParOf" srcId="{826A4FAE-CC34-409D-A15A-749E0E4693BA}" destId="{7D9E6740-259A-4830-9F5F-0BE5D9FA2654}" srcOrd="1" destOrd="0" presId="urn:microsoft.com/office/officeart/2005/8/layout/hierarchy1"/>
    <dgm:cxn modelId="{9F29AB49-48E3-4A24-9D83-9ECF67D149F7}" type="presParOf" srcId="{E23724F1-1007-4A61-98AC-DECFACC97D7A}" destId="{776741D8-F61C-4FE3-BB9F-8CD58B9D7F51}" srcOrd="4" destOrd="0" presId="urn:microsoft.com/office/officeart/2005/8/layout/hierarchy1"/>
    <dgm:cxn modelId="{857E8B7F-5D5E-4E26-86FB-6EA0B5E32D46}" type="presParOf" srcId="{E23724F1-1007-4A61-98AC-DECFACC97D7A}" destId="{BC52B93A-A08C-4E17-A09D-9AB0351B2977}" srcOrd="5" destOrd="0" presId="urn:microsoft.com/office/officeart/2005/8/layout/hierarchy1"/>
    <dgm:cxn modelId="{000012FD-1BDD-41B2-90C0-E6F552F74F4C}" type="presParOf" srcId="{BC52B93A-A08C-4E17-A09D-9AB0351B2977}" destId="{DADE2D2E-B49F-48A5-852D-3CEC9DF2BF98}" srcOrd="0" destOrd="0" presId="urn:microsoft.com/office/officeart/2005/8/layout/hierarchy1"/>
    <dgm:cxn modelId="{97194CCB-FC86-4A63-800D-EA2B62CA7E34}" type="presParOf" srcId="{DADE2D2E-B49F-48A5-852D-3CEC9DF2BF98}" destId="{31978261-7293-4B4A-AA26-D3C37797C8C6}" srcOrd="0" destOrd="0" presId="urn:microsoft.com/office/officeart/2005/8/layout/hierarchy1"/>
    <dgm:cxn modelId="{DB3E1F7C-C6D2-474F-BA63-46A1997CB25A}" type="presParOf" srcId="{DADE2D2E-B49F-48A5-852D-3CEC9DF2BF98}" destId="{63CF0CDD-F2F4-4A4F-A471-23B430106E30}" srcOrd="1" destOrd="0" presId="urn:microsoft.com/office/officeart/2005/8/layout/hierarchy1"/>
    <dgm:cxn modelId="{EF4F8DDA-C4C0-4FC0-AF1A-C8C8835D4FFD}" type="presParOf" srcId="{BC52B93A-A08C-4E17-A09D-9AB0351B2977}" destId="{5DCF169B-5649-4025-9E5D-2A9873ABBCF4}" srcOrd="1" destOrd="0" presId="urn:microsoft.com/office/officeart/2005/8/layout/hierarchy1"/>
    <dgm:cxn modelId="{218C129E-3406-4EE5-AD1D-DF5F296DD9C9}" type="presParOf" srcId="{E23724F1-1007-4A61-98AC-DECFACC97D7A}" destId="{3D55A887-57BB-460F-9F90-FC60C4489E45}" srcOrd="6" destOrd="0" presId="urn:microsoft.com/office/officeart/2005/8/layout/hierarchy1"/>
    <dgm:cxn modelId="{CFB3A8A6-C429-4144-8142-D0C0E6B4308E}" type="presParOf" srcId="{E23724F1-1007-4A61-98AC-DECFACC97D7A}" destId="{BD22CC26-C379-43E0-B4F0-3143B5D54B90}" srcOrd="7" destOrd="0" presId="urn:microsoft.com/office/officeart/2005/8/layout/hierarchy1"/>
    <dgm:cxn modelId="{B30BC1E6-6A99-4284-A883-BDEF8E6EE381}" type="presParOf" srcId="{BD22CC26-C379-43E0-B4F0-3143B5D54B90}" destId="{417F8ED0-FE98-4DAB-AAE6-4F6A0041188C}" srcOrd="0" destOrd="0" presId="urn:microsoft.com/office/officeart/2005/8/layout/hierarchy1"/>
    <dgm:cxn modelId="{E7588726-9EBC-4F46-BB44-89CE68E68210}" type="presParOf" srcId="{417F8ED0-FE98-4DAB-AAE6-4F6A0041188C}" destId="{FFB90357-EBCE-4066-B235-9F18311FADCA}" srcOrd="0" destOrd="0" presId="urn:microsoft.com/office/officeart/2005/8/layout/hierarchy1"/>
    <dgm:cxn modelId="{5E0EF908-DBDF-4179-A09B-AB972D55D203}" type="presParOf" srcId="{417F8ED0-FE98-4DAB-AAE6-4F6A0041188C}" destId="{F424E1D7-8FF1-48AC-BA72-39BF7593107D}" srcOrd="1" destOrd="0" presId="urn:microsoft.com/office/officeart/2005/8/layout/hierarchy1"/>
    <dgm:cxn modelId="{843DF50E-CC6C-46DA-9A0D-1E415E2ED181}" type="presParOf" srcId="{BD22CC26-C379-43E0-B4F0-3143B5D54B90}" destId="{F1D45EF7-B946-423D-A7B4-1D6E25221CB2}" srcOrd="1" destOrd="0" presId="urn:microsoft.com/office/officeart/2005/8/layout/hierarchy1"/>
    <dgm:cxn modelId="{EB67E163-4981-4563-BA8E-6DD19BF9DB74}" type="presParOf" srcId="{F1D45EF7-B946-423D-A7B4-1D6E25221CB2}" destId="{58E78BC2-1CC9-41A6-BDCB-DA02DBDFCBD7}" srcOrd="0" destOrd="0" presId="urn:microsoft.com/office/officeart/2005/8/layout/hierarchy1"/>
    <dgm:cxn modelId="{58B1EA48-7384-43CA-83A5-23668B068157}" type="presParOf" srcId="{F1D45EF7-B946-423D-A7B4-1D6E25221CB2}" destId="{728D1666-3831-45EB-AC05-76ABBDAB69D1}" srcOrd="1" destOrd="0" presId="urn:microsoft.com/office/officeart/2005/8/layout/hierarchy1"/>
    <dgm:cxn modelId="{5EF63BEA-4E27-41DF-9351-F2E18125ECFC}" type="presParOf" srcId="{728D1666-3831-45EB-AC05-76ABBDAB69D1}" destId="{46D23AF7-BE70-4F26-AB3A-F206FFB15B7E}" srcOrd="0" destOrd="0" presId="urn:microsoft.com/office/officeart/2005/8/layout/hierarchy1"/>
    <dgm:cxn modelId="{1BCCF243-9EE3-4601-A341-C690A8539567}" type="presParOf" srcId="{46D23AF7-BE70-4F26-AB3A-F206FFB15B7E}" destId="{C4A12317-E564-4E19-9B5F-E94EEA8932B8}" srcOrd="0" destOrd="0" presId="urn:microsoft.com/office/officeart/2005/8/layout/hierarchy1"/>
    <dgm:cxn modelId="{3793075A-1E60-40C7-8387-165DED961F10}" type="presParOf" srcId="{46D23AF7-BE70-4F26-AB3A-F206FFB15B7E}" destId="{97F262D5-0610-402F-8B2A-D090004DB971}" srcOrd="1" destOrd="0" presId="urn:microsoft.com/office/officeart/2005/8/layout/hierarchy1"/>
    <dgm:cxn modelId="{11280117-7E8D-458E-BEDF-3605E45BEA1C}" type="presParOf" srcId="{728D1666-3831-45EB-AC05-76ABBDAB69D1}" destId="{FEC496FE-BB01-4889-8251-C49C3AC4CA33}" srcOrd="1" destOrd="0" presId="urn:microsoft.com/office/officeart/2005/8/layout/hierarchy1"/>
    <dgm:cxn modelId="{FC4106A3-8900-4601-AEAC-811B78A48C13}" type="presParOf" srcId="{F1D45EF7-B946-423D-A7B4-1D6E25221CB2}" destId="{76F21DFD-3562-49A7-920B-E61A44C25BE4}" srcOrd="2" destOrd="0" presId="urn:microsoft.com/office/officeart/2005/8/layout/hierarchy1"/>
    <dgm:cxn modelId="{6A611B40-77D9-4385-AF80-4116D621F3DD}" type="presParOf" srcId="{F1D45EF7-B946-423D-A7B4-1D6E25221CB2}" destId="{91DC6986-A3FA-4F01-9168-9433242B6EB7}" srcOrd="3" destOrd="0" presId="urn:microsoft.com/office/officeart/2005/8/layout/hierarchy1"/>
    <dgm:cxn modelId="{6754547C-0BEB-4805-A05B-62227F26345B}" type="presParOf" srcId="{91DC6986-A3FA-4F01-9168-9433242B6EB7}" destId="{F175A36C-47DE-4BA9-BE8E-1A91683CCE8D}" srcOrd="0" destOrd="0" presId="urn:microsoft.com/office/officeart/2005/8/layout/hierarchy1"/>
    <dgm:cxn modelId="{268882C3-6D3F-4FB2-A6DF-78D8926BDBB5}" type="presParOf" srcId="{F175A36C-47DE-4BA9-BE8E-1A91683CCE8D}" destId="{386DA476-8415-48D6-A824-CD29E49550D3}" srcOrd="0" destOrd="0" presId="urn:microsoft.com/office/officeart/2005/8/layout/hierarchy1"/>
    <dgm:cxn modelId="{772DBDE7-B996-4041-9C13-583418ED5261}" type="presParOf" srcId="{F175A36C-47DE-4BA9-BE8E-1A91683CCE8D}" destId="{CF245997-CBFC-4CBD-B1D7-AC1A1229B52F}" srcOrd="1" destOrd="0" presId="urn:microsoft.com/office/officeart/2005/8/layout/hierarchy1"/>
    <dgm:cxn modelId="{9E676008-ADBC-4FE6-BF76-F0C321380045}" type="presParOf" srcId="{91DC6986-A3FA-4F01-9168-9433242B6EB7}" destId="{FA0E6C6A-E04A-4F5B-8F04-C009859DC387}" srcOrd="1" destOrd="0" presId="urn:microsoft.com/office/officeart/2005/8/layout/hierarchy1"/>
    <dgm:cxn modelId="{3AA73C07-6E66-4F71-80B7-32764B867C2B}" type="presParOf" srcId="{E23724F1-1007-4A61-98AC-DECFACC97D7A}" destId="{3BBA2815-909F-41A2-9895-54C829FA486E}" srcOrd="8" destOrd="0" presId="urn:microsoft.com/office/officeart/2005/8/layout/hierarchy1"/>
    <dgm:cxn modelId="{F275F24F-7B19-4449-A9C2-D99B6CE9A551}" type="presParOf" srcId="{E23724F1-1007-4A61-98AC-DECFACC97D7A}" destId="{93474613-1C24-4F78-BFF8-0FA3B288B470}" srcOrd="9" destOrd="0" presId="urn:microsoft.com/office/officeart/2005/8/layout/hierarchy1"/>
    <dgm:cxn modelId="{FEF8686C-3516-4B55-93C8-045027084E71}" type="presParOf" srcId="{93474613-1C24-4F78-BFF8-0FA3B288B470}" destId="{AC063F14-F929-453B-ACCA-FFB482DFA828}" srcOrd="0" destOrd="0" presId="urn:microsoft.com/office/officeart/2005/8/layout/hierarchy1"/>
    <dgm:cxn modelId="{4E4D2229-9AC4-4FC7-A1D5-030C9992C777}" type="presParOf" srcId="{AC063F14-F929-453B-ACCA-FFB482DFA828}" destId="{3CA864A3-3F97-449B-A81E-497CF433774C}" srcOrd="0" destOrd="0" presId="urn:microsoft.com/office/officeart/2005/8/layout/hierarchy1"/>
    <dgm:cxn modelId="{A46E11D3-9B39-4FB7-999E-26093208FE17}" type="presParOf" srcId="{AC063F14-F929-453B-ACCA-FFB482DFA828}" destId="{E8A5DBEC-B0F6-4672-8D0A-32055A343F3C}" srcOrd="1" destOrd="0" presId="urn:microsoft.com/office/officeart/2005/8/layout/hierarchy1"/>
    <dgm:cxn modelId="{5F6C4212-7712-4A0B-8359-3462937D52BD}" type="presParOf" srcId="{93474613-1C24-4F78-BFF8-0FA3B288B470}" destId="{51FD95AF-9853-464C-9A5D-C12F595DF9F7}" srcOrd="1" destOrd="0" presId="urn:microsoft.com/office/officeart/2005/8/layout/hierarchy1"/>
    <dgm:cxn modelId="{CF0FD503-F01F-4556-8440-AE9F704AD4EF}" type="presParOf" srcId="{E23724F1-1007-4A61-98AC-DECFACC97D7A}" destId="{B7265AE3-DC04-43A1-98DC-58D593BEBE64}" srcOrd="10" destOrd="0" presId="urn:microsoft.com/office/officeart/2005/8/layout/hierarchy1"/>
    <dgm:cxn modelId="{B0882052-4D9C-47DC-818C-A96BD3BE0316}" type="presParOf" srcId="{E23724F1-1007-4A61-98AC-DECFACC97D7A}" destId="{C7AAE914-3D69-4247-910F-109DAB7A5F95}" srcOrd="11" destOrd="0" presId="urn:microsoft.com/office/officeart/2005/8/layout/hierarchy1"/>
    <dgm:cxn modelId="{0AFA6115-5693-4FE1-8DF6-76270942690D}" type="presParOf" srcId="{C7AAE914-3D69-4247-910F-109DAB7A5F95}" destId="{9B4FEE93-C553-4D66-99E1-EEAF1A0FC5CA}" srcOrd="0" destOrd="0" presId="urn:microsoft.com/office/officeart/2005/8/layout/hierarchy1"/>
    <dgm:cxn modelId="{59E5FBAD-4C7E-4C41-9F36-0027156E6CFD}" type="presParOf" srcId="{9B4FEE93-C553-4D66-99E1-EEAF1A0FC5CA}" destId="{59BAB6C0-B772-43B7-986C-CD49DF1C461D}" srcOrd="0" destOrd="0" presId="urn:microsoft.com/office/officeart/2005/8/layout/hierarchy1"/>
    <dgm:cxn modelId="{A4EF6210-3EE4-4D6F-A981-856011858923}" type="presParOf" srcId="{9B4FEE93-C553-4D66-99E1-EEAF1A0FC5CA}" destId="{91285286-F7D9-422C-9644-192A0B5055B0}" srcOrd="1" destOrd="0" presId="urn:microsoft.com/office/officeart/2005/8/layout/hierarchy1"/>
    <dgm:cxn modelId="{54C810EB-4769-4643-9B4A-8E861ACC6C68}" type="presParOf" srcId="{C7AAE914-3D69-4247-910F-109DAB7A5F95}" destId="{8991869C-888E-4973-BB1C-D9D91AD8A0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/>
      <dgm:t>
        <a:bodyPr/>
        <a:lstStyle/>
        <a:p>
          <a:r>
            <a:rPr lang="en-US" altLang="zh-CN" dirty="0"/>
            <a:t>Helen Zhang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Shane Lu</a:t>
          </a:r>
          <a:endParaRPr lang="zh-CN" altLang="en-US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Jackey Sun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Ivan Gao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/>
      <dgm:t>
        <a:bodyPr/>
        <a:lstStyle/>
        <a:p>
          <a:r>
            <a:rPr lang="en-US" altLang="zh-CN" dirty="0">
              <a:solidFill>
                <a:schemeClr val="accent2"/>
              </a:solidFill>
            </a:rPr>
            <a:t>Education Leader</a:t>
          </a:r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9E041C9D-4664-446B-A712-7E1E555F5C55}">
      <dgm:prSet/>
      <dgm:spPr/>
      <dgm:t>
        <a:bodyPr/>
        <a:lstStyle/>
        <a:p>
          <a:r>
            <a:rPr lang="en-US" altLang="zh-CN" dirty="0"/>
            <a:t>MC</a:t>
          </a:r>
          <a:endParaRPr lang="zh-CN" altLang="en-US" dirty="0"/>
        </a:p>
      </dgm:t>
    </dgm:pt>
    <dgm:pt modelId="{BE04B9AD-FA40-4988-8272-668F1C79FC3C}" type="parTrans" cxnId="{37660C4E-E6F2-4971-A38D-F80E55BE0C17}">
      <dgm:prSet/>
      <dgm:spPr/>
    </dgm:pt>
    <dgm:pt modelId="{414BDE24-5E76-4FF6-8F01-C47D18E6C960}" type="sibTrans" cxnId="{37660C4E-E6F2-4971-A38D-F80E55BE0C17}">
      <dgm:prSet/>
      <dgm:spPr/>
    </dgm:pt>
    <dgm:pt modelId="{6EF3EAC3-E660-4C35-9CB9-F51853F0B602}">
      <dgm:prSet/>
      <dgm:spPr/>
      <dgm:t>
        <a:bodyPr/>
        <a:lstStyle/>
        <a:p>
          <a:r>
            <a:rPr lang="en-US" altLang="zh-CN" dirty="0"/>
            <a:t>MC</a:t>
          </a:r>
        </a:p>
      </dgm:t>
    </dgm:pt>
    <dgm:pt modelId="{233A95EC-CAA6-4A01-9989-DE58B278BBBF}" type="parTrans" cxnId="{0459CE77-A8BB-4874-AB47-9EE799E65786}">
      <dgm:prSet/>
      <dgm:spPr/>
    </dgm:pt>
    <dgm:pt modelId="{CE6CE070-C535-48D9-851F-FFA2139F9A31}" type="sibTrans" cxnId="{0459CE77-A8BB-4874-AB47-9EE799E65786}">
      <dgm:prSet/>
      <dgm:spPr/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4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4"/>
      <dgm:spPr/>
    </dgm:pt>
    <dgm:pt modelId="{690FB0A6-F8A1-4C4F-9CF8-056958E27148}" type="pres">
      <dgm:prSet presAssocID="{6985DB4D-5065-4436-B063-D1241B23BA82}" presName="text2" presStyleLbl="fgAcc2" presStyleIdx="0" presStyleCnt="4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0" presStyleCnt="5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0" presStyleCnt="5"/>
      <dgm:spPr/>
    </dgm:pt>
    <dgm:pt modelId="{7F6985F2-BBD8-4343-9178-DEA94E7FFFBC}" type="pres">
      <dgm:prSet presAssocID="{1239C815-54BC-4EA7-A690-C57540FD1FA9}" presName="text3" presStyleLbl="fgAcc3" presStyleIdx="0" presStyleCnt="5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5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5"/>
      <dgm:spPr/>
    </dgm:pt>
    <dgm:pt modelId="{733DECD0-1B48-4D11-8E67-7B5955DD9B60}" type="pres">
      <dgm:prSet presAssocID="{053D7EDE-C1BC-401F-B8A2-A1A9C55762EC}" presName="text3" presStyleLbl="fgAcc3" presStyleIdx="1" presStyleCnt="5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4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4"/>
      <dgm:spPr/>
    </dgm:pt>
    <dgm:pt modelId="{EF914868-0517-4F34-B37C-890065378649}" type="pres">
      <dgm:prSet presAssocID="{80412E1E-D779-4B14-8BC4-FF4417FA9D00}" presName="text2" presStyleLbl="fgAcc2" presStyleIdx="1" presStyleCnt="4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2" presStyleCnt="5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2" presStyleCnt="5"/>
      <dgm:spPr/>
    </dgm:pt>
    <dgm:pt modelId="{FB296140-07B5-4403-90C9-37DB7336DF98}" type="pres">
      <dgm:prSet presAssocID="{85A1653C-7792-4AD2-9FC4-620113BA0506}" presName="text3" presStyleLbl="fgAcc3" presStyleIdx="2" presStyleCnt="5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4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4"/>
      <dgm:spPr/>
    </dgm:pt>
    <dgm:pt modelId="{CF9FEDB4-F244-4335-ACB9-8CE4DD393B8C}" type="pres">
      <dgm:prSet presAssocID="{5E7C4A14-B3C3-4564-B451-2050776B8074}" presName="text2" presStyleLbl="fgAcc2" presStyleIdx="2" presStyleCnt="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9545895F-B432-4981-98F3-BA1542AB9A76}" type="pres">
      <dgm:prSet presAssocID="{BE04B9AD-FA40-4988-8272-668F1C79FC3C}" presName="Name17" presStyleLbl="parChTrans1D3" presStyleIdx="3" presStyleCnt="5"/>
      <dgm:spPr/>
    </dgm:pt>
    <dgm:pt modelId="{00B8A9E8-BBCE-4C4C-A675-9AD2A95C6996}" type="pres">
      <dgm:prSet presAssocID="{9E041C9D-4664-446B-A712-7E1E555F5C55}" presName="hierRoot3" presStyleCnt="0"/>
      <dgm:spPr/>
    </dgm:pt>
    <dgm:pt modelId="{00FA1E55-3488-4699-8C9D-81043A81F848}" type="pres">
      <dgm:prSet presAssocID="{9E041C9D-4664-446B-A712-7E1E555F5C55}" presName="composite3" presStyleCnt="0"/>
      <dgm:spPr/>
    </dgm:pt>
    <dgm:pt modelId="{F7AA28F7-1FBC-471A-8F81-8AA86D340269}" type="pres">
      <dgm:prSet presAssocID="{9E041C9D-4664-446B-A712-7E1E555F5C55}" presName="background3" presStyleLbl="node3" presStyleIdx="3" presStyleCnt="5"/>
      <dgm:spPr/>
    </dgm:pt>
    <dgm:pt modelId="{3E79CA30-4E5C-44A1-929E-10528E0BBF07}" type="pres">
      <dgm:prSet presAssocID="{9E041C9D-4664-446B-A712-7E1E555F5C55}" presName="text3" presStyleLbl="fgAcc3" presStyleIdx="3" presStyleCnt="5">
        <dgm:presLayoutVars>
          <dgm:chPref val="3"/>
        </dgm:presLayoutVars>
      </dgm:prSet>
      <dgm:spPr/>
    </dgm:pt>
    <dgm:pt modelId="{0BB8609D-F055-474C-B4C7-1D4D68B30989}" type="pres">
      <dgm:prSet presAssocID="{9E041C9D-4664-446B-A712-7E1E555F5C55}" presName="hierChild4" presStyleCnt="0"/>
      <dgm:spPr/>
    </dgm:pt>
    <dgm:pt modelId="{0613108C-78D5-4161-BAFA-AEA8F3386782}" type="pres">
      <dgm:prSet presAssocID="{233A95EC-CAA6-4A01-9989-DE58B278BBBF}" presName="Name17" presStyleLbl="parChTrans1D3" presStyleIdx="4" presStyleCnt="5"/>
      <dgm:spPr/>
    </dgm:pt>
    <dgm:pt modelId="{9C826923-2F55-4194-8CED-391E424DB02C}" type="pres">
      <dgm:prSet presAssocID="{6EF3EAC3-E660-4C35-9CB9-F51853F0B602}" presName="hierRoot3" presStyleCnt="0"/>
      <dgm:spPr/>
    </dgm:pt>
    <dgm:pt modelId="{D80C06FC-0078-4EC6-9537-FC5B3DFEBA55}" type="pres">
      <dgm:prSet presAssocID="{6EF3EAC3-E660-4C35-9CB9-F51853F0B602}" presName="composite3" presStyleCnt="0"/>
      <dgm:spPr/>
    </dgm:pt>
    <dgm:pt modelId="{4218B839-77EE-4E4C-A706-F90DBEB65E69}" type="pres">
      <dgm:prSet presAssocID="{6EF3EAC3-E660-4C35-9CB9-F51853F0B602}" presName="background3" presStyleLbl="node3" presStyleIdx="4" presStyleCnt="5"/>
      <dgm:spPr/>
    </dgm:pt>
    <dgm:pt modelId="{9EFF2591-70FE-4D1D-BCAA-76842FFDB1E6}" type="pres">
      <dgm:prSet presAssocID="{6EF3EAC3-E660-4C35-9CB9-F51853F0B602}" presName="text3" presStyleLbl="fgAcc3" presStyleIdx="4" presStyleCnt="5">
        <dgm:presLayoutVars>
          <dgm:chPref val="3"/>
        </dgm:presLayoutVars>
      </dgm:prSet>
      <dgm:spPr/>
    </dgm:pt>
    <dgm:pt modelId="{C7A6DF36-BECB-4348-9DE0-C79CE5B6E3D6}" type="pres">
      <dgm:prSet presAssocID="{6EF3EAC3-E660-4C35-9CB9-F51853F0B602}" presName="hierChild4" presStyleCnt="0"/>
      <dgm:spPr/>
    </dgm:pt>
    <dgm:pt modelId="{2F07ECBA-BC1E-43BB-A9BE-BA8A53BC4D79}" type="pres">
      <dgm:prSet presAssocID="{0717B763-49A1-4E15-AD17-46609678CC20}" presName="Name10" presStyleLbl="parChTrans1D2" presStyleIdx="3" presStyleCnt="4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3" presStyleCnt="4"/>
      <dgm:spPr/>
    </dgm:pt>
    <dgm:pt modelId="{BD5F89B3-2EB0-475A-83F3-64A607224D61}" type="pres">
      <dgm:prSet presAssocID="{453A5890-5EB4-40F7-A3A9-342E127E9B13}" presName="text2" presStyleLbl="fgAcc2" presStyleIdx="3" presStyleCnt="4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</dgm:ptLst>
  <dgm:cxnLst>
    <dgm:cxn modelId="{ED852302-DCB5-40C0-B016-44630C26D3C2}" type="presOf" srcId="{3CC29A83-41D2-42AB-A9E1-49CF68B4C31D}" destId="{CE84CFB8-6291-4059-B23C-85CC99A43CD6}" srcOrd="0" destOrd="0" presId="urn:microsoft.com/office/officeart/2005/8/layout/hierarchy1"/>
    <dgm:cxn modelId="{1181540A-B69D-40A7-B44B-17A36014201A}" srcId="{0F72A2CA-2E54-431C-9DE7-30CE0CD2BB1E}" destId="{453A5890-5EB4-40F7-A3A9-342E127E9B13}" srcOrd="3" destOrd="0" parTransId="{0717B763-49A1-4E15-AD17-46609678CC20}" sibTransId="{5ADFC360-E33D-4823-BBE1-41C8DB3DFE28}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B9CA0A29-DCB5-42E1-9966-93E06A8FCAFA}" type="presOf" srcId="{233A95EC-CAA6-4A01-9989-DE58B278BBBF}" destId="{0613108C-78D5-4161-BAFA-AEA8F3386782}" srcOrd="0" destOrd="0" presId="urn:microsoft.com/office/officeart/2005/8/layout/hierarchy1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16DEB432-B82E-4787-9EF0-E01196FD6EA8}" type="presOf" srcId="{BE04B9AD-FA40-4988-8272-668F1C79FC3C}" destId="{9545895F-B432-4981-98F3-BA1542AB9A76}" srcOrd="0" destOrd="0" presId="urn:microsoft.com/office/officeart/2005/8/layout/hierarchy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D77E616A-352F-4806-9E3C-C8D4061CFD87}" type="presOf" srcId="{053D7EDE-C1BC-401F-B8A2-A1A9C55762EC}" destId="{733DECD0-1B48-4D11-8E67-7B5955DD9B60}" srcOrd="0" destOrd="0" presId="urn:microsoft.com/office/officeart/2005/8/layout/hierarchy1"/>
    <dgm:cxn modelId="{37660C4E-E6F2-4971-A38D-F80E55BE0C17}" srcId="{5E7C4A14-B3C3-4564-B451-2050776B8074}" destId="{9E041C9D-4664-446B-A712-7E1E555F5C55}" srcOrd="0" destOrd="0" parTransId="{BE04B9AD-FA40-4988-8272-668F1C79FC3C}" sibTransId="{414BDE24-5E76-4FF6-8F01-C47D18E6C960}"/>
    <dgm:cxn modelId="{2B3D8A6E-658D-4537-8035-FCDA376EAB92}" type="presOf" srcId="{B35E00BB-0EEC-4A97-8B9D-05C0442809B5}" destId="{4FB7F050-391E-4F6C-B04D-C698002539A0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0459CE77-A8BB-4874-AB47-9EE799E65786}" srcId="{5E7C4A14-B3C3-4564-B451-2050776B8074}" destId="{6EF3EAC3-E660-4C35-9CB9-F51853F0B602}" srcOrd="1" destOrd="0" parTransId="{233A95EC-CAA6-4A01-9989-DE58B278BBBF}" sibTransId="{CE6CE070-C535-48D9-851F-FFA2139F9A31}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6512258A-0B57-4951-9967-A49B571D35A4}" type="presOf" srcId="{6EF3EAC3-E660-4C35-9CB9-F51853F0B602}" destId="{9EFF2591-70FE-4D1D-BCAA-76842FFDB1E6}" srcOrd="0" destOrd="0" presId="urn:microsoft.com/office/officeart/2005/8/layout/hierarchy1"/>
    <dgm:cxn modelId="{0F29CA8C-56CB-4D61-B3B3-C89FD0BC7DF5}" type="presOf" srcId="{1239C815-54BC-4EA7-A690-C57540FD1FA9}" destId="{7F6985F2-BBD8-4343-9178-DEA94E7FFFBC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817868AE-503C-48C8-94D6-57E0CA22B31F}" type="presOf" srcId="{9E041C9D-4664-446B-A712-7E1E555F5C55}" destId="{3E79CA30-4E5C-44A1-929E-10528E0BBF07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15214B7-316C-4526-A2CA-8505EB855346}" type="presParOf" srcId="{D98C0C22-A02A-4FB2-8EA1-D7E55B314842}" destId="{4FB7F050-391E-4F6C-B04D-C698002539A0}" srcOrd="0" destOrd="0" presId="urn:microsoft.com/office/officeart/2005/8/layout/hierarchy1"/>
    <dgm:cxn modelId="{160DE04B-79BA-48F3-9D12-ACD77F5E1BC8}" type="presParOf" srcId="{D98C0C22-A02A-4FB2-8EA1-D7E55B314842}" destId="{DA7AEF06-7DDB-4874-BFBA-489C291AA4AF}" srcOrd="1" destOrd="0" presId="urn:microsoft.com/office/officeart/2005/8/layout/hierarchy1"/>
    <dgm:cxn modelId="{4B9A89DA-A9E6-4BAA-A0B6-7F9B3E41A514}" type="presParOf" srcId="{DA7AEF06-7DDB-4874-BFBA-489C291AA4AF}" destId="{2C70E976-1A35-4C30-AC31-EB410E5F6109}" srcOrd="0" destOrd="0" presId="urn:microsoft.com/office/officeart/2005/8/layout/hierarchy1"/>
    <dgm:cxn modelId="{90055CA1-0A6C-44DD-9EEA-ED328755DF6D}" type="presParOf" srcId="{2C70E976-1A35-4C30-AC31-EB410E5F6109}" destId="{7A438F14-B17E-4F09-AA05-3833EE50A0FD}" srcOrd="0" destOrd="0" presId="urn:microsoft.com/office/officeart/2005/8/layout/hierarchy1"/>
    <dgm:cxn modelId="{781D6F93-FD74-4009-B076-84B3AAA6C3FC}" type="presParOf" srcId="{2C70E976-1A35-4C30-AC31-EB410E5F6109}" destId="{7F6985F2-BBD8-4343-9178-DEA94E7FFFBC}" srcOrd="1" destOrd="0" presId="urn:microsoft.com/office/officeart/2005/8/layout/hierarchy1"/>
    <dgm:cxn modelId="{686707E9-106D-484A-A97C-FED26CD1B00A}" type="presParOf" srcId="{DA7AEF06-7DDB-4874-BFBA-489C291AA4AF}" destId="{F0679D49-D1E1-4B1C-BE59-A38AD72839E1}" srcOrd="1" destOrd="0" presId="urn:microsoft.com/office/officeart/2005/8/layout/hierarchy1"/>
    <dgm:cxn modelId="{84741D49-DD21-48B3-9F1F-EED5ADC6E481}" type="presParOf" srcId="{D98C0C22-A02A-4FB2-8EA1-D7E55B314842}" destId="{CE84CFB8-6291-4059-B23C-85CC99A43CD6}" srcOrd="2" destOrd="0" presId="urn:microsoft.com/office/officeart/2005/8/layout/hierarchy1"/>
    <dgm:cxn modelId="{B77DDA09-9F75-488C-A0F0-E1A9CA93D9C5}" type="presParOf" srcId="{D98C0C22-A02A-4FB2-8EA1-D7E55B314842}" destId="{EC72A5C6-9389-4A7E-9DFD-BAC990780919}" srcOrd="3" destOrd="0" presId="urn:microsoft.com/office/officeart/2005/8/layout/hierarchy1"/>
    <dgm:cxn modelId="{BDC5A563-DB58-4663-8DC3-6E49A3B939EA}" type="presParOf" srcId="{EC72A5C6-9389-4A7E-9DFD-BAC990780919}" destId="{E7768F84-DC92-43F8-8027-D49DFE1D4980}" srcOrd="0" destOrd="0" presId="urn:microsoft.com/office/officeart/2005/8/layout/hierarchy1"/>
    <dgm:cxn modelId="{28A98E91-5655-45BA-9195-483D3C079E5B}" type="presParOf" srcId="{E7768F84-DC92-43F8-8027-D49DFE1D4980}" destId="{B5B46572-8E7D-420A-A172-ACECC04AB5E6}" srcOrd="0" destOrd="0" presId="urn:microsoft.com/office/officeart/2005/8/layout/hierarchy1"/>
    <dgm:cxn modelId="{7B4226EB-F8B6-4D0F-B4A4-27397B2B830A}" type="presParOf" srcId="{E7768F84-DC92-43F8-8027-D49DFE1D4980}" destId="{733DECD0-1B48-4D11-8E67-7B5955DD9B60}" srcOrd="1" destOrd="0" presId="urn:microsoft.com/office/officeart/2005/8/layout/hierarchy1"/>
    <dgm:cxn modelId="{62D8542A-19E4-426C-A8AE-B1D6DBD649C6}" type="presParOf" srcId="{EC72A5C6-9389-4A7E-9DFD-BAC990780919}" destId="{175E2DB9-D0A2-4044-AD9F-07DFFCD96EE7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DAA2A91-696E-4228-8716-214EFA27CB5A}" type="presParOf" srcId="{91C24661-FF48-4C6C-9EDE-238A671A126D}" destId="{9545895F-B432-4981-98F3-BA1542AB9A76}" srcOrd="0" destOrd="0" presId="urn:microsoft.com/office/officeart/2005/8/layout/hierarchy1"/>
    <dgm:cxn modelId="{38F32261-0958-418B-B788-FF7ACFCF4789}" type="presParOf" srcId="{91C24661-FF48-4C6C-9EDE-238A671A126D}" destId="{00B8A9E8-BBCE-4C4C-A675-9AD2A95C6996}" srcOrd="1" destOrd="0" presId="urn:microsoft.com/office/officeart/2005/8/layout/hierarchy1"/>
    <dgm:cxn modelId="{92643326-9CA4-419D-A9A4-F94A482BB002}" type="presParOf" srcId="{00B8A9E8-BBCE-4C4C-A675-9AD2A95C6996}" destId="{00FA1E55-3488-4699-8C9D-81043A81F848}" srcOrd="0" destOrd="0" presId="urn:microsoft.com/office/officeart/2005/8/layout/hierarchy1"/>
    <dgm:cxn modelId="{36AD7AAA-3FC0-4563-ABB5-7AD28FA727B4}" type="presParOf" srcId="{00FA1E55-3488-4699-8C9D-81043A81F848}" destId="{F7AA28F7-1FBC-471A-8F81-8AA86D340269}" srcOrd="0" destOrd="0" presId="urn:microsoft.com/office/officeart/2005/8/layout/hierarchy1"/>
    <dgm:cxn modelId="{0B833EF6-54C0-4750-A632-E5E7A90F54EA}" type="presParOf" srcId="{00FA1E55-3488-4699-8C9D-81043A81F848}" destId="{3E79CA30-4E5C-44A1-929E-10528E0BBF07}" srcOrd="1" destOrd="0" presId="urn:microsoft.com/office/officeart/2005/8/layout/hierarchy1"/>
    <dgm:cxn modelId="{F6F6ECD0-4A04-4833-8738-272CE2076F65}" type="presParOf" srcId="{00B8A9E8-BBCE-4C4C-A675-9AD2A95C6996}" destId="{0BB8609D-F055-474C-B4C7-1D4D68B30989}" srcOrd="1" destOrd="0" presId="urn:microsoft.com/office/officeart/2005/8/layout/hierarchy1"/>
    <dgm:cxn modelId="{CEFA4341-927F-4842-A65E-6389BF77865F}" type="presParOf" srcId="{91C24661-FF48-4C6C-9EDE-238A671A126D}" destId="{0613108C-78D5-4161-BAFA-AEA8F3386782}" srcOrd="2" destOrd="0" presId="urn:microsoft.com/office/officeart/2005/8/layout/hierarchy1"/>
    <dgm:cxn modelId="{446DDA51-CA91-490E-B654-35D435EC5C75}" type="presParOf" srcId="{91C24661-FF48-4C6C-9EDE-238A671A126D}" destId="{9C826923-2F55-4194-8CED-391E424DB02C}" srcOrd="3" destOrd="0" presId="urn:microsoft.com/office/officeart/2005/8/layout/hierarchy1"/>
    <dgm:cxn modelId="{74F5F8E4-07E3-4CC5-B48F-5EF329616AA0}" type="presParOf" srcId="{9C826923-2F55-4194-8CED-391E424DB02C}" destId="{D80C06FC-0078-4EC6-9537-FC5B3DFEBA55}" srcOrd="0" destOrd="0" presId="urn:microsoft.com/office/officeart/2005/8/layout/hierarchy1"/>
    <dgm:cxn modelId="{26C13C98-F3AD-4A4C-959D-9D5E6857604F}" type="presParOf" srcId="{D80C06FC-0078-4EC6-9537-FC5B3DFEBA55}" destId="{4218B839-77EE-4E4C-A706-F90DBEB65E69}" srcOrd="0" destOrd="0" presId="urn:microsoft.com/office/officeart/2005/8/layout/hierarchy1"/>
    <dgm:cxn modelId="{7AB22C49-032E-424A-8555-60C87C05265D}" type="presParOf" srcId="{D80C06FC-0078-4EC6-9537-FC5B3DFEBA55}" destId="{9EFF2591-70FE-4D1D-BCAA-76842FFDB1E6}" srcOrd="1" destOrd="0" presId="urn:microsoft.com/office/officeart/2005/8/layout/hierarchy1"/>
    <dgm:cxn modelId="{3290D255-CC82-4CE9-AEBF-CF67995AE8D3}" type="presParOf" srcId="{9C826923-2F55-4194-8CED-391E424DB02C}" destId="{C7A6DF36-BECB-4348-9DE0-C79CE5B6E3D6}" srcOrd="1" destOrd="0" presId="urn:microsoft.com/office/officeart/2005/8/layout/hierarchy1"/>
    <dgm:cxn modelId="{E4F9037B-F89F-4433-BD5B-2B9383874D4B}" type="presParOf" srcId="{22EC6BC4-BD4A-4EA0-8657-2F4162FDE6CC}" destId="{2F07ECBA-BC1E-43BB-A9BE-BA8A53BC4D79}" srcOrd="6" destOrd="0" presId="urn:microsoft.com/office/officeart/2005/8/layout/hierarchy1"/>
    <dgm:cxn modelId="{3719A27C-1EF0-472A-83B8-5A74454CD967}" type="presParOf" srcId="{22EC6BC4-BD4A-4EA0-8657-2F4162FDE6CC}" destId="{E26F5F07-968A-4BAB-BAA2-855EF1A9E7A6}" srcOrd="7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Ivan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MC-Ivy</a:t>
          </a:r>
          <a:endParaRPr lang="zh-CN" altLang="en-US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/>
      <dgm:t>
        <a:bodyPr/>
        <a:lstStyle/>
        <a:p>
          <a:r>
            <a:rPr lang="en-US" altLang="zh-CN" dirty="0"/>
            <a:t>Stella</a:t>
          </a:r>
          <a:endParaRPr lang="zh-CN" altLang="en-US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SC-Linda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C-Jimmy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SC-Irving</a:t>
          </a:r>
          <a:endParaRPr lang="zh-CN" altLang="en-US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AC-Jessica</a:t>
          </a:r>
          <a:endParaRPr lang="zh-CN" altLang="en-US" dirty="0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AC 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E9BF3277-5863-4E71-B7C7-3EDC4D237CBB}">
      <dgm:prSet/>
      <dgm:spPr/>
      <dgm:t>
        <a:bodyPr/>
        <a:lstStyle/>
        <a:p>
          <a:r>
            <a:rPr lang="en-US" altLang="en-US" dirty="0"/>
            <a:t>New intern</a:t>
          </a:r>
          <a:endParaRPr lang="zh-CN" altLang="en-US" dirty="0"/>
        </a:p>
      </dgm:t>
    </dgm:pt>
    <dgm:pt modelId="{F0CD83AD-CE78-4E7B-BA28-1E53D42D7730}" type="parTrans" cxnId="{95FC5D46-19A6-411B-A13C-A06B079A9C63}">
      <dgm:prSet/>
      <dgm:spPr/>
      <dgm:t>
        <a:bodyPr/>
        <a:lstStyle/>
        <a:p>
          <a:endParaRPr lang="zh-CN" altLang="en-US"/>
        </a:p>
      </dgm:t>
    </dgm:pt>
    <dgm:pt modelId="{5D306933-BC91-4FB3-BD07-B9895889E006}" type="sibTrans" cxnId="{95FC5D46-19A6-411B-A13C-A06B079A9C63}">
      <dgm:prSet/>
      <dgm:spPr/>
      <dgm:t>
        <a:bodyPr/>
        <a:lstStyle/>
        <a:p>
          <a:endParaRPr lang="zh-CN" altLang="en-US"/>
        </a:p>
      </dgm:t>
    </dgm:pt>
    <dgm:pt modelId="{321FCDC7-891E-4D19-85D3-13831A59A7FF}">
      <dgm:prSet/>
      <dgm:spPr/>
      <dgm:t>
        <a:bodyPr/>
        <a:lstStyle/>
        <a:p>
          <a:r>
            <a:rPr lang="en-US" altLang="zh-CN" dirty="0"/>
            <a:t>New C</a:t>
          </a:r>
          <a:endParaRPr lang="zh-CN" altLang="en-US" dirty="0"/>
        </a:p>
      </dgm:t>
    </dgm:pt>
    <dgm:pt modelId="{B636FDED-86EA-4AA6-AAE1-A2F7D0EE2B84}" type="parTrans" cxnId="{B68EE0C4-1743-45F2-B7C6-CD9574252AE7}">
      <dgm:prSet/>
      <dgm:spPr/>
      <dgm:t>
        <a:bodyPr/>
        <a:lstStyle/>
        <a:p>
          <a:endParaRPr lang="zh-CN" altLang="en-US"/>
        </a:p>
      </dgm:t>
    </dgm:pt>
    <dgm:pt modelId="{68B795BD-66B6-47F4-9446-70BAFB02A11C}" type="sibTrans" cxnId="{B68EE0C4-1743-45F2-B7C6-CD9574252AE7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6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6"/>
      <dgm:spPr/>
    </dgm:pt>
    <dgm:pt modelId="{690FB0A6-F8A1-4C4F-9CF8-056958E27148}" type="pres">
      <dgm:prSet presAssocID="{6985DB4D-5065-4436-B063-D1241B23BA82}" presName="text2" presStyleLbl="fgAcc2" presStyleIdx="0" presStyleCnt="6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0" presStyleCnt="3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0" presStyleCnt="3"/>
      <dgm:spPr/>
    </dgm:pt>
    <dgm:pt modelId="{7F6985F2-BBD8-4343-9178-DEA94E7FFFBC}" type="pres">
      <dgm:prSet presAssocID="{1239C815-54BC-4EA7-A690-C57540FD1FA9}" presName="text3" presStyleLbl="fgAcc3" presStyleIdx="0" presStyleCnt="3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3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3"/>
      <dgm:spPr/>
    </dgm:pt>
    <dgm:pt modelId="{733DECD0-1B48-4D11-8E67-7B5955DD9B60}" type="pres">
      <dgm:prSet presAssocID="{053D7EDE-C1BC-401F-B8A2-A1A9C55762EC}" presName="text3" presStyleLbl="fgAcc3" presStyleIdx="1" presStyleCnt="3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6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6"/>
      <dgm:spPr/>
    </dgm:pt>
    <dgm:pt modelId="{EF914868-0517-4F34-B37C-890065378649}" type="pres">
      <dgm:prSet presAssocID="{80412E1E-D779-4B14-8BC4-FF4417FA9D00}" presName="text2" presStyleLbl="fgAcc2" presStyleIdx="1" presStyleCnt="6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79E0FAF-C4F6-4D9F-9669-1C95014C9F0C}" type="pres">
      <dgm:prSet presAssocID="{E4D2E3F2-001E-439B-A823-16402D44D137}" presName="Name10" presStyleLbl="parChTrans1D2" presStyleIdx="2" presStyleCnt="6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6"/>
      <dgm:spPr/>
    </dgm:pt>
    <dgm:pt modelId="{CF9FEDB4-F244-4335-ACB9-8CE4DD393B8C}" type="pres">
      <dgm:prSet presAssocID="{5E7C4A14-B3C3-4564-B451-2050776B8074}" presName="text2" presStyleLbl="fgAcc2" presStyleIdx="2" presStyleCnt="6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6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6"/>
      <dgm:spPr/>
    </dgm:pt>
    <dgm:pt modelId="{D1409E21-F5B9-4E09-8705-50B9177EC23B}" type="pres">
      <dgm:prSet presAssocID="{98A573A3-41AA-4590-ABF7-02A95D46C39D}" presName="text2" presStyleLbl="fgAcc2" presStyleIdx="3" presStyleCnt="6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5D30AB46-AE8A-4832-8BBD-C11C00D04F8F}" type="pres">
      <dgm:prSet presAssocID="{F0CD83AD-CE78-4E7B-BA28-1E53D42D7730}" presName="Name17" presStyleLbl="parChTrans1D3" presStyleIdx="2" presStyleCnt="3"/>
      <dgm:spPr/>
    </dgm:pt>
    <dgm:pt modelId="{0CD01CDA-9376-4614-AC3E-D63251BD0505}" type="pres">
      <dgm:prSet presAssocID="{E9BF3277-5863-4E71-B7C7-3EDC4D237CBB}" presName="hierRoot3" presStyleCnt="0"/>
      <dgm:spPr/>
    </dgm:pt>
    <dgm:pt modelId="{5384AADD-883E-4C98-A343-C6D419313357}" type="pres">
      <dgm:prSet presAssocID="{E9BF3277-5863-4E71-B7C7-3EDC4D237CBB}" presName="composite3" presStyleCnt="0"/>
      <dgm:spPr/>
    </dgm:pt>
    <dgm:pt modelId="{D7B4CF96-0422-4DBD-AE9A-70F19A5547A3}" type="pres">
      <dgm:prSet presAssocID="{E9BF3277-5863-4E71-B7C7-3EDC4D237CBB}" presName="background3" presStyleLbl="node3" presStyleIdx="2" presStyleCnt="3"/>
      <dgm:spPr/>
    </dgm:pt>
    <dgm:pt modelId="{9138DFF9-F99A-4EC5-8FBA-44045ABC45F4}" type="pres">
      <dgm:prSet presAssocID="{E9BF3277-5863-4E71-B7C7-3EDC4D237CBB}" presName="text3" presStyleLbl="fgAcc3" presStyleIdx="2" presStyleCnt="3">
        <dgm:presLayoutVars>
          <dgm:chPref val="3"/>
        </dgm:presLayoutVars>
      </dgm:prSet>
      <dgm:spPr/>
    </dgm:pt>
    <dgm:pt modelId="{5622029F-3845-4E1A-87D0-7BDD9A98546F}" type="pres">
      <dgm:prSet presAssocID="{E9BF3277-5863-4E71-B7C7-3EDC4D237CBB}" presName="hierChild4" presStyleCnt="0"/>
      <dgm:spPr/>
    </dgm:pt>
    <dgm:pt modelId="{2F07ECBA-BC1E-43BB-A9BE-BA8A53BC4D79}" type="pres">
      <dgm:prSet presAssocID="{0717B763-49A1-4E15-AD17-46609678CC20}" presName="Name10" presStyleLbl="parChTrans1D2" presStyleIdx="4" presStyleCnt="6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4" presStyleCnt="6"/>
      <dgm:spPr/>
    </dgm:pt>
    <dgm:pt modelId="{BD5F89B3-2EB0-475A-83F3-64A607224D61}" type="pres">
      <dgm:prSet presAssocID="{453A5890-5EB4-40F7-A3A9-342E127E9B13}" presName="text2" presStyleLbl="fgAcc2" presStyleIdx="4" presStyleCnt="6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  <dgm:pt modelId="{73428D76-FD2E-42C1-885A-01077309D31F}" type="pres">
      <dgm:prSet presAssocID="{B636FDED-86EA-4AA6-AAE1-A2F7D0EE2B84}" presName="Name10" presStyleLbl="parChTrans1D2" presStyleIdx="5" presStyleCnt="6"/>
      <dgm:spPr/>
    </dgm:pt>
    <dgm:pt modelId="{830ECE4E-C8FF-43AE-BC8C-122B9000A775}" type="pres">
      <dgm:prSet presAssocID="{321FCDC7-891E-4D19-85D3-13831A59A7FF}" presName="hierRoot2" presStyleCnt="0"/>
      <dgm:spPr/>
    </dgm:pt>
    <dgm:pt modelId="{F7F7A31A-C39A-46AA-8405-D0A24173D2E0}" type="pres">
      <dgm:prSet presAssocID="{321FCDC7-891E-4D19-85D3-13831A59A7FF}" presName="composite2" presStyleCnt="0"/>
      <dgm:spPr/>
    </dgm:pt>
    <dgm:pt modelId="{55A43755-2896-4FC4-A8CF-BF8AB5863391}" type="pres">
      <dgm:prSet presAssocID="{321FCDC7-891E-4D19-85D3-13831A59A7FF}" presName="background2" presStyleLbl="node2" presStyleIdx="5" presStyleCnt="6"/>
      <dgm:spPr/>
    </dgm:pt>
    <dgm:pt modelId="{666F13BB-7864-4810-B83C-D282E0FEB97A}" type="pres">
      <dgm:prSet presAssocID="{321FCDC7-891E-4D19-85D3-13831A59A7FF}" presName="text2" presStyleLbl="fgAcc2" presStyleIdx="5" presStyleCnt="6">
        <dgm:presLayoutVars>
          <dgm:chPref val="3"/>
        </dgm:presLayoutVars>
      </dgm:prSet>
      <dgm:spPr/>
    </dgm:pt>
    <dgm:pt modelId="{6BEFA267-95D6-4E3B-8CFB-3F0B76409268}" type="pres">
      <dgm:prSet presAssocID="{321FCDC7-891E-4D19-85D3-13831A59A7FF}" presName="hierChild3" presStyleCnt="0"/>
      <dgm:spPr/>
    </dgm:pt>
  </dgm:ptLst>
  <dgm:cxnLst>
    <dgm:cxn modelId="{ED852302-DCB5-40C0-B016-44630C26D3C2}" type="presOf" srcId="{3CC29A83-41D2-42AB-A9E1-49CF68B4C31D}" destId="{CE84CFB8-6291-4059-B23C-85CC99A43CD6}" srcOrd="0" destOrd="0" presId="urn:microsoft.com/office/officeart/2005/8/layout/hierarchy1"/>
    <dgm:cxn modelId="{1181540A-B69D-40A7-B44B-17A36014201A}" srcId="{0F72A2CA-2E54-431C-9DE7-30CE0CD2BB1E}" destId="{453A5890-5EB4-40F7-A3A9-342E127E9B13}" srcOrd="4" destOrd="0" parTransId="{0717B763-49A1-4E15-AD17-46609678CC20}" sibTransId="{5ADFC360-E33D-4823-BBE1-41C8DB3DFE28}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95FC5D46-19A6-411B-A13C-A06B079A9C63}" srcId="{98A573A3-41AA-4590-ABF7-02A95D46C39D}" destId="{E9BF3277-5863-4E71-B7C7-3EDC4D237CBB}" srcOrd="0" destOrd="0" parTransId="{F0CD83AD-CE78-4E7B-BA28-1E53D42D7730}" sibTransId="{5D306933-BC91-4FB3-BD07-B9895889E006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D77E616A-352F-4806-9E3C-C8D4061CFD87}" type="presOf" srcId="{053D7EDE-C1BC-401F-B8A2-A1A9C55762EC}" destId="{733DECD0-1B48-4D11-8E67-7B5955DD9B60}" srcOrd="0" destOrd="0" presId="urn:microsoft.com/office/officeart/2005/8/layout/hierarchy1"/>
    <dgm:cxn modelId="{ECB7B36B-4D57-4E7A-B4D8-9FD07DCA7959}" type="presOf" srcId="{E9BF3277-5863-4E71-B7C7-3EDC4D237CBB}" destId="{9138DFF9-F99A-4EC5-8FBA-44045ABC45F4}" srcOrd="0" destOrd="0" presId="urn:microsoft.com/office/officeart/2005/8/layout/hierarchy1"/>
    <dgm:cxn modelId="{2B3D8A6E-658D-4537-8035-FCDA376EAB92}" type="presOf" srcId="{B35E00BB-0EEC-4A97-8B9D-05C0442809B5}" destId="{4FB7F050-391E-4F6C-B04D-C698002539A0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6F754073-570D-499D-A173-A5D70691BCFD}" type="presOf" srcId="{321FCDC7-891E-4D19-85D3-13831A59A7FF}" destId="{666F13BB-7864-4810-B83C-D282E0FEB97A}" srcOrd="0" destOrd="0" presId="urn:microsoft.com/office/officeart/2005/8/layout/hierarchy1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0F29CA8C-56CB-4D61-B3B3-C89FD0BC7DF5}" type="presOf" srcId="{1239C815-54BC-4EA7-A690-C57540FD1FA9}" destId="{7F6985F2-BBD8-4343-9178-DEA94E7FFFBC}" srcOrd="0" destOrd="0" presId="urn:microsoft.com/office/officeart/2005/8/layout/hierarchy1"/>
    <dgm:cxn modelId="{02B3B29F-C939-4666-BCC1-DBEE6659F4EA}" type="presOf" srcId="{B636FDED-86EA-4AA6-AAE1-A2F7D0EE2B84}" destId="{73428D76-FD2E-42C1-885A-01077309D31F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B68EE0C4-1743-45F2-B7C6-CD9574252AE7}" srcId="{0F72A2CA-2E54-431C-9DE7-30CE0CD2BB1E}" destId="{321FCDC7-891E-4D19-85D3-13831A59A7FF}" srcOrd="5" destOrd="0" parTransId="{B636FDED-86EA-4AA6-AAE1-A2F7D0EE2B84}" sibTransId="{68B795BD-66B6-47F4-9446-70BAFB02A11C}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4F9428E6-A777-4C47-9AEE-8D0E86A1E03C}" type="presOf" srcId="{F0CD83AD-CE78-4E7B-BA28-1E53D42D7730}" destId="{5D30AB46-AE8A-4832-8BBD-C11C00D04F8F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15214B7-316C-4526-A2CA-8505EB855346}" type="presParOf" srcId="{D98C0C22-A02A-4FB2-8EA1-D7E55B314842}" destId="{4FB7F050-391E-4F6C-B04D-C698002539A0}" srcOrd="0" destOrd="0" presId="urn:microsoft.com/office/officeart/2005/8/layout/hierarchy1"/>
    <dgm:cxn modelId="{160DE04B-79BA-48F3-9D12-ACD77F5E1BC8}" type="presParOf" srcId="{D98C0C22-A02A-4FB2-8EA1-D7E55B314842}" destId="{DA7AEF06-7DDB-4874-BFBA-489C291AA4AF}" srcOrd="1" destOrd="0" presId="urn:microsoft.com/office/officeart/2005/8/layout/hierarchy1"/>
    <dgm:cxn modelId="{4B9A89DA-A9E6-4BAA-A0B6-7F9B3E41A514}" type="presParOf" srcId="{DA7AEF06-7DDB-4874-BFBA-489C291AA4AF}" destId="{2C70E976-1A35-4C30-AC31-EB410E5F6109}" srcOrd="0" destOrd="0" presId="urn:microsoft.com/office/officeart/2005/8/layout/hierarchy1"/>
    <dgm:cxn modelId="{90055CA1-0A6C-44DD-9EEA-ED328755DF6D}" type="presParOf" srcId="{2C70E976-1A35-4C30-AC31-EB410E5F6109}" destId="{7A438F14-B17E-4F09-AA05-3833EE50A0FD}" srcOrd="0" destOrd="0" presId="urn:microsoft.com/office/officeart/2005/8/layout/hierarchy1"/>
    <dgm:cxn modelId="{781D6F93-FD74-4009-B076-84B3AAA6C3FC}" type="presParOf" srcId="{2C70E976-1A35-4C30-AC31-EB410E5F6109}" destId="{7F6985F2-BBD8-4343-9178-DEA94E7FFFBC}" srcOrd="1" destOrd="0" presId="urn:microsoft.com/office/officeart/2005/8/layout/hierarchy1"/>
    <dgm:cxn modelId="{686707E9-106D-484A-A97C-FED26CD1B00A}" type="presParOf" srcId="{DA7AEF06-7DDB-4874-BFBA-489C291AA4AF}" destId="{F0679D49-D1E1-4B1C-BE59-A38AD72839E1}" srcOrd="1" destOrd="0" presId="urn:microsoft.com/office/officeart/2005/8/layout/hierarchy1"/>
    <dgm:cxn modelId="{84741D49-DD21-48B3-9F1F-EED5ADC6E481}" type="presParOf" srcId="{D98C0C22-A02A-4FB2-8EA1-D7E55B314842}" destId="{CE84CFB8-6291-4059-B23C-85CC99A43CD6}" srcOrd="2" destOrd="0" presId="urn:microsoft.com/office/officeart/2005/8/layout/hierarchy1"/>
    <dgm:cxn modelId="{B77DDA09-9F75-488C-A0F0-E1A9CA93D9C5}" type="presParOf" srcId="{D98C0C22-A02A-4FB2-8EA1-D7E55B314842}" destId="{EC72A5C6-9389-4A7E-9DFD-BAC990780919}" srcOrd="3" destOrd="0" presId="urn:microsoft.com/office/officeart/2005/8/layout/hierarchy1"/>
    <dgm:cxn modelId="{BDC5A563-DB58-4663-8DC3-6E49A3B939EA}" type="presParOf" srcId="{EC72A5C6-9389-4A7E-9DFD-BAC990780919}" destId="{E7768F84-DC92-43F8-8027-D49DFE1D4980}" srcOrd="0" destOrd="0" presId="urn:microsoft.com/office/officeart/2005/8/layout/hierarchy1"/>
    <dgm:cxn modelId="{28A98E91-5655-45BA-9195-483D3C079E5B}" type="presParOf" srcId="{E7768F84-DC92-43F8-8027-D49DFE1D4980}" destId="{B5B46572-8E7D-420A-A172-ACECC04AB5E6}" srcOrd="0" destOrd="0" presId="urn:microsoft.com/office/officeart/2005/8/layout/hierarchy1"/>
    <dgm:cxn modelId="{7B4226EB-F8B6-4D0F-B4A4-27397B2B830A}" type="presParOf" srcId="{E7768F84-DC92-43F8-8027-D49DFE1D4980}" destId="{733DECD0-1B48-4D11-8E67-7B5955DD9B60}" srcOrd="1" destOrd="0" presId="urn:microsoft.com/office/officeart/2005/8/layout/hierarchy1"/>
    <dgm:cxn modelId="{62D8542A-19E4-426C-A8AE-B1D6DBD649C6}" type="presParOf" srcId="{EC72A5C6-9389-4A7E-9DFD-BAC990780919}" destId="{175E2DB9-D0A2-4044-AD9F-07DFFCD96EE7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57CC2372-DA7C-46A1-822D-605A7C6986EC}" type="presParOf" srcId="{B98FE670-ABA9-490E-A003-9255645221A1}" destId="{5D30AB46-AE8A-4832-8BBD-C11C00D04F8F}" srcOrd="0" destOrd="0" presId="urn:microsoft.com/office/officeart/2005/8/layout/hierarchy1"/>
    <dgm:cxn modelId="{1D10496C-7433-4A38-B638-6E2C15AE4A94}" type="presParOf" srcId="{B98FE670-ABA9-490E-A003-9255645221A1}" destId="{0CD01CDA-9376-4614-AC3E-D63251BD0505}" srcOrd="1" destOrd="0" presId="urn:microsoft.com/office/officeart/2005/8/layout/hierarchy1"/>
    <dgm:cxn modelId="{270D6474-063D-4112-8254-563A19AE94A5}" type="presParOf" srcId="{0CD01CDA-9376-4614-AC3E-D63251BD0505}" destId="{5384AADD-883E-4C98-A343-C6D419313357}" srcOrd="0" destOrd="0" presId="urn:microsoft.com/office/officeart/2005/8/layout/hierarchy1"/>
    <dgm:cxn modelId="{8B10188E-05A0-4E1B-A954-FA44F9875EF8}" type="presParOf" srcId="{5384AADD-883E-4C98-A343-C6D419313357}" destId="{D7B4CF96-0422-4DBD-AE9A-70F19A5547A3}" srcOrd="0" destOrd="0" presId="urn:microsoft.com/office/officeart/2005/8/layout/hierarchy1"/>
    <dgm:cxn modelId="{52F1E76C-59B1-46BD-8A0B-86B8B7FE7D3D}" type="presParOf" srcId="{5384AADD-883E-4C98-A343-C6D419313357}" destId="{9138DFF9-F99A-4EC5-8FBA-44045ABC45F4}" srcOrd="1" destOrd="0" presId="urn:microsoft.com/office/officeart/2005/8/layout/hierarchy1"/>
    <dgm:cxn modelId="{AE4389C2-F909-4337-B2BD-7E38E2EF7011}" type="presParOf" srcId="{0CD01CDA-9376-4614-AC3E-D63251BD0505}" destId="{5622029F-3845-4E1A-87D0-7BDD9A98546F}" srcOrd="1" destOrd="0" presId="urn:microsoft.com/office/officeart/2005/8/layout/hierarchy1"/>
    <dgm:cxn modelId="{E4F9037B-F89F-4433-BD5B-2B9383874D4B}" type="presParOf" srcId="{22EC6BC4-BD4A-4EA0-8657-2F4162FDE6CC}" destId="{2F07ECBA-BC1E-43BB-A9BE-BA8A53BC4D79}" srcOrd="8" destOrd="0" presId="urn:microsoft.com/office/officeart/2005/8/layout/hierarchy1"/>
    <dgm:cxn modelId="{3719A27C-1EF0-472A-83B8-5A74454CD967}" type="presParOf" srcId="{22EC6BC4-BD4A-4EA0-8657-2F4162FDE6CC}" destId="{E26F5F07-968A-4BAB-BAA2-855EF1A9E7A6}" srcOrd="9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  <dgm:cxn modelId="{9BA00851-C83E-4D9D-A3D4-AEBFFB746225}" type="presParOf" srcId="{22EC6BC4-BD4A-4EA0-8657-2F4162FDE6CC}" destId="{73428D76-FD2E-42C1-885A-01077309D31F}" srcOrd="10" destOrd="0" presId="urn:microsoft.com/office/officeart/2005/8/layout/hierarchy1"/>
    <dgm:cxn modelId="{8180F98F-8B5C-4FDE-9507-FD4EFA0253F7}" type="presParOf" srcId="{22EC6BC4-BD4A-4EA0-8657-2F4162FDE6CC}" destId="{830ECE4E-C8FF-43AE-BC8C-122B9000A775}" srcOrd="11" destOrd="0" presId="urn:microsoft.com/office/officeart/2005/8/layout/hierarchy1"/>
    <dgm:cxn modelId="{9497C233-27B6-45FC-AAD7-30E538162769}" type="presParOf" srcId="{830ECE4E-C8FF-43AE-BC8C-122B9000A775}" destId="{F7F7A31A-C39A-46AA-8405-D0A24173D2E0}" srcOrd="0" destOrd="0" presId="urn:microsoft.com/office/officeart/2005/8/layout/hierarchy1"/>
    <dgm:cxn modelId="{32603FF8-D755-4C2B-812B-F9207E61EE80}" type="presParOf" srcId="{F7F7A31A-C39A-46AA-8405-D0A24173D2E0}" destId="{55A43755-2896-4FC4-A8CF-BF8AB5863391}" srcOrd="0" destOrd="0" presId="urn:microsoft.com/office/officeart/2005/8/layout/hierarchy1"/>
    <dgm:cxn modelId="{BAA6A19C-E466-44E2-A534-AA513265BF66}" type="presParOf" srcId="{F7F7A31A-C39A-46AA-8405-D0A24173D2E0}" destId="{666F13BB-7864-4810-B83C-D282E0FEB97A}" srcOrd="1" destOrd="0" presId="urn:microsoft.com/office/officeart/2005/8/layout/hierarchy1"/>
    <dgm:cxn modelId="{6DBDE932-336A-4B0F-B7FF-BAEBE33C72C9}" type="presParOf" srcId="{830ECE4E-C8FF-43AE-BC8C-122B9000A775}" destId="{6BEFA267-95D6-4E3B-8CFB-3F0B764092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Jackey Sun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Manager-retail</a:t>
          </a:r>
          <a:endParaRPr lang="zh-CN" altLang="en-US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Researcher</a:t>
          </a:r>
          <a:endParaRPr lang="zh-CN" altLang="en-US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Kelly MC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Researcher 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Lisa C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Elaine C</a:t>
          </a:r>
          <a:endParaRPr lang="zh-CN" altLang="en-US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MC or Consultant-Luxury</a:t>
          </a:r>
          <a:endParaRPr lang="zh-CN" altLang="en-US" dirty="0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AC 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1700F34C-FCCC-4256-85D8-1CF78215CA20}">
      <dgm:prSet/>
      <dgm:spPr/>
      <dgm:t>
        <a:bodyPr/>
        <a:lstStyle/>
        <a:p>
          <a:r>
            <a:rPr lang="en-US" altLang="zh-CN" dirty="0"/>
            <a:t>Christy AC </a:t>
          </a:r>
          <a:endParaRPr lang="zh-CN" altLang="en-US" dirty="0"/>
        </a:p>
      </dgm:t>
    </dgm:pt>
    <dgm:pt modelId="{3E72C53E-86FA-4212-A86A-071A3CC16BAF}" type="parTrans" cxnId="{374ACEBA-2620-495B-B92D-72914DA68EBE}">
      <dgm:prSet/>
      <dgm:spPr/>
      <dgm:t>
        <a:bodyPr/>
        <a:lstStyle/>
        <a:p>
          <a:endParaRPr lang="zh-CN" altLang="en-US"/>
        </a:p>
      </dgm:t>
    </dgm:pt>
    <dgm:pt modelId="{B5156ED2-BCD6-4EF8-9238-D4B8E86E88D9}" type="sibTrans" cxnId="{374ACEBA-2620-495B-B92D-72914DA68EBE}">
      <dgm:prSet/>
      <dgm:spPr/>
      <dgm:t>
        <a:bodyPr/>
        <a:lstStyle/>
        <a:p>
          <a:endParaRPr lang="zh-CN" altLang="en-US"/>
        </a:p>
      </dgm:t>
    </dgm:pt>
    <dgm:pt modelId="{3529B387-2688-4A0B-91D5-82E081009AB9}">
      <dgm:prSet/>
      <dgm:spPr/>
      <dgm:t>
        <a:bodyPr/>
        <a:lstStyle/>
        <a:p>
          <a:r>
            <a:rPr lang="en-US" altLang="zh-CN" dirty="0"/>
            <a:t>Rachel AC</a:t>
          </a:r>
          <a:endParaRPr lang="zh-CN" altLang="en-US" dirty="0"/>
        </a:p>
      </dgm:t>
    </dgm:pt>
    <dgm:pt modelId="{2D7D75D4-F5CE-4907-8247-49303583911E}" type="parTrans" cxnId="{9BCA2782-9C55-4866-BF0A-DC0C3E255E9E}">
      <dgm:prSet/>
      <dgm:spPr/>
      <dgm:t>
        <a:bodyPr/>
        <a:lstStyle/>
        <a:p>
          <a:endParaRPr lang="zh-CN" altLang="en-US"/>
        </a:p>
      </dgm:t>
    </dgm:pt>
    <dgm:pt modelId="{6FDF607A-71AE-4839-898D-2F71A83A8EE9}" type="sibTrans" cxnId="{9BCA2782-9C55-4866-BF0A-DC0C3E255E9E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7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7"/>
      <dgm:spPr/>
    </dgm:pt>
    <dgm:pt modelId="{690FB0A6-F8A1-4C4F-9CF8-056958E27148}" type="pres">
      <dgm:prSet presAssocID="{6985DB4D-5065-4436-B063-D1241B23BA82}" presName="text2" presStyleLbl="fgAcc2" presStyleIdx="0" presStyleCnt="7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0" presStyleCnt="3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0" presStyleCnt="3"/>
      <dgm:spPr/>
    </dgm:pt>
    <dgm:pt modelId="{7F6985F2-BBD8-4343-9178-DEA94E7FFFBC}" type="pres">
      <dgm:prSet presAssocID="{1239C815-54BC-4EA7-A690-C57540FD1FA9}" presName="text3" presStyleLbl="fgAcc3" presStyleIdx="0" presStyleCnt="3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3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3"/>
      <dgm:spPr/>
    </dgm:pt>
    <dgm:pt modelId="{733DECD0-1B48-4D11-8E67-7B5955DD9B60}" type="pres">
      <dgm:prSet presAssocID="{053D7EDE-C1BC-401F-B8A2-A1A9C55762EC}" presName="text3" presStyleLbl="fgAcc3" presStyleIdx="1" presStyleCnt="3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7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7"/>
      <dgm:spPr/>
    </dgm:pt>
    <dgm:pt modelId="{EF914868-0517-4F34-B37C-890065378649}" type="pres">
      <dgm:prSet presAssocID="{80412E1E-D779-4B14-8BC4-FF4417FA9D00}" presName="text2" presStyleLbl="fgAcc2" presStyleIdx="1" presStyleCnt="7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2" presStyleCnt="3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2" presStyleCnt="3"/>
      <dgm:spPr/>
    </dgm:pt>
    <dgm:pt modelId="{FB296140-07B5-4403-90C9-37DB7336DF98}" type="pres">
      <dgm:prSet presAssocID="{85A1653C-7792-4AD2-9FC4-620113BA0506}" presName="text3" presStyleLbl="fgAcc3" presStyleIdx="2" presStyleCnt="3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7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7"/>
      <dgm:spPr/>
    </dgm:pt>
    <dgm:pt modelId="{CF9FEDB4-F244-4335-ACB9-8CE4DD393B8C}" type="pres">
      <dgm:prSet presAssocID="{5E7C4A14-B3C3-4564-B451-2050776B8074}" presName="text2" presStyleLbl="fgAcc2" presStyleIdx="2" presStyleCnt="7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7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7"/>
      <dgm:spPr/>
    </dgm:pt>
    <dgm:pt modelId="{D1409E21-F5B9-4E09-8705-50B9177EC23B}" type="pres">
      <dgm:prSet presAssocID="{98A573A3-41AA-4590-ABF7-02A95D46C39D}" presName="text2" presStyleLbl="fgAcc2" presStyleIdx="3" presStyleCnt="7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4" presStyleCnt="7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4" presStyleCnt="7"/>
      <dgm:spPr/>
    </dgm:pt>
    <dgm:pt modelId="{BD5F89B3-2EB0-475A-83F3-64A607224D61}" type="pres">
      <dgm:prSet presAssocID="{453A5890-5EB4-40F7-A3A9-342E127E9B13}" presName="text2" presStyleLbl="fgAcc2" presStyleIdx="4" presStyleCnt="7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  <dgm:pt modelId="{552FC929-208D-4F2D-BB15-8CAD93592907}" type="pres">
      <dgm:prSet presAssocID="{3E72C53E-86FA-4212-A86A-071A3CC16BAF}" presName="Name10" presStyleLbl="parChTrans1D2" presStyleIdx="5" presStyleCnt="7"/>
      <dgm:spPr/>
    </dgm:pt>
    <dgm:pt modelId="{27ED156C-C993-47A5-ACB5-03BDBD45548D}" type="pres">
      <dgm:prSet presAssocID="{1700F34C-FCCC-4256-85D8-1CF78215CA20}" presName="hierRoot2" presStyleCnt="0"/>
      <dgm:spPr/>
    </dgm:pt>
    <dgm:pt modelId="{207A74E9-F3CC-49E1-A189-7AB8D313E103}" type="pres">
      <dgm:prSet presAssocID="{1700F34C-FCCC-4256-85D8-1CF78215CA20}" presName="composite2" presStyleCnt="0"/>
      <dgm:spPr/>
    </dgm:pt>
    <dgm:pt modelId="{A42C1195-7896-461E-9376-353A64D27815}" type="pres">
      <dgm:prSet presAssocID="{1700F34C-FCCC-4256-85D8-1CF78215CA20}" presName="background2" presStyleLbl="node2" presStyleIdx="5" presStyleCnt="7"/>
      <dgm:spPr/>
    </dgm:pt>
    <dgm:pt modelId="{9717085D-4A2E-4280-99F7-07192C24105D}" type="pres">
      <dgm:prSet presAssocID="{1700F34C-FCCC-4256-85D8-1CF78215CA20}" presName="text2" presStyleLbl="fgAcc2" presStyleIdx="5" presStyleCnt="7">
        <dgm:presLayoutVars>
          <dgm:chPref val="3"/>
        </dgm:presLayoutVars>
      </dgm:prSet>
      <dgm:spPr/>
    </dgm:pt>
    <dgm:pt modelId="{E158FD5C-1EE2-4C13-8378-9CDF766E0B8C}" type="pres">
      <dgm:prSet presAssocID="{1700F34C-FCCC-4256-85D8-1CF78215CA20}" presName="hierChild3" presStyleCnt="0"/>
      <dgm:spPr/>
    </dgm:pt>
    <dgm:pt modelId="{A319D43E-2B6F-4520-BB97-F26A9D5B997F}" type="pres">
      <dgm:prSet presAssocID="{2D7D75D4-F5CE-4907-8247-49303583911E}" presName="Name10" presStyleLbl="parChTrans1D2" presStyleIdx="6" presStyleCnt="7"/>
      <dgm:spPr/>
    </dgm:pt>
    <dgm:pt modelId="{E2D45EB8-0C32-41F4-A92B-384DDABC2EF1}" type="pres">
      <dgm:prSet presAssocID="{3529B387-2688-4A0B-91D5-82E081009AB9}" presName="hierRoot2" presStyleCnt="0"/>
      <dgm:spPr/>
    </dgm:pt>
    <dgm:pt modelId="{6EDBC8C1-B410-4A27-AFB7-E5740F05FE71}" type="pres">
      <dgm:prSet presAssocID="{3529B387-2688-4A0B-91D5-82E081009AB9}" presName="composite2" presStyleCnt="0"/>
      <dgm:spPr/>
    </dgm:pt>
    <dgm:pt modelId="{B88BEA04-6104-44C4-AE64-7028875B1BF4}" type="pres">
      <dgm:prSet presAssocID="{3529B387-2688-4A0B-91D5-82E081009AB9}" presName="background2" presStyleLbl="node2" presStyleIdx="6" presStyleCnt="7"/>
      <dgm:spPr/>
    </dgm:pt>
    <dgm:pt modelId="{B6CFD08F-317F-484B-AEC4-ECE7DE96C5EC}" type="pres">
      <dgm:prSet presAssocID="{3529B387-2688-4A0B-91D5-82E081009AB9}" presName="text2" presStyleLbl="fgAcc2" presStyleIdx="6" presStyleCnt="7">
        <dgm:presLayoutVars>
          <dgm:chPref val="3"/>
        </dgm:presLayoutVars>
      </dgm:prSet>
      <dgm:spPr/>
    </dgm:pt>
    <dgm:pt modelId="{6D023FEC-19DE-4DF4-8B47-C7A045601DF3}" type="pres">
      <dgm:prSet presAssocID="{3529B387-2688-4A0B-91D5-82E081009AB9}" presName="hierChild3" presStyleCnt="0"/>
      <dgm:spPr/>
    </dgm:pt>
  </dgm:ptLst>
  <dgm:cxnLst>
    <dgm:cxn modelId="{ED852302-DCB5-40C0-B016-44630C26D3C2}" type="presOf" srcId="{3CC29A83-41D2-42AB-A9E1-49CF68B4C31D}" destId="{CE84CFB8-6291-4059-B23C-85CC99A43CD6}" srcOrd="0" destOrd="0" presId="urn:microsoft.com/office/officeart/2005/8/layout/hierarchy1"/>
    <dgm:cxn modelId="{1181540A-B69D-40A7-B44B-17A36014201A}" srcId="{0F72A2CA-2E54-431C-9DE7-30CE0CD2BB1E}" destId="{453A5890-5EB4-40F7-A3A9-342E127E9B13}" srcOrd="4" destOrd="0" parTransId="{0717B763-49A1-4E15-AD17-46609678CC20}" sibTransId="{5ADFC360-E33D-4823-BBE1-41C8DB3DFE28}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17360C1A-61F8-41B5-94C2-9D6F54CF9AEA}" type="presOf" srcId="{3E72C53E-86FA-4212-A86A-071A3CC16BAF}" destId="{552FC929-208D-4F2D-BB15-8CAD93592907}" srcOrd="0" destOrd="0" presId="urn:microsoft.com/office/officeart/2005/8/layout/hierarchy1"/>
    <dgm:cxn modelId="{37A1E91E-D1C9-4FE4-A160-3F5B01F09293}" type="presOf" srcId="{3529B387-2688-4A0B-91D5-82E081009AB9}" destId="{B6CFD08F-317F-484B-AEC4-ECE7DE96C5EC}" srcOrd="0" destOrd="0" presId="urn:microsoft.com/office/officeart/2005/8/layout/hierarchy1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D77E616A-352F-4806-9E3C-C8D4061CFD87}" type="presOf" srcId="{053D7EDE-C1BC-401F-B8A2-A1A9C55762EC}" destId="{733DECD0-1B48-4D11-8E67-7B5955DD9B60}" srcOrd="0" destOrd="0" presId="urn:microsoft.com/office/officeart/2005/8/layout/hierarchy1"/>
    <dgm:cxn modelId="{E4A9824B-0448-413C-B68F-DE8A6D592457}" type="presOf" srcId="{2D7D75D4-F5CE-4907-8247-49303583911E}" destId="{A319D43E-2B6F-4520-BB97-F26A9D5B997F}" srcOrd="0" destOrd="0" presId="urn:microsoft.com/office/officeart/2005/8/layout/hierarchy1"/>
    <dgm:cxn modelId="{2B3D8A6E-658D-4537-8035-FCDA376EAB92}" type="presOf" srcId="{B35E00BB-0EEC-4A97-8B9D-05C0442809B5}" destId="{4FB7F050-391E-4F6C-B04D-C698002539A0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9BCA2782-9C55-4866-BF0A-DC0C3E255E9E}" srcId="{0F72A2CA-2E54-431C-9DE7-30CE0CD2BB1E}" destId="{3529B387-2688-4A0B-91D5-82E081009AB9}" srcOrd="6" destOrd="0" parTransId="{2D7D75D4-F5CE-4907-8247-49303583911E}" sibTransId="{6FDF607A-71AE-4839-898D-2F71A83A8EE9}"/>
    <dgm:cxn modelId="{0F29CA8C-56CB-4D61-B3B3-C89FD0BC7DF5}" type="presOf" srcId="{1239C815-54BC-4EA7-A690-C57540FD1FA9}" destId="{7F6985F2-BBD8-4343-9178-DEA94E7FFFBC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374ACEBA-2620-495B-B92D-72914DA68EBE}" srcId="{0F72A2CA-2E54-431C-9DE7-30CE0CD2BB1E}" destId="{1700F34C-FCCC-4256-85D8-1CF78215CA20}" srcOrd="5" destOrd="0" parTransId="{3E72C53E-86FA-4212-A86A-071A3CC16BAF}" sibTransId="{B5156ED2-BCD6-4EF8-9238-D4B8E86E88D9}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1351CBC5-6F6B-4CF9-AA29-208492337C6D}" type="presOf" srcId="{1700F34C-FCCC-4256-85D8-1CF78215CA20}" destId="{9717085D-4A2E-4280-99F7-07192C24105D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15214B7-316C-4526-A2CA-8505EB855346}" type="presParOf" srcId="{D98C0C22-A02A-4FB2-8EA1-D7E55B314842}" destId="{4FB7F050-391E-4F6C-B04D-C698002539A0}" srcOrd="0" destOrd="0" presId="urn:microsoft.com/office/officeart/2005/8/layout/hierarchy1"/>
    <dgm:cxn modelId="{160DE04B-79BA-48F3-9D12-ACD77F5E1BC8}" type="presParOf" srcId="{D98C0C22-A02A-4FB2-8EA1-D7E55B314842}" destId="{DA7AEF06-7DDB-4874-BFBA-489C291AA4AF}" srcOrd="1" destOrd="0" presId="urn:microsoft.com/office/officeart/2005/8/layout/hierarchy1"/>
    <dgm:cxn modelId="{4B9A89DA-A9E6-4BAA-A0B6-7F9B3E41A514}" type="presParOf" srcId="{DA7AEF06-7DDB-4874-BFBA-489C291AA4AF}" destId="{2C70E976-1A35-4C30-AC31-EB410E5F6109}" srcOrd="0" destOrd="0" presId="urn:microsoft.com/office/officeart/2005/8/layout/hierarchy1"/>
    <dgm:cxn modelId="{90055CA1-0A6C-44DD-9EEA-ED328755DF6D}" type="presParOf" srcId="{2C70E976-1A35-4C30-AC31-EB410E5F6109}" destId="{7A438F14-B17E-4F09-AA05-3833EE50A0FD}" srcOrd="0" destOrd="0" presId="urn:microsoft.com/office/officeart/2005/8/layout/hierarchy1"/>
    <dgm:cxn modelId="{781D6F93-FD74-4009-B076-84B3AAA6C3FC}" type="presParOf" srcId="{2C70E976-1A35-4C30-AC31-EB410E5F6109}" destId="{7F6985F2-BBD8-4343-9178-DEA94E7FFFBC}" srcOrd="1" destOrd="0" presId="urn:microsoft.com/office/officeart/2005/8/layout/hierarchy1"/>
    <dgm:cxn modelId="{686707E9-106D-484A-A97C-FED26CD1B00A}" type="presParOf" srcId="{DA7AEF06-7DDB-4874-BFBA-489C291AA4AF}" destId="{F0679D49-D1E1-4B1C-BE59-A38AD72839E1}" srcOrd="1" destOrd="0" presId="urn:microsoft.com/office/officeart/2005/8/layout/hierarchy1"/>
    <dgm:cxn modelId="{84741D49-DD21-48B3-9F1F-EED5ADC6E481}" type="presParOf" srcId="{D98C0C22-A02A-4FB2-8EA1-D7E55B314842}" destId="{CE84CFB8-6291-4059-B23C-85CC99A43CD6}" srcOrd="2" destOrd="0" presId="urn:microsoft.com/office/officeart/2005/8/layout/hierarchy1"/>
    <dgm:cxn modelId="{B77DDA09-9F75-488C-A0F0-E1A9CA93D9C5}" type="presParOf" srcId="{D98C0C22-A02A-4FB2-8EA1-D7E55B314842}" destId="{EC72A5C6-9389-4A7E-9DFD-BAC990780919}" srcOrd="3" destOrd="0" presId="urn:microsoft.com/office/officeart/2005/8/layout/hierarchy1"/>
    <dgm:cxn modelId="{BDC5A563-DB58-4663-8DC3-6E49A3B939EA}" type="presParOf" srcId="{EC72A5C6-9389-4A7E-9DFD-BAC990780919}" destId="{E7768F84-DC92-43F8-8027-D49DFE1D4980}" srcOrd="0" destOrd="0" presId="urn:microsoft.com/office/officeart/2005/8/layout/hierarchy1"/>
    <dgm:cxn modelId="{28A98E91-5655-45BA-9195-483D3C079E5B}" type="presParOf" srcId="{E7768F84-DC92-43F8-8027-D49DFE1D4980}" destId="{B5B46572-8E7D-420A-A172-ACECC04AB5E6}" srcOrd="0" destOrd="0" presId="urn:microsoft.com/office/officeart/2005/8/layout/hierarchy1"/>
    <dgm:cxn modelId="{7B4226EB-F8B6-4D0F-B4A4-27397B2B830A}" type="presParOf" srcId="{E7768F84-DC92-43F8-8027-D49DFE1D4980}" destId="{733DECD0-1B48-4D11-8E67-7B5955DD9B60}" srcOrd="1" destOrd="0" presId="urn:microsoft.com/office/officeart/2005/8/layout/hierarchy1"/>
    <dgm:cxn modelId="{62D8542A-19E4-426C-A8AE-B1D6DBD649C6}" type="presParOf" srcId="{EC72A5C6-9389-4A7E-9DFD-BAC990780919}" destId="{175E2DB9-D0A2-4044-AD9F-07DFFCD96EE7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E4F9037B-F89F-4433-BD5B-2B9383874D4B}" type="presParOf" srcId="{22EC6BC4-BD4A-4EA0-8657-2F4162FDE6CC}" destId="{2F07ECBA-BC1E-43BB-A9BE-BA8A53BC4D79}" srcOrd="8" destOrd="0" presId="urn:microsoft.com/office/officeart/2005/8/layout/hierarchy1"/>
    <dgm:cxn modelId="{3719A27C-1EF0-472A-83B8-5A74454CD967}" type="presParOf" srcId="{22EC6BC4-BD4A-4EA0-8657-2F4162FDE6CC}" destId="{E26F5F07-968A-4BAB-BAA2-855EF1A9E7A6}" srcOrd="9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  <dgm:cxn modelId="{41D66643-1941-46E9-ACB1-459F6CDCE319}" type="presParOf" srcId="{22EC6BC4-BD4A-4EA0-8657-2F4162FDE6CC}" destId="{552FC929-208D-4F2D-BB15-8CAD93592907}" srcOrd="10" destOrd="0" presId="urn:microsoft.com/office/officeart/2005/8/layout/hierarchy1"/>
    <dgm:cxn modelId="{4054747C-D128-4F96-A126-8D42BAB6BF59}" type="presParOf" srcId="{22EC6BC4-BD4A-4EA0-8657-2F4162FDE6CC}" destId="{27ED156C-C993-47A5-ACB5-03BDBD45548D}" srcOrd="11" destOrd="0" presId="urn:microsoft.com/office/officeart/2005/8/layout/hierarchy1"/>
    <dgm:cxn modelId="{669770AB-5E08-4DC6-A60D-8C018477545E}" type="presParOf" srcId="{27ED156C-C993-47A5-ACB5-03BDBD45548D}" destId="{207A74E9-F3CC-49E1-A189-7AB8D313E103}" srcOrd="0" destOrd="0" presId="urn:microsoft.com/office/officeart/2005/8/layout/hierarchy1"/>
    <dgm:cxn modelId="{677C81D4-0BF9-4A55-B323-402CF4915FC3}" type="presParOf" srcId="{207A74E9-F3CC-49E1-A189-7AB8D313E103}" destId="{A42C1195-7896-461E-9376-353A64D27815}" srcOrd="0" destOrd="0" presId="urn:microsoft.com/office/officeart/2005/8/layout/hierarchy1"/>
    <dgm:cxn modelId="{C55F4983-F6A4-4A54-BF39-F0A8A2725B5A}" type="presParOf" srcId="{207A74E9-F3CC-49E1-A189-7AB8D313E103}" destId="{9717085D-4A2E-4280-99F7-07192C24105D}" srcOrd="1" destOrd="0" presId="urn:microsoft.com/office/officeart/2005/8/layout/hierarchy1"/>
    <dgm:cxn modelId="{84929D9B-4B7E-4304-9788-B334B23A5296}" type="presParOf" srcId="{27ED156C-C993-47A5-ACB5-03BDBD45548D}" destId="{E158FD5C-1EE2-4C13-8378-9CDF766E0B8C}" srcOrd="1" destOrd="0" presId="urn:microsoft.com/office/officeart/2005/8/layout/hierarchy1"/>
    <dgm:cxn modelId="{6BBFB089-5B05-4C37-B71F-2BF20A2C0534}" type="presParOf" srcId="{22EC6BC4-BD4A-4EA0-8657-2F4162FDE6CC}" destId="{A319D43E-2B6F-4520-BB97-F26A9D5B997F}" srcOrd="12" destOrd="0" presId="urn:microsoft.com/office/officeart/2005/8/layout/hierarchy1"/>
    <dgm:cxn modelId="{12FC90F0-C130-4F75-BE7E-19EE4CACA034}" type="presParOf" srcId="{22EC6BC4-BD4A-4EA0-8657-2F4162FDE6CC}" destId="{E2D45EB8-0C32-41F4-A92B-384DDABC2EF1}" srcOrd="13" destOrd="0" presId="urn:microsoft.com/office/officeart/2005/8/layout/hierarchy1"/>
    <dgm:cxn modelId="{035028AD-D537-4AE2-B134-3CF9C28ECDBB}" type="presParOf" srcId="{E2D45EB8-0C32-41F4-A92B-384DDABC2EF1}" destId="{6EDBC8C1-B410-4A27-AFB7-E5740F05FE71}" srcOrd="0" destOrd="0" presId="urn:microsoft.com/office/officeart/2005/8/layout/hierarchy1"/>
    <dgm:cxn modelId="{ED355AB5-491D-478A-9023-496A8A0EB47F}" type="presParOf" srcId="{6EDBC8C1-B410-4A27-AFB7-E5740F05FE71}" destId="{B88BEA04-6104-44C4-AE64-7028875B1BF4}" srcOrd="0" destOrd="0" presId="urn:microsoft.com/office/officeart/2005/8/layout/hierarchy1"/>
    <dgm:cxn modelId="{5D28D8A5-F4B2-4B0F-82DE-5DDB43D4D4A3}" type="presParOf" srcId="{6EDBC8C1-B410-4A27-AFB7-E5740F05FE71}" destId="{B6CFD08F-317F-484B-AEC4-ECE7DE96C5EC}" srcOrd="1" destOrd="0" presId="urn:microsoft.com/office/officeart/2005/8/layout/hierarchy1"/>
    <dgm:cxn modelId="{278749C9-1D6A-46D2-BC0B-B15AADAE2682}" type="presParOf" srcId="{E2D45EB8-0C32-41F4-A92B-384DDABC2EF1}" destId="{6D023FEC-19DE-4DF4-8B47-C7A045601D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Shane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/>
      <dgm:t>
        <a:bodyPr/>
        <a:lstStyle/>
        <a:p>
          <a:r>
            <a:rPr lang="en-US" altLang="zh-CN" dirty="0"/>
            <a:t>Intern Researcher</a:t>
          </a:r>
          <a:endParaRPr lang="zh-CN" altLang="en-US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/>
      <dgm:t>
        <a:bodyPr/>
        <a:lstStyle/>
        <a:p>
          <a:r>
            <a:rPr lang="en-US" altLang="zh-CN" dirty="0"/>
            <a:t>Researcher 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Consultant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PC</a:t>
          </a:r>
          <a:endParaRPr lang="zh-CN" altLang="en-US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dirty="0"/>
            <a:t>AC 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4AFD8429-2642-4A96-8402-CE1677FFF863}">
      <dgm:prSet/>
      <dgm:spPr/>
      <dgm:t>
        <a:bodyPr/>
        <a:lstStyle/>
        <a:p>
          <a:r>
            <a:rPr lang="en-US" altLang="zh-CN" dirty="0"/>
            <a:t>Researcher</a:t>
          </a:r>
          <a:endParaRPr lang="zh-CN" altLang="en-US" dirty="0"/>
        </a:p>
      </dgm:t>
    </dgm:pt>
    <dgm:pt modelId="{8E53A0A7-513B-43BD-B320-31591AACC0DE}" type="parTrans" cxnId="{F0E58A71-F699-45E2-B5BA-003D38BEA6A9}">
      <dgm:prSet/>
      <dgm:spPr/>
      <dgm:t>
        <a:bodyPr/>
        <a:lstStyle/>
        <a:p>
          <a:endParaRPr lang="zh-CN" altLang="en-US"/>
        </a:p>
      </dgm:t>
    </dgm:pt>
    <dgm:pt modelId="{1D515024-0F5D-435D-8CE5-404FB242EFF4}" type="sibTrans" cxnId="{F0E58A71-F699-45E2-B5BA-003D38BEA6A9}">
      <dgm:prSet/>
      <dgm:spPr/>
      <dgm:t>
        <a:bodyPr/>
        <a:lstStyle/>
        <a:p>
          <a:endParaRPr lang="zh-CN" altLang="en-US"/>
        </a:p>
      </dgm:t>
    </dgm:pt>
    <dgm:pt modelId="{88CC005A-5024-4B93-81C8-85C642285181}">
      <dgm:prSet/>
      <dgm:spPr/>
      <dgm:t>
        <a:bodyPr/>
        <a:lstStyle/>
        <a:p>
          <a:r>
            <a:rPr lang="en-US" altLang="zh-CN" dirty="0"/>
            <a:t>Intern Researcher</a:t>
          </a:r>
          <a:endParaRPr lang="zh-CN" altLang="en-US" dirty="0"/>
        </a:p>
      </dgm:t>
    </dgm:pt>
    <dgm:pt modelId="{53C6CCE6-74C5-4F8C-9731-B6764ACBFE37}" type="parTrans" cxnId="{7125E16E-F16F-4A7D-BEEF-B247670CB8BD}">
      <dgm:prSet/>
      <dgm:spPr/>
      <dgm:t>
        <a:bodyPr/>
        <a:lstStyle/>
        <a:p>
          <a:endParaRPr lang="zh-CN" altLang="en-US"/>
        </a:p>
      </dgm:t>
    </dgm:pt>
    <dgm:pt modelId="{D1F74377-E7E9-4811-AB5E-EE0FEBD780CA}" type="sibTrans" cxnId="{7125E16E-F16F-4A7D-BEEF-B247670CB8BD}">
      <dgm:prSet/>
      <dgm:spPr/>
      <dgm:t>
        <a:bodyPr/>
        <a:lstStyle/>
        <a:p>
          <a:endParaRPr lang="zh-CN" altLang="en-US"/>
        </a:p>
      </dgm:t>
    </dgm:pt>
    <dgm:pt modelId="{5AAF13FD-0094-492A-A9A2-E88285AF1103}">
      <dgm:prSet/>
      <dgm:spPr/>
      <dgm:t>
        <a:bodyPr/>
        <a:lstStyle/>
        <a:p>
          <a:r>
            <a:rPr lang="en-US" altLang="zh-CN" dirty="0"/>
            <a:t>New AC</a:t>
          </a:r>
          <a:endParaRPr lang="zh-CN" altLang="en-US" dirty="0"/>
        </a:p>
      </dgm:t>
    </dgm:pt>
    <dgm:pt modelId="{56121C7B-5DFA-44BC-9A9D-82B25DEE9431}" type="parTrans" cxnId="{B27587AD-E130-4DD4-8A45-81536D4CF7B6}">
      <dgm:prSet/>
      <dgm:spPr/>
      <dgm:t>
        <a:bodyPr/>
        <a:lstStyle/>
        <a:p>
          <a:endParaRPr lang="zh-CN" altLang="en-US"/>
        </a:p>
      </dgm:t>
    </dgm:pt>
    <dgm:pt modelId="{EC2C40FE-8B13-40D0-AF2C-BAC7BB5D9CE7}" type="sibTrans" cxnId="{B27587AD-E130-4DD4-8A45-81536D4CF7B6}">
      <dgm:prSet/>
      <dgm:spPr/>
      <dgm:t>
        <a:bodyPr/>
        <a:lstStyle/>
        <a:p>
          <a:endParaRPr lang="zh-CN" altLang="en-US"/>
        </a:p>
      </dgm:t>
    </dgm:pt>
    <dgm:pt modelId="{A518622F-9262-4199-B54C-B3EB2771A654}">
      <dgm:prSet/>
      <dgm:spPr/>
      <dgm:t>
        <a:bodyPr/>
        <a:lstStyle/>
        <a:p>
          <a:r>
            <a:rPr lang="en-US" altLang="zh-CN" dirty="0"/>
            <a:t>New Consultant</a:t>
          </a:r>
          <a:endParaRPr lang="zh-CN" altLang="en-US" dirty="0"/>
        </a:p>
      </dgm:t>
    </dgm:pt>
    <dgm:pt modelId="{8C5CC86D-7F81-48E6-AE01-494EBEAFE003}" type="parTrans" cxnId="{24D45D66-A870-4F34-8DFB-ED674960AAB3}">
      <dgm:prSet/>
      <dgm:spPr/>
      <dgm:t>
        <a:bodyPr/>
        <a:lstStyle/>
        <a:p>
          <a:endParaRPr lang="zh-CN" altLang="en-US"/>
        </a:p>
      </dgm:t>
    </dgm:pt>
    <dgm:pt modelId="{E628F483-DA64-4433-9700-A56C8BCDC0B2}" type="sibTrans" cxnId="{24D45D66-A870-4F34-8DFB-ED674960AAB3}">
      <dgm:prSet/>
      <dgm:spPr/>
      <dgm:t>
        <a:bodyPr/>
        <a:lstStyle/>
        <a:p>
          <a:endParaRPr lang="zh-CN" altLang="en-US"/>
        </a:p>
      </dgm:t>
    </dgm:pt>
    <dgm:pt modelId="{10582BC6-6927-43E7-984F-C3658D77CFB5}">
      <dgm:prSet/>
      <dgm:spPr/>
      <dgm:t>
        <a:bodyPr/>
        <a:lstStyle/>
        <a:p>
          <a:r>
            <a:rPr lang="en-US" altLang="zh-CN" dirty="0"/>
            <a:t>New Consultant</a:t>
          </a:r>
          <a:endParaRPr lang="zh-CN" altLang="en-US" dirty="0"/>
        </a:p>
      </dgm:t>
    </dgm:pt>
    <dgm:pt modelId="{DCD23400-084F-4056-8DEF-DFFEFCCFC10B}" type="parTrans" cxnId="{2DCABCE7-52E6-44D8-9A02-2ADEB7DFAAF7}">
      <dgm:prSet/>
      <dgm:spPr/>
      <dgm:t>
        <a:bodyPr/>
        <a:lstStyle/>
        <a:p>
          <a:endParaRPr lang="zh-CN" altLang="en-US"/>
        </a:p>
      </dgm:t>
    </dgm:pt>
    <dgm:pt modelId="{0575747E-9FA2-4478-8BAA-64C849D7DD22}" type="sibTrans" cxnId="{2DCABCE7-52E6-44D8-9A02-2ADEB7DFAAF7}">
      <dgm:prSet/>
      <dgm:spPr/>
      <dgm:t>
        <a:bodyPr/>
        <a:lstStyle/>
        <a:p>
          <a:endParaRPr lang="zh-CN" altLang="en-US"/>
        </a:p>
      </dgm:t>
    </dgm:pt>
    <dgm:pt modelId="{DAB5D848-DA08-48F9-9FCD-519A82F8037D}">
      <dgm:prSet/>
      <dgm:spPr/>
      <dgm:t>
        <a:bodyPr/>
        <a:lstStyle/>
        <a:p>
          <a:r>
            <a:rPr lang="en-US" altLang="zh-CN" dirty="0"/>
            <a:t>New Consultant</a:t>
          </a:r>
          <a:endParaRPr lang="zh-CN" altLang="en-US" dirty="0"/>
        </a:p>
      </dgm:t>
    </dgm:pt>
    <dgm:pt modelId="{5ABDB920-AD19-49BA-A1C2-42FF54849DF7}" type="parTrans" cxnId="{FC57C6FA-143D-40DB-A592-4F5400D0EFA0}">
      <dgm:prSet/>
      <dgm:spPr/>
      <dgm:t>
        <a:bodyPr/>
        <a:lstStyle/>
        <a:p>
          <a:endParaRPr lang="zh-CN" altLang="en-US"/>
        </a:p>
      </dgm:t>
    </dgm:pt>
    <dgm:pt modelId="{CBF7A929-7FEA-402C-9375-ED1B4E1C3E3D}" type="sibTrans" cxnId="{FC57C6FA-143D-40DB-A592-4F5400D0EFA0}">
      <dgm:prSet/>
      <dgm:spPr/>
      <dgm:t>
        <a:bodyPr/>
        <a:lstStyle/>
        <a:p>
          <a:endParaRPr lang="zh-CN" altLang="en-US"/>
        </a:p>
      </dgm:t>
    </dgm:pt>
    <dgm:pt modelId="{B18BCC65-E3AB-43C0-BFA5-22E28B3ED9E6}">
      <dgm:prSet/>
      <dgm:spPr/>
      <dgm:t>
        <a:bodyPr/>
        <a:lstStyle/>
        <a:p>
          <a:r>
            <a:rPr lang="en-US" altLang="zh-CN" dirty="0"/>
            <a:t>New Consultant</a:t>
          </a:r>
          <a:endParaRPr lang="zh-CN" altLang="en-US" dirty="0"/>
        </a:p>
      </dgm:t>
    </dgm:pt>
    <dgm:pt modelId="{B34A87FD-7D69-4E56-8E2B-7EBFA1D560FF}" type="parTrans" cxnId="{3F0C10A7-B1C7-4A72-BC9C-7F092C7F3CA1}">
      <dgm:prSet/>
      <dgm:spPr/>
      <dgm:t>
        <a:bodyPr/>
        <a:lstStyle/>
        <a:p>
          <a:endParaRPr lang="zh-CN" altLang="en-US"/>
        </a:p>
      </dgm:t>
    </dgm:pt>
    <dgm:pt modelId="{E9F315BF-9D10-474A-BE32-5EA093187647}" type="sibTrans" cxnId="{3F0C10A7-B1C7-4A72-BC9C-7F092C7F3CA1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6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6"/>
      <dgm:spPr/>
    </dgm:pt>
    <dgm:pt modelId="{690FB0A6-F8A1-4C4F-9CF8-056958E27148}" type="pres">
      <dgm:prSet presAssocID="{6985DB4D-5065-4436-B063-D1241B23BA82}" presName="text2" presStyleLbl="fgAcc2" presStyleIdx="0" presStyleCnt="6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0" presStyleCnt="8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0" presStyleCnt="8"/>
      <dgm:spPr/>
    </dgm:pt>
    <dgm:pt modelId="{7F6985F2-BBD8-4343-9178-DEA94E7FFFBC}" type="pres">
      <dgm:prSet presAssocID="{1239C815-54BC-4EA7-A690-C57540FD1FA9}" presName="text3" presStyleLbl="fgAcc3" presStyleIdx="0" presStyleCnt="8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8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8"/>
      <dgm:spPr/>
    </dgm:pt>
    <dgm:pt modelId="{733DECD0-1B48-4D11-8E67-7B5955DD9B60}" type="pres">
      <dgm:prSet presAssocID="{053D7EDE-C1BC-401F-B8A2-A1A9C55762EC}" presName="text3" presStyleLbl="fgAcc3" presStyleIdx="1" presStyleCnt="8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E8472D70-9648-45D2-B53E-3C838F82106C}" type="pres">
      <dgm:prSet presAssocID="{8C5CC86D-7F81-48E6-AE01-494EBEAFE003}" presName="Name17" presStyleLbl="parChTrans1D3" presStyleIdx="2" presStyleCnt="8"/>
      <dgm:spPr/>
    </dgm:pt>
    <dgm:pt modelId="{DF553245-452C-4898-8DB5-76F84A518A3A}" type="pres">
      <dgm:prSet presAssocID="{A518622F-9262-4199-B54C-B3EB2771A654}" presName="hierRoot3" presStyleCnt="0"/>
      <dgm:spPr/>
    </dgm:pt>
    <dgm:pt modelId="{A73B0267-7087-4A75-AEE2-05FAC66CE56A}" type="pres">
      <dgm:prSet presAssocID="{A518622F-9262-4199-B54C-B3EB2771A654}" presName="composite3" presStyleCnt="0"/>
      <dgm:spPr/>
    </dgm:pt>
    <dgm:pt modelId="{FD49726D-E490-402A-9506-266CEE0EF0E6}" type="pres">
      <dgm:prSet presAssocID="{A518622F-9262-4199-B54C-B3EB2771A654}" presName="background3" presStyleLbl="node3" presStyleIdx="2" presStyleCnt="8"/>
      <dgm:spPr/>
    </dgm:pt>
    <dgm:pt modelId="{98E544E9-FE10-489C-B06F-A4DFCB295E04}" type="pres">
      <dgm:prSet presAssocID="{A518622F-9262-4199-B54C-B3EB2771A654}" presName="text3" presStyleLbl="fgAcc3" presStyleIdx="2" presStyleCnt="8">
        <dgm:presLayoutVars>
          <dgm:chPref val="3"/>
        </dgm:presLayoutVars>
      </dgm:prSet>
      <dgm:spPr/>
    </dgm:pt>
    <dgm:pt modelId="{FF2B192A-9A71-45E8-B453-86C3684CEB52}" type="pres">
      <dgm:prSet presAssocID="{A518622F-9262-4199-B54C-B3EB2771A654}" presName="hierChild4" presStyleCnt="0"/>
      <dgm:spPr/>
    </dgm:pt>
    <dgm:pt modelId="{6CE1D6CC-4F9C-45ED-9ECB-F09DA4A3B47D}" type="pres">
      <dgm:prSet presAssocID="{5ABDB920-AD19-49BA-A1C2-42FF54849DF7}" presName="Name17" presStyleLbl="parChTrans1D3" presStyleIdx="3" presStyleCnt="8"/>
      <dgm:spPr/>
    </dgm:pt>
    <dgm:pt modelId="{2B8397DB-8D2B-4D88-AF09-B449367E58E7}" type="pres">
      <dgm:prSet presAssocID="{DAB5D848-DA08-48F9-9FCD-519A82F8037D}" presName="hierRoot3" presStyleCnt="0"/>
      <dgm:spPr/>
    </dgm:pt>
    <dgm:pt modelId="{35EAFAE7-A613-477A-9454-95CFB9FCE1C1}" type="pres">
      <dgm:prSet presAssocID="{DAB5D848-DA08-48F9-9FCD-519A82F8037D}" presName="composite3" presStyleCnt="0"/>
      <dgm:spPr/>
    </dgm:pt>
    <dgm:pt modelId="{3ED1A15B-4673-4A2D-9BF7-03B9F50BB018}" type="pres">
      <dgm:prSet presAssocID="{DAB5D848-DA08-48F9-9FCD-519A82F8037D}" presName="background3" presStyleLbl="node3" presStyleIdx="3" presStyleCnt="8"/>
      <dgm:spPr/>
    </dgm:pt>
    <dgm:pt modelId="{9E1B28BB-D022-48DF-A5A7-F20B51F68DC7}" type="pres">
      <dgm:prSet presAssocID="{DAB5D848-DA08-48F9-9FCD-519A82F8037D}" presName="text3" presStyleLbl="fgAcc3" presStyleIdx="3" presStyleCnt="8">
        <dgm:presLayoutVars>
          <dgm:chPref val="3"/>
        </dgm:presLayoutVars>
      </dgm:prSet>
      <dgm:spPr/>
    </dgm:pt>
    <dgm:pt modelId="{AF017823-E55E-4365-87D6-C873FB6F0154}" type="pres">
      <dgm:prSet presAssocID="{DAB5D848-DA08-48F9-9FCD-519A82F8037D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6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6"/>
      <dgm:spPr/>
    </dgm:pt>
    <dgm:pt modelId="{EF914868-0517-4F34-B37C-890065378649}" type="pres">
      <dgm:prSet presAssocID="{80412E1E-D779-4B14-8BC4-FF4417FA9D00}" presName="text2" presStyleLbl="fgAcc2" presStyleIdx="1" presStyleCnt="6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4" presStyleCnt="8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4" presStyleCnt="8"/>
      <dgm:spPr/>
    </dgm:pt>
    <dgm:pt modelId="{FB296140-07B5-4403-90C9-37DB7336DF98}" type="pres">
      <dgm:prSet presAssocID="{85A1653C-7792-4AD2-9FC4-620113BA0506}" presName="text3" presStyleLbl="fgAcc3" presStyleIdx="4" presStyleCnt="8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946C0645-AA59-4F9E-84E2-CFB33181DC76}" type="pres">
      <dgm:prSet presAssocID="{56121C7B-5DFA-44BC-9A9D-82B25DEE9431}" presName="Name17" presStyleLbl="parChTrans1D3" presStyleIdx="5" presStyleCnt="8"/>
      <dgm:spPr/>
    </dgm:pt>
    <dgm:pt modelId="{33F17300-7480-46CF-8330-21F526FE0BB9}" type="pres">
      <dgm:prSet presAssocID="{5AAF13FD-0094-492A-A9A2-E88285AF1103}" presName="hierRoot3" presStyleCnt="0"/>
      <dgm:spPr/>
    </dgm:pt>
    <dgm:pt modelId="{4FD0C6F2-CCB6-4EEE-ABD6-FE8BA0485B39}" type="pres">
      <dgm:prSet presAssocID="{5AAF13FD-0094-492A-A9A2-E88285AF1103}" presName="composite3" presStyleCnt="0"/>
      <dgm:spPr/>
    </dgm:pt>
    <dgm:pt modelId="{8755B430-E555-486E-868E-94F51D85A8E4}" type="pres">
      <dgm:prSet presAssocID="{5AAF13FD-0094-492A-A9A2-E88285AF1103}" presName="background3" presStyleLbl="node3" presStyleIdx="5" presStyleCnt="8"/>
      <dgm:spPr/>
    </dgm:pt>
    <dgm:pt modelId="{CC0FDDB3-83FA-4797-B9B0-E906992ADF4D}" type="pres">
      <dgm:prSet presAssocID="{5AAF13FD-0094-492A-A9A2-E88285AF1103}" presName="text3" presStyleLbl="fgAcc3" presStyleIdx="5" presStyleCnt="8">
        <dgm:presLayoutVars>
          <dgm:chPref val="3"/>
        </dgm:presLayoutVars>
      </dgm:prSet>
      <dgm:spPr/>
    </dgm:pt>
    <dgm:pt modelId="{0AB8FBD4-C456-4C33-A206-39B0C0680DC3}" type="pres">
      <dgm:prSet presAssocID="{5AAF13FD-0094-492A-A9A2-E88285AF1103}" presName="hierChild4" presStyleCnt="0"/>
      <dgm:spPr/>
    </dgm:pt>
    <dgm:pt modelId="{4A3476C4-EFD7-4B28-9F92-B19B15EB7A45}" type="pres">
      <dgm:prSet presAssocID="{DCD23400-084F-4056-8DEF-DFFEFCCFC10B}" presName="Name17" presStyleLbl="parChTrans1D3" presStyleIdx="6" presStyleCnt="8"/>
      <dgm:spPr/>
    </dgm:pt>
    <dgm:pt modelId="{03955FD2-737D-4BDE-828F-9116B3335C3C}" type="pres">
      <dgm:prSet presAssocID="{10582BC6-6927-43E7-984F-C3658D77CFB5}" presName="hierRoot3" presStyleCnt="0"/>
      <dgm:spPr/>
    </dgm:pt>
    <dgm:pt modelId="{0E7D7CB2-DFB1-44D9-9238-50820F27DEB9}" type="pres">
      <dgm:prSet presAssocID="{10582BC6-6927-43E7-984F-C3658D77CFB5}" presName="composite3" presStyleCnt="0"/>
      <dgm:spPr/>
    </dgm:pt>
    <dgm:pt modelId="{5E8B6694-2320-4F13-B50D-A32C7D32B91B}" type="pres">
      <dgm:prSet presAssocID="{10582BC6-6927-43E7-984F-C3658D77CFB5}" presName="background3" presStyleLbl="node3" presStyleIdx="6" presStyleCnt="8"/>
      <dgm:spPr/>
    </dgm:pt>
    <dgm:pt modelId="{A65D6BFE-E2E7-4D33-B825-B8447541ADDF}" type="pres">
      <dgm:prSet presAssocID="{10582BC6-6927-43E7-984F-C3658D77CFB5}" presName="text3" presStyleLbl="fgAcc3" presStyleIdx="6" presStyleCnt="8">
        <dgm:presLayoutVars>
          <dgm:chPref val="3"/>
        </dgm:presLayoutVars>
      </dgm:prSet>
      <dgm:spPr/>
    </dgm:pt>
    <dgm:pt modelId="{0AA9264E-07AF-4CB5-86B3-2EBA03B6103F}" type="pres">
      <dgm:prSet presAssocID="{10582BC6-6927-43E7-984F-C3658D77CFB5}" presName="hierChild4" presStyleCnt="0"/>
      <dgm:spPr/>
    </dgm:pt>
    <dgm:pt modelId="{A1058459-2E96-47B8-B014-1A15D652860C}" type="pres">
      <dgm:prSet presAssocID="{B34A87FD-7D69-4E56-8E2B-7EBFA1D560FF}" presName="Name17" presStyleLbl="parChTrans1D3" presStyleIdx="7" presStyleCnt="8"/>
      <dgm:spPr/>
    </dgm:pt>
    <dgm:pt modelId="{1FC884A0-54B9-4CAD-92E2-9DCA44D404F2}" type="pres">
      <dgm:prSet presAssocID="{B18BCC65-E3AB-43C0-BFA5-22E28B3ED9E6}" presName="hierRoot3" presStyleCnt="0"/>
      <dgm:spPr/>
    </dgm:pt>
    <dgm:pt modelId="{7FE81B61-6EDC-4D10-B5E4-B839CE4211A4}" type="pres">
      <dgm:prSet presAssocID="{B18BCC65-E3AB-43C0-BFA5-22E28B3ED9E6}" presName="composite3" presStyleCnt="0"/>
      <dgm:spPr/>
    </dgm:pt>
    <dgm:pt modelId="{EAB8A0D8-5070-4367-943B-730B193624B9}" type="pres">
      <dgm:prSet presAssocID="{B18BCC65-E3AB-43C0-BFA5-22E28B3ED9E6}" presName="background3" presStyleLbl="node3" presStyleIdx="7" presStyleCnt="8"/>
      <dgm:spPr/>
    </dgm:pt>
    <dgm:pt modelId="{0EB683B4-9CAF-4313-B041-154A9F347662}" type="pres">
      <dgm:prSet presAssocID="{B18BCC65-E3AB-43C0-BFA5-22E28B3ED9E6}" presName="text3" presStyleLbl="fgAcc3" presStyleIdx="7" presStyleCnt="8">
        <dgm:presLayoutVars>
          <dgm:chPref val="3"/>
        </dgm:presLayoutVars>
      </dgm:prSet>
      <dgm:spPr/>
    </dgm:pt>
    <dgm:pt modelId="{B0F6B8CA-81F5-43A0-A62F-E0ED09B439FA}" type="pres">
      <dgm:prSet presAssocID="{B18BCC65-E3AB-43C0-BFA5-22E28B3ED9E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6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6"/>
      <dgm:spPr/>
    </dgm:pt>
    <dgm:pt modelId="{CF9FEDB4-F244-4335-ACB9-8CE4DD393B8C}" type="pres">
      <dgm:prSet presAssocID="{5E7C4A14-B3C3-4564-B451-2050776B8074}" presName="text2" presStyleLbl="fgAcc2" presStyleIdx="2" presStyleCnt="6" custLinFactNeighborX="73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6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6"/>
      <dgm:spPr/>
    </dgm:pt>
    <dgm:pt modelId="{D1409E21-F5B9-4E09-8705-50B9177EC23B}" type="pres">
      <dgm:prSet presAssocID="{98A573A3-41AA-4590-ABF7-02A95D46C39D}" presName="text2" presStyleLbl="fgAcc2" presStyleIdx="3" presStyleCnt="6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424CF2AE-44F6-41E8-9218-D8EB4D31A731}" type="pres">
      <dgm:prSet presAssocID="{8E53A0A7-513B-43BD-B320-31591AACC0DE}" presName="Name10" presStyleLbl="parChTrans1D2" presStyleIdx="4" presStyleCnt="6"/>
      <dgm:spPr/>
    </dgm:pt>
    <dgm:pt modelId="{F29F2C96-6E7A-4B0C-9362-E8C0DD330452}" type="pres">
      <dgm:prSet presAssocID="{4AFD8429-2642-4A96-8402-CE1677FFF863}" presName="hierRoot2" presStyleCnt="0"/>
      <dgm:spPr/>
    </dgm:pt>
    <dgm:pt modelId="{E5ED4945-0138-444F-99A9-28EF73E7E91A}" type="pres">
      <dgm:prSet presAssocID="{4AFD8429-2642-4A96-8402-CE1677FFF863}" presName="composite2" presStyleCnt="0"/>
      <dgm:spPr/>
    </dgm:pt>
    <dgm:pt modelId="{2566ECA4-3681-4BA5-BB38-C772B6919C14}" type="pres">
      <dgm:prSet presAssocID="{4AFD8429-2642-4A96-8402-CE1677FFF863}" presName="background2" presStyleLbl="node2" presStyleIdx="4" presStyleCnt="6"/>
      <dgm:spPr/>
    </dgm:pt>
    <dgm:pt modelId="{CC9400BC-893F-4569-857D-38B24A9FC8C0}" type="pres">
      <dgm:prSet presAssocID="{4AFD8429-2642-4A96-8402-CE1677FFF863}" presName="text2" presStyleLbl="fgAcc2" presStyleIdx="4" presStyleCnt="6">
        <dgm:presLayoutVars>
          <dgm:chPref val="3"/>
        </dgm:presLayoutVars>
      </dgm:prSet>
      <dgm:spPr/>
    </dgm:pt>
    <dgm:pt modelId="{A94ABFEC-C14A-4D28-91B1-CD32D1B8D9F3}" type="pres">
      <dgm:prSet presAssocID="{4AFD8429-2642-4A96-8402-CE1677FFF863}" presName="hierChild3" presStyleCnt="0"/>
      <dgm:spPr/>
    </dgm:pt>
    <dgm:pt modelId="{8E16E4C0-6FCF-4BEC-A194-3F3D460DDF05}" type="pres">
      <dgm:prSet presAssocID="{53C6CCE6-74C5-4F8C-9731-B6764ACBFE37}" presName="Name10" presStyleLbl="parChTrans1D2" presStyleIdx="5" presStyleCnt="6"/>
      <dgm:spPr/>
    </dgm:pt>
    <dgm:pt modelId="{EE9D0B9C-FA3F-4B5D-BF36-F03D962AF80F}" type="pres">
      <dgm:prSet presAssocID="{88CC005A-5024-4B93-81C8-85C642285181}" presName="hierRoot2" presStyleCnt="0"/>
      <dgm:spPr/>
    </dgm:pt>
    <dgm:pt modelId="{80C10518-BA87-4C69-9270-203BFE12E459}" type="pres">
      <dgm:prSet presAssocID="{88CC005A-5024-4B93-81C8-85C642285181}" presName="composite2" presStyleCnt="0"/>
      <dgm:spPr/>
    </dgm:pt>
    <dgm:pt modelId="{9078D454-4AF5-45D5-BA9F-BF6870CE035C}" type="pres">
      <dgm:prSet presAssocID="{88CC005A-5024-4B93-81C8-85C642285181}" presName="background2" presStyleLbl="node2" presStyleIdx="5" presStyleCnt="6"/>
      <dgm:spPr/>
    </dgm:pt>
    <dgm:pt modelId="{62DBE5C9-3F47-4512-8D8D-8DC16088B56B}" type="pres">
      <dgm:prSet presAssocID="{88CC005A-5024-4B93-81C8-85C642285181}" presName="text2" presStyleLbl="fgAcc2" presStyleIdx="5" presStyleCnt="6">
        <dgm:presLayoutVars>
          <dgm:chPref val="3"/>
        </dgm:presLayoutVars>
      </dgm:prSet>
      <dgm:spPr/>
    </dgm:pt>
    <dgm:pt modelId="{56879821-674D-4F1C-92B1-8F4EB0E38E91}" type="pres">
      <dgm:prSet presAssocID="{88CC005A-5024-4B93-81C8-85C642285181}" presName="hierChild3" presStyleCnt="0"/>
      <dgm:spPr/>
    </dgm:pt>
  </dgm:ptLst>
  <dgm:cxnLst>
    <dgm:cxn modelId="{2D6B3300-362E-48B8-A364-8E25009FE7BF}" type="presOf" srcId="{8E53A0A7-513B-43BD-B320-31591AACC0DE}" destId="{424CF2AE-44F6-41E8-9218-D8EB4D31A731}" srcOrd="0" destOrd="0" presId="urn:microsoft.com/office/officeart/2005/8/layout/hierarchy1"/>
    <dgm:cxn modelId="{ED852302-DCB5-40C0-B016-44630C26D3C2}" type="presOf" srcId="{3CC29A83-41D2-42AB-A9E1-49CF68B4C31D}" destId="{CE84CFB8-6291-4059-B23C-85CC99A43CD6}" srcOrd="0" destOrd="0" presId="urn:microsoft.com/office/officeart/2005/8/layout/hierarchy1"/>
    <dgm:cxn modelId="{9D896108-F978-4303-8A33-1C9EEE026FC8}" type="presOf" srcId="{B34A87FD-7D69-4E56-8E2B-7EBFA1D560FF}" destId="{A1058459-2E96-47B8-B014-1A15D652860C}" srcOrd="0" destOrd="0" presId="urn:microsoft.com/office/officeart/2005/8/layout/hierarchy1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08FB0214-9175-4BE7-947E-4E745FCC54BE}" type="presOf" srcId="{4AFD8429-2642-4A96-8402-CE1677FFF863}" destId="{CC9400BC-893F-4569-857D-38B24A9FC8C0}" srcOrd="0" destOrd="0" presId="urn:microsoft.com/office/officeart/2005/8/layout/hierarchy1"/>
    <dgm:cxn modelId="{936A0821-A9AE-4C51-BA9A-E99B6D690F82}" type="presOf" srcId="{5AAF13FD-0094-492A-A9A2-E88285AF1103}" destId="{CC0FDDB3-83FA-4797-B9B0-E906992ADF4D}" srcOrd="0" destOrd="0" presId="urn:microsoft.com/office/officeart/2005/8/layout/hierarchy1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B5B72B5D-19DA-457B-A09B-5D612C8D1984}" type="presOf" srcId="{B18BCC65-E3AB-43C0-BFA5-22E28B3ED9E6}" destId="{0EB683B4-9CAF-4313-B041-154A9F347662}" srcOrd="0" destOrd="0" presId="urn:microsoft.com/office/officeart/2005/8/layout/hierarchy1"/>
    <dgm:cxn modelId="{4EAE7B5D-5815-4947-A2FC-EA7DBDDF39D8}" type="presOf" srcId="{10582BC6-6927-43E7-984F-C3658D77CFB5}" destId="{A65D6BFE-E2E7-4D33-B825-B8447541ADDF}" srcOrd="0" destOrd="0" presId="urn:microsoft.com/office/officeart/2005/8/layout/hierarchy1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24D45D66-A870-4F34-8DFB-ED674960AAB3}" srcId="{6985DB4D-5065-4436-B063-D1241B23BA82}" destId="{A518622F-9262-4199-B54C-B3EB2771A654}" srcOrd="2" destOrd="0" parTransId="{8C5CC86D-7F81-48E6-AE01-494EBEAFE003}" sibTransId="{E628F483-DA64-4433-9700-A56C8BCDC0B2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D77E616A-352F-4806-9E3C-C8D4061CFD87}" type="presOf" srcId="{053D7EDE-C1BC-401F-B8A2-A1A9C55762EC}" destId="{733DECD0-1B48-4D11-8E67-7B5955DD9B60}" srcOrd="0" destOrd="0" presId="urn:microsoft.com/office/officeart/2005/8/layout/hierarchy1"/>
    <dgm:cxn modelId="{2B3D8A6E-658D-4537-8035-FCDA376EAB92}" type="presOf" srcId="{B35E00BB-0EEC-4A97-8B9D-05C0442809B5}" destId="{4FB7F050-391E-4F6C-B04D-C698002539A0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7125E16E-F16F-4A7D-BEEF-B247670CB8BD}" srcId="{0F72A2CA-2E54-431C-9DE7-30CE0CD2BB1E}" destId="{88CC005A-5024-4B93-81C8-85C642285181}" srcOrd="5" destOrd="0" parTransId="{53C6CCE6-74C5-4F8C-9731-B6764ACBFE37}" sibTransId="{D1F74377-E7E9-4811-AB5E-EE0FEBD780CA}"/>
    <dgm:cxn modelId="{F0E58A71-F699-45E2-B5BA-003D38BEA6A9}" srcId="{0F72A2CA-2E54-431C-9DE7-30CE0CD2BB1E}" destId="{4AFD8429-2642-4A96-8402-CE1677FFF863}" srcOrd="4" destOrd="0" parTransId="{8E53A0A7-513B-43BD-B320-31591AACC0DE}" sibTransId="{1D515024-0F5D-435D-8CE5-404FB242EFF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5E97FD82-180A-474F-879D-A4AE82C0B8EF}" type="presOf" srcId="{88CC005A-5024-4B93-81C8-85C642285181}" destId="{62DBE5C9-3F47-4512-8D8D-8DC16088B56B}" srcOrd="0" destOrd="0" presId="urn:microsoft.com/office/officeart/2005/8/layout/hierarchy1"/>
    <dgm:cxn modelId="{B4D3538A-4409-42D2-A0F1-02630F113B82}" type="presOf" srcId="{5ABDB920-AD19-49BA-A1C2-42FF54849DF7}" destId="{6CE1D6CC-4F9C-45ED-9ECB-F09DA4A3B47D}" srcOrd="0" destOrd="0" presId="urn:microsoft.com/office/officeart/2005/8/layout/hierarchy1"/>
    <dgm:cxn modelId="{0F29CA8C-56CB-4D61-B3B3-C89FD0BC7DF5}" type="presOf" srcId="{1239C815-54BC-4EA7-A690-C57540FD1FA9}" destId="{7F6985F2-BBD8-4343-9178-DEA94E7FFFBC}" srcOrd="0" destOrd="0" presId="urn:microsoft.com/office/officeart/2005/8/layout/hierarchy1"/>
    <dgm:cxn modelId="{D9B1009C-2DD8-4508-8D14-48754808433B}" type="presOf" srcId="{DCD23400-084F-4056-8DEF-DFFEFCCFC10B}" destId="{4A3476C4-EFD7-4B28-9F92-B19B15EB7A45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3F0C10A7-B1C7-4A72-BC9C-7F092C7F3CA1}" srcId="{80412E1E-D779-4B14-8BC4-FF4417FA9D00}" destId="{B18BCC65-E3AB-43C0-BFA5-22E28B3ED9E6}" srcOrd="3" destOrd="0" parTransId="{B34A87FD-7D69-4E56-8E2B-7EBFA1D560FF}" sibTransId="{E9F315BF-9D10-474A-BE32-5EA093187647}"/>
    <dgm:cxn modelId="{3B39D7A8-9E91-4DCB-B3B7-E6E7A1CD7B8B}" type="presOf" srcId="{56121C7B-5DFA-44BC-9A9D-82B25DEE9431}" destId="{946C0645-AA59-4F9E-84E2-CFB33181DC76}" srcOrd="0" destOrd="0" presId="urn:microsoft.com/office/officeart/2005/8/layout/hierarchy1"/>
    <dgm:cxn modelId="{B27587AD-E130-4DD4-8A45-81536D4CF7B6}" srcId="{80412E1E-D779-4B14-8BC4-FF4417FA9D00}" destId="{5AAF13FD-0094-492A-A9A2-E88285AF1103}" srcOrd="1" destOrd="0" parTransId="{56121C7B-5DFA-44BC-9A9D-82B25DEE9431}" sibTransId="{EC2C40FE-8B13-40D0-AF2C-BAC7BB5D9CE7}"/>
    <dgm:cxn modelId="{16C05FB2-F178-4BD4-A0F1-1685D874796A}" type="presOf" srcId="{8C5CC86D-7F81-48E6-AE01-494EBEAFE003}" destId="{E8472D70-9648-45D2-B53E-3C838F82106C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FB4364D4-CDCA-4299-9182-22372F49C922}" type="presOf" srcId="{DAB5D848-DA08-48F9-9FCD-519A82F8037D}" destId="{9E1B28BB-D022-48DF-A5A7-F20B51F68DC7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2DCABCE7-52E6-44D8-9A02-2ADEB7DFAAF7}" srcId="{80412E1E-D779-4B14-8BC4-FF4417FA9D00}" destId="{10582BC6-6927-43E7-984F-C3658D77CFB5}" srcOrd="2" destOrd="0" parTransId="{DCD23400-084F-4056-8DEF-DFFEFCCFC10B}" sibTransId="{0575747E-9FA2-4478-8BAA-64C849D7DD22}"/>
    <dgm:cxn modelId="{FC57C6FA-143D-40DB-A592-4F5400D0EFA0}" srcId="{6985DB4D-5065-4436-B063-D1241B23BA82}" destId="{DAB5D848-DA08-48F9-9FCD-519A82F8037D}" srcOrd="3" destOrd="0" parTransId="{5ABDB920-AD19-49BA-A1C2-42FF54849DF7}" sibTransId="{CBF7A929-7FEA-402C-9375-ED1B4E1C3E3D}"/>
    <dgm:cxn modelId="{5A9591FC-30AB-4B3A-83DC-31F376E7A4F3}" type="presOf" srcId="{A518622F-9262-4199-B54C-B3EB2771A654}" destId="{98E544E9-FE10-489C-B06F-A4DFCB295E04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A5DC38FF-0BB7-4FC2-A707-B60DC5D3A77F}" type="presOf" srcId="{53C6CCE6-74C5-4F8C-9731-B6764ACBFE37}" destId="{8E16E4C0-6FCF-4BEC-A194-3F3D460DDF05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15214B7-316C-4526-A2CA-8505EB855346}" type="presParOf" srcId="{D98C0C22-A02A-4FB2-8EA1-D7E55B314842}" destId="{4FB7F050-391E-4F6C-B04D-C698002539A0}" srcOrd="0" destOrd="0" presId="urn:microsoft.com/office/officeart/2005/8/layout/hierarchy1"/>
    <dgm:cxn modelId="{160DE04B-79BA-48F3-9D12-ACD77F5E1BC8}" type="presParOf" srcId="{D98C0C22-A02A-4FB2-8EA1-D7E55B314842}" destId="{DA7AEF06-7DDB-4874-BFBA-489C291AA4AF}" srcOrd="1" destOrd="0" presId="urn:microsoft.com/office/officeart/2005/8/layout/hierarchy1"/>
    <dgm:cxn modelId="{4B9A89DA-A9E6-4BAA-A0B6-7F9B3E41A514}" type="presParOf" srcId="{DA7AEF06-7DDB-4874-BFBA-489C291AA4AF}" destId="{2C70E976-1A35-4C30-AC31-EB410E5F6109}" srcOrd="0" destOrd="0" presId="urn:microsoft.com/office/officeart/2005/8/layout/hierarchy1"/>
    <dgm:cxn modelId="{90055CA1-0A6C-44DD-9EEA-ED328755DF6D}" type="presParOf" srcId="{2C70E976-1A35-4C30-AC31-EB410E5F6109}" destId="{7A438F14-B17E-4F09-AA05-3833EE50A0FD}" srcOrd="0" destOrd="0" presId="urn:microsoft.com/office/officeart/2005/8/layout/hierarchy1"/>
    <dgm:cxn modelId="{781D6F93-FD74-4009-B076-84B3AAA6C3FC}" type="presParOf" srcId="{2C70E976-1A35-4C30-AC31-EB410E5F6109}" destId="{7F6985F2-BBD8-4343-9178-DEA94E7FFFBC}" srcOrd="1" destOrd="0" presId="urn:microsoft.com/office/officeart/2005/8/layout/hierarchy1"/>
    <dgm:cxn modelId="{686707E9-106D-484A-A97C-FED26CD1B00A}" type="presParOf" srcId="{DA7AEF06-7DDB-4874-BFBA-489C291AA4AF}" destId="{F0679D49-D1E1-4B1C-BE59-A38AD72839E1}" srcOrd="1" destOrd="0" presId="urn:microsoft.com/office/officeart/2005/8/layout/hierarchy1"/>
    <dgm:cxn modelId="{84741D49-DD21-48B3-9F1F-EED5ADC6E481}" type="presParOf" srcId="{D98C0C22-A02A-4FB2-8EA1-D7E55B314842}" destId="{CE84CFB8-6291-4059-B23C-85CC99A43CD6}" srcOrd="2" destOrd="0" presId="urn:microsoft.com/office/officeart/2005/8/layout/hierarchy1"/>
    <dgm:cxn modelId="{B77DDA09-9F75-488C-A0F0-E1A9CA93D9C5}" type="presParOf" srcId="{D98C0C22-A02A-4FB2-8EA1-D7E55B314842}" destId="{EC72A5C6-9389-4A7E-9DFD-BAC990780919}" srcOrd="3" destOrd="0" presId="urn:microsoft.com/office/officeart/2005/8/layout/hierarchy1"/>
    <dgm:cxn modelId="{BDC5A563-DB58-4663-8DC3-6E49A3B939EA}" type="presParOf" srcId="{EC72A5C6-9389-4A7E-9DFD-BAC990780919}" destId="{E7768F84-DC92-43F8-8027-D49DFE1D4980}" srcOrd="0" destOrd="0" presId="urn:microsoft.com/office/officeart/2005/8/layout/hierarchy1"/>
    <dgm:cxn modelId="{28A98E91-5655-45BA-9195-483D3C079E5B}" type="presParOf" srcId="{E7768F84-DC92-43F8-8027-D49DFE1D4980}" destId="{B5B46572-8E7D-420A-A172-ACECC04AB5E6}" srcOrd="0" destOrd="0" presId="urn:microsoft.com/office/officeart/2005/8/layout/hierarchy1"/>
    <dgm:cxn modelId="{7B4226EB-F8B6-4D0F-B4A4-27397B2B830A}" type="presParOf" srcId="{E7768F84-DC92-43F8-8027-D49DFE1D4980}" destId="{733DECD0-1B48-4D11-8E67-7B5955DD9B60}" srcOrd="1" destOrd="0" presId="urn:microsoft.com/office/officeart/2005/8/layout/hierarchy1"/>
    <dgm:cxn modelId="{62D8542A-19E4-426C-A8AE-B1D6DBD649C6}" type="presParOf" srcId="{EC72A5C6-9389-4A7E-9DFD-BAC990780919}" destId="{175E2DB9-D0A2-4044-AD9F-07DFFCD96EE7}" srcOrd="1" destOrd="0" presId="urn:microsoft.com/office/officeart/2005/8/layout/hierarchy1"/>
    <dgm:cxn modelId="{848F0F7D-F1D6-49F3-9130-6154300E545B}" type="presParOf" srcId="{D98C0C22-A02A-4FB2-8EA1-D7E55B314842}" destId="{E8472D70-9648-45D2-B53E-3C838F82106C}" srcOrd="4" destOrd="0" presId="urn:microsoft.com/office/officeart/2005/8/layout/hierarchy1"/>
    <dgm:cxn modelId="{A8B07E50-472B-4D3F-AA5C-E8C9E9F2FA4B}" type="presParOf" srcId="{D98C0C22-A02A-4FB2-8EA1-D7E55B314842}" destId="{DF553245-452C-4898-8DB5-76F84A518A3A}" srcOrd="5" destOrd="0" presId="urn:microsoft.com/office/officeart/2005/8/layout/hierarchy1"/>
    <dgm:cxn modelId="{876E1341-D8C5-46D5-AE54-629029353FB8}" type="presParOf" srcId="{DF553245-452C-4898-8DB5-76F84A518A3A}" destId="{A73B0267-7087-4A75-AEE2-05FAC66CE56A}" srcOrd="0" destOrd="0" presId="urn:microsoft.com/office/officeart/2005/8/layout/hierarchy1"/>
    <dgm:cxn modelId="{80690DAA-C1EA-40D1-A2DC-08C050536C23}" type="presParOf" srcId="{A73B0267-7087-4A75-AEE2-05FAC66CE56A}" destId="{FD49726D-E490-402A-9506-266CEE0EF0E6}" srcOrd="0" destOrd="0" presId="urn:microsoft.com/office/officeart/2005/8/layout/hierarchy1"/>
    <dgm:cxn modelId="{E84F23DA-9FBA-46DC-9D52-D55929D36E89}" type="presParOf" srcId="{A73B0267-7087-4A75-AEE2-05FAC66CE56A}" destId="{98E544E9-FE10-489C-B06F-A4DFCB295E04}" srcOrd="1" destOrd="0" presId="urn:microsoft.com/office/officeart/2005/8/layout/hierarchy1"/>
    <dgm:cxn modelId="{8E73F9EA-18AC-4B00-85EC-1FAA8F5095F9}" type="presParOf" srcId="{DF553245-452C-4898-8DB5-76F84A518A3A}" destId="{FF2B192A-9A71-45E8-B453-86C3684CEB52}" srcOrd="1" destOrd="0" presId="urn:microsoft.com/office/officeart/2005/8/layout/hierarchy1"/>
    <dgm:cxn modelId="{C31932AB-E707-4733-93B9-F1DA2184377A}" type="presParOf" srcId="{D98C0C22-A02A-4FB2-8EA1-D7E55B314842}" destId="{6CE1D6CC-4F9C-45ED-9ECB-F09DA4A3B47D}" srcOrd="6" destOrd="0" presId="urn:microsoft.com/office/officeart/2005/8/layout/hierarchy1"/>
    <dgm:cxn modelId="{97EEDB81-A814-40CF-AD26-DACE189A7A5C}" type="presParOf" srcId="{D98C0C22-A02A-4FB2-8EA1-D7E55B314842}" destId="{2B8397DB-8D2B-4D88-AF09-B449367E58E7}" srcOrd="7" destOrd="0" presId="urn:microsoft.com/office/officeart/2005/8/layout/hierarchy1"/>
    <dgm:cxn modelId="{C1FBEEE4-6A44-4AA6-B2A4-BEA5F09DC8C5}" type="presParOf" srcId="{2B8397DB-8D2B-4D88-AF09-B449367E58E7}" destId="{35EAFAE7-A613-477A-9454-95CFB9FCE1C1}" srcOrd="0" destOrd="0" presId="urn:microsoft.com/office/officeart/2005/8/layout/hierarchy1"/>
    <dgm:cxn modelId="{D51EAD6F-5FA7-4BFD-89B1-F5F0A18EB207}" type="presParOf" srcId="{35EAFAE7-A613-477A-9454-95CFB9FCE1C1}" destId="{3ED1A15B-4673-4A2D-9BF7-03B9F50BB018}" srcOrd="0" destOrd="0" presId="urn:microsoft.com/office/officeart/2005/8/layout/hierarchy1"/>
    <dgm:cxn modelId="{9E82CA1C-0E43-4DAA-9AD8-C6036390685E}" type="presParOf" srcId="{35EAFAE7-A613-477A-9454-95CFB9FCE1C1}" destId="{9E1B28BB-D022-48DF-A5A7-F20B51F68DC7}" srcOrd="1" destOrd="0" presId="urn:microsoft.com/office/officeart/2005/8/layout/hierarchy1"/>
    <dgm:cxn modelId="{2A05F19B-2BC3-48C1-9E65-55D94B6E449B}" type="presParOf" srcId="{2B8397DB-8D2B-4D88-AF09-B449367E58E7}" destId="{AF017823-E55E-4365-87D6-C873FB6F0154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79E1147F-42E6-4F6B-B9B7-F04E41654205}" type="presParOf" srcId="{FE836D0D-4476-4941-BCE6-4A6832062015}" destId="{946C0645-AA59-4F9E-84E2-CFB33181DC76}" srcOrd="2" destOrd="0" presId="urn:microsoft.com/office/officeart/2005/8/layout/hierarchy1"/>
    <dgm:cxn modelId="{45863F1A-92B5-4004-9A0A-637808366482}" type="presParOf" srcId="{FE836D0D-4476-4941-BCE6-4A6832062015}" destId="{33F17300-7480-46CF-8330-21F526FE0BB9}" srcOrd="3" destOrd="0" presId="urn:microsoft.com/office/officeart/2005/8/layout/hierarchy1"/>
    <dgm:cxn modelId="{014EAE9C-A017-48EF-8951-61CAD8AA7621}" type="presParOf" srcId="{33F17300-7480-46CF-8330-21F526FE0BB9}" destId="{4FD0C6F2-CCB6-4EEE-ABD6-FE8BA0485B39}" srcOrd="0" destOrd="0" presId="urn:microsoft.com/office/officeart/2005/8/layout/hierarchy1"/>
    <dgm:cxn modelId="{223F3002-81F3-4268-94E2-0CCEAA8E8B51}" type="presParOf" srcId="{4FD0C6F2-CCB6-4EEE-ABD6-FE8BA0485B39}" destId="{8755B430-E555-486E-868E-94F51D85A8E4}" srcOrd="0" destOrd="0" presId="urn:microsoft.com/office/officeart/2005/8/layout/hierarchy1"/>
    <dgm:cxn modelId="{514A7C1B-114F-4E96-9347-1C69E61504A9}" type="presParOf" srcId="{4FD0C6F2-CCB6-4EEE-ABD6-FE8BA0485B39}" destId="{CC0FDDB3-83FA-4797-B9B0-E906992ADF4D}" srcOrd="1" destOrd="0" presId="urn:microsoft.com/office/officeart/2005/8/layout/hierarchy1"/>
    <dgm:cxn modelId="{9CF7BE51-2631-4C0C-B5F2-2C2CF6DEE557}" type="presParOf" srcId="{33F17300-7480-46CF-8330-21F526FE0BB9}" destId="{0AB8FBD4-C456-4C33-A206-39B0C0680DC3}" srcOrd="1" destOrd="0" presId="urn:microsoft.com/office/officeart/2005/8/layout/hierarchy1"/>
    <dgm:cxn modelId="{989692C6-EBBB-4B88-829B-BEC0756D8E9D}" type="presParOf" srcId="{FE836D0D-4476-4941-BCE6-4A6832062015}" destId="{4A3476C4-EFD7-4B28-9F92-B19B15EB7A45}" srcOrd="4" destOrd="0" presId="urn:microsoft.com/office/officeart/2005/8/layout/hierarchy1"/>
    <dgm:cxn modelId="{1C44890C-2A7B-4C9B-86DE-3590850CFBBA}" type="presParOf" srcId="{FE836D0D-4476-4941-BCE6-4A6832062015}" destId="{03955FD2-737D-4BDE-828F-9116B3335C3C}" srcOrd="5" destOrd="0" presId="urn:microsoft.com/office/officeart/2005/8/layout/hierarchy1"/>
    <dgm:cxn modelId="{64C5C7CF-9C66-49CA-A1E2-8B3F40C41434}" type="presParOf" srcId="{03955FD2-737D-4BDE-828F-9116B3335C3C}" destId="{0E7D7CB2-DFB1-44D9-9238-50820F27DEB9}" srcOrd="0" destOrd="0" presId="urn:microsoft.com/office/officeart/2005/8/layout/hierarchy1"/>
    <dgm:cxn modelId="{C13B351B-FF03-4339-9824-C7EBCB2D6F36}" type="presParOf" srcId="{0E7D7CB2-DFB1-44D9-9238-50820F27DEB9}" destId="{5E8B6694-2320-4F13-B50D-A32C7D32B91B}" srcOrd="0" destOrd="0" presId="urn:microsoft.com/office/officeart/2005/8/layout/hierarchy1"/>
    <dgm:cxn modelId="{3BB7E207-CA20-4A8E-913B-6C62F6B1EFBB}" type="presParOf" srcId="{0E7D7CB2-DFB1-44D9-9238-50820F27DEB9}" destId="{A65D6BFE-E2E7-4D33-B825-B8447541ADDF}" srcOrd="1" destOrd="0" presId="urn:microsoft.com/office/officeart/2005/8/layout/hierarchy1"/>
    <dgm:cxn modelId="{21FC4E77-146A-4236-AC69-3473CF6E32A3}" type="presParOf" srcId="{03955FD2-737D-4BDE-828F-9116B3335C3C}" destId="{0AA9264E-07AF-4CB5-86B3-2EBA03B6103F}" srcOrd="1" destOrd="0" presId="urn:microsoft.com/office/officeart/2005/8/layout/hierarchy1"/>
    <dgm:cxn modelId="{12E8F132-98BF-4E95-98C9-966F4963CA45}" type="presParOf" srcId="{FE836D0D-4476-4941-BCE6-4A6832062015}" destId="{A1058459-2E96-47B8-B014-1A15D652860C}" srcOrd="6" destOrd="0" presId="urn:microsoft.com/office/officeart/2005/8/layout/hierarchy1"/>
    <dgm:cxn modelId="{31EEF582-A0CA-4E28-854E-436BE81C2750}" type="presParOf" srcId="{FE836D0D-4476-4941-BCE6-4A6832062015}" destId="{1FC884A0-54B9-4CAD-92E2-9DCA44D404F2}" srcOrd="7" destOrd="0" presId="urn:microsoft.com/office/officeart/2005/8/layout/hierarchy1"/>
    <dgm:cxn modelId="{8D49643E-BD58-48BF-978E-4B71D3F8CE69}" type="presParOf" srcId="{1FC884A0-54B9-4CAD-92E2-9DCA44D404F2}" destId="{7FE81B61-6EDC-4D10-B5E4-B839CE4211A4}" srcOrd="0" destOrd="0" presId="urn:microsoft.com/office/officeart/2005/8/layout/hierarchy1"/>
    <dgm:cxn modelId="{572D7165-21A4-4632-A5CC-77865F7F3438}" type="presParOf" srcId="{7FE81B61-6EDC-4D10-B5E4-B839CE4211A4}" destId="{EAB8A0D8-5070-4367-943B-730B193624B9}" srcOrd="0" destOrd="0" presId="urn:microsoft.com/office/officeart/2005/8/layout/hierarchy1"/>
    <dgm:cxn modelId="{D627CBEB-D504-4F0E-86F0-32FB1B7CF802}" type="presParOf" srcId="{7FE81B61-6EDC-4D10-B5E4-B839CE4211A4}" destId="{0EB683B4-9CAF-4313-B041-154A9F347662}" srcOrd="1" destOrd="0" presId="urn:microsoft.com/office/officeart/2005/8/layout/hierarchy1"/>
    <dgm:cxn modelId="{27AB7F2E-05A6-43B5-9B44-05FE68D2B6DF}" type="presParOf" srcId="{1FC884A0-54B9-4CAD-92E2-9DCA44D404F2}" destId="{B0F6B8CA-81F5-43A0-A62F-E0ED09B439FA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25AED231-8231-4FCB-ADF9-30BB14EC9268}" type="presParOf" srcId="{22EC6BC4-BD4A-4EA0-8657-2F4162FDE6CC}" destId="{424CF2AE-44F6-41E8-9218-D8EB4D31A731}" srcOrd="8" destOrd="0" presId="urn:microsoft.com/office/officeart/2005/8/layout/hierarchy1"/>
    <dgm:cxn modelId="{C2C863BC-1503-4053-BA10-E41F6F1585B8}" type="presParOf" srcId="{22EC6BC4-BD4A-4EA0-8657-2F4162FDE6CC}" destId="{F29F2C96-6E7A-4B0C-9362-E8C0DD330452}" srcOrd="9" destOrd="0" presId="urn:microsoft.com/office/officeart/2005/8/layout/hierarchy1"/>
    <dgm:cxn modelId="{F37E3BBB-561D-4570-AA62-04AB14B712EA}" type="presParOf" srcId="{F29F2C96-6E7A-4B0C-9362-E8C0DD330452}" destId="{E5ED4945-0138-444F-99A9-28EF73E7E91A}" srcOrd="0" destOrd="0" presId="urn:microsoft.com/office/officeart/2005/8/layout/hierarchy1"/>
    <dgm:cxn modelId="{E3F0C0A7-CB88-4C9C-9DEC-A55E59B0B612}" type="presParOf" srcId="{E5ED4945-0138-444F-99A9-28EF73E7E91A}" destId="{2566ECA4-3681-4BA5-BB38-C772B6919C14}" srcOrd="0" destOrd="0" presId="urn:microsoft.com/office/officeart/2005/8/layout/hierarchy1"/>
    <dgm:cxn modelId="{D375F319-AA46-4181-B4FC-513021EDC965}" type="presParOf" srcId="{E5ED4945-0138-444F-99A9-28EF73E7E91A}" destId="{CC9400BC-893F-4569-857D-38B24A9FC8C0}" srcOrd="1" destOrd="0" presId="urn:microsoft.com/office/officeart/2005/8/layout/hierarchy1"/>
    <dgm:cxn modelId="{20B73F6A-3214-4E6A-A336-65D1DBDD2E4A}" type="presParOf" srcId="{F29F2C96-6E7A-4B0C-9362-E8C0DD330452}" destId="{A94ABFEC-C14A-4D28-91B1-CD32D1B8D9F3}" srcOrd="1" destOrd="0" presId="urn:microsoft.com/office/officeart/2005/8/layout/hierarchy1"/>
    <dgm:cxn modelId="{26535385-930D-469D-8678-72BBC7638952}" type="presParOf" srcId="{22EC6BC4-BD4A-4EA0-8657-2F4162FDE6CC}" destId="{8E16E4C0-6FCF-4BEC-A194-3F3D460DDF05}" srcOrd="10" destOrd="0" presId="urn:microsoft.com/office/officeart/2005/8/layout/hierarchy1"/>
    <dgm:cxn modelId="{E633B61A-327D-4ADB-87DB-8899EE27430E}" type="presParOf" srcId="{22EC6BC4-BD4A-4EA0-8657-2F4162FDE6CC}" destId="{EE9D0B9C-FA3F-4B5D-BF36-F03D962AF80F}" srcOrd="11" destOrd="0" presId="urn:microsoft.com/office/officeart/2005/8/layout/hierarchy1"/>
    <dgm:cxn modelId="{0B6A6CDD-ACCD-49DD-8087-3D73BF71B790}" type="presParOf" srcId="{EE9D0B9C-FA3F-4B5D-BF36-F03D962AF80F}" destId="{80C10518-BA87-4C69-9270-203BFE12E459}" srcOrd="0" destOrd="0" presId="urn:microsoft.com/office/officeart/2005/8/layout/hierarchy1"/>
    <dgm:cxn modelId="{CE191AB8-A73A-4527-95DD-7CCCBA22B483}" type="presParOf" srcId="{80C10518-BA87-4C69-9270-203BFE12E459}" destId="{9078D454-4AF5-45D5-BA9F-BF6870CE035C}" srcOrd="0" destOrd="0" presId="urn:microsoft.com/office/officeart/2005/8/layout/hierarchy1"/>
    <dgm:cxn modelId="{0565B60C-AE65-4F15-A9CE-15DF8A61EFB2}" type="presParOf" srcId="{80C10518-BA87-4C69-9270-203BFE12E459}" destId="{62DBE5C9-3F47-4512-8D8D-8DC16088B56B}" srcOrd="1" destOrd="0" presId="urn:microsoft.com/office/officeart/2005/8/layout/hierarchy1"/>
    <dgm:cxn modelId="{7E6E3598-BE48-4CE9-8CBB-F3EA62904347}" type="presParOf" srcId="{EE9D0B9C-FA3F-4B5D-BF36-F03D962AF80F}" destId="{56879821-674D-4F1C-92B1-8F4EB0E38E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149331-39E0-4569-A24C-0B11BBCC3E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72A2CA-2E54-431C-9DE7-30CE0CD2BB1E}">
      <dgm:prSet phldrT="[文本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CN" dirty="0"/>
            <a:t>Jessie Si</a:t>
          </a:r>
        </a:p>
      </dgm:t>
    </dgm:pt>
    <dgm:pt modelId="{37C3F680-E55F-4464-AE33-FD9D9D08B9D4}" type="par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A91FD8B7-0ABB-45A8-AB6A-E59B43BFF284}" type="sibTrans" cxnId="{9843E04E-281C-432E-905A-954F68FBD3E7}">
      <dgm:prSet/>
      <dgm:spPr/>
      <dgm:t>
        <a:bodyPr/>
        <a:lstStyle/>
        <a:p>
          <a:endParaRPr lang="zh-CN" altLang="en-US"/>
        </a:p>
      </dgm:t>
    </dgm:pt>
    <dgm:pt modelId="{6985DB4D-5065-4436-B063-D1241B23BA82}">
      <dgm:prSet phldrT="[文本]"/>
      <dgm:spPr/>
      <dgm:t>
        <a:bodyPr/>
        <a:lstStyle/>
        <a:p>
          <a:r>
            <a:rPr lang="en-US" altLang="zh-CN" dirty="0"/>
            <a:t>Wendy Chen-MC</a:t>
          </a:r>
        </a:p>
      </dgm:t>
    </dgm:pt>
    <dgm:pt modelId="{9D1E7982-F0F5-4D54-A9AC-4F85F5694D90}" type="par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DF87E8D3-13F8-4BB3-9613-F468E8263CDD}" type="sibTrans" cxnId="{02DA3764-4170-4A33-92DE-CE1267D78571}">
      <dgm:prSet/>
      <dgm:spPr/>
      <dgm:t>
        <a:bodyPr/>
        <a:lstStyle/>
        <a:p>
          <a:endParaRPr lang="zh-CN" altLang="en-US"/>
        </a:p>
      </dgm:t>
    </dgm:pt>
    <dgm:pt modelId="{1239C815-54BC-4EA7-A690-C57540FD1FA9}">
      <dgm:prSet phldrT="[文本]"/>
      <dgm:spPr/>
      <dgm:t>
        <a:bodyPr/>
        <a:lstStyle/>
        <a:p>
          <a:r>
            <a:rPr lang="en-US" altLang="zh-CN" dirty="0"/>
            <a:t>Irene HU-AC</a:t>
          </a:r>
          <a:endParaRPr lang="zh-CN" altLang="en-US" dirty="0"/>
        </a:p>
      </dgm:t>
    </dgm:pt>
    <dgm:pt modelId="{B35E00BB-0EEC-4A97-8B9D-05C0442809B5}" type="par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6BD9809A-A8F1-4815-A321-68CE1419C662}" type="sibTrans" cxnId="{F0F87F39-FE3A-435C-92D5-16F916EE628F}">
      <dgm:prSet/>
      <dgm:spPr/>
      <dgm:t>
        <a:bodyPr/>
        <a:lstStyle/>
        <a:p>
          <a:endParaRPr lang="zh-CN" altLang="en-US"/>
        </a:p>
      </dgm:t>
    </dgm:pt>
    <dgm:pt modelId="{80412E1E-D779-4B14-8BC4-FF4417FA9D00}">
      <dgm:prSet phldrT="[文本]"/>
      <dgm:spPr/>
      <dgm:t>
        <a:bodyPr/>
        <a:lstStyle/>
        <a:p>
          <a:r>
            <a:rPr lang="en-US" altLang="zh-CN" dirty="0"/>
            <a:t>Kyle Tan-C  </a:t>
          </a:r>
          <a:endParaRPr lang="zh-CN" altLang="en-US" dirty="0"/>
        </a:p>
      </dgm:t>
    </dgm:pt>
    <dgm:pt modelId="{DA3C65FB-1DCC-4934-92B2-516AA4AFA3F4}" type="par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5CBC8A9C-E908-478C-AED0-41F2E6E18FD8}" type="sibTrans" cxnId="{16852974-5A3B-4468-A13D-645AB50CB791}">
      <dgm:prSet/>
      <dgm:spPr/>
      <dgm:t>
        <a:bodyPr/>
        <a:lstStyle/>
        <a:p>
          <a:endParaRPr lang="zh-CN" altLang="en-US"/>
        </a:p>
      </dgm:t>
    </dgm:pt>
    <dgm:pt modelId="{85A1653C-7792-4AD2-9FC4-620113BA0506}">
      <dgm:prSet phldrT="[文本]"/>
      <dgm:spPr/>
      <dgm:t>
        <a:bodyPr/>
        <a:lstStyle/>
        <a:p>
          <a:r>
            <a:rPr lang="en-US" altLang="zh-CN" dirty="0"/>
            <a:t>New R</a:t>
          </a:r>
          <a:endParaRPr lang="zh-CN" altLang="en-US" dirty="0"/>
        </a:p>
      </dgm:t>
    </dgm:pt>
    <dgm:pt modelId="{E3C7C5DC-8939-49EA-B6E4-C1C7B1DEFCC7}" type="par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C3EC4A3D-17C5-4584-B47A-4D586D8E8E2D}" type="sibTrans" cxnId="{D31B480B-788C-4433-86B5-45BBA832DA99}">
      <dgm:prSet/>
      <dgm:spPr/>
      <dgm:t>
        <a:bodyPr/>
        <a:lstStyle/>
        <a:p>
          <a:endParaRPr lang="zh-CN" altLang="en-US"/>
        </a:p>
      </dgm:t>
    </dgm:pt>
    <dgm:pt modelId="{5E7C4A14-B3C3-4564-B451-2050776B8074}">
      <dgm:prSet/>
      <dgm:spPr/>
      <dgm:t>
        <a:bodyPr/>
        <a:lstStyle/>
        <a:p>
          <a:r>
            <a:rPr lang="en-US" altLang="zh-CN" dirty="0"/>
            <a:t>Ben Zhou -C</a:t>
          </a:r>
          <a:endParaRPr lang="zh-CN" altLang="en-US" dirty="0"/>
        </a:p>
      </dgm:t>
    </dgm:pt>
    <dgm:pt modelId="{E4D2E3F2-001E-439B-A823-16402D44D137}" type="par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ADDFB657-7FEC-4489-AB82-075F93EC9C54}" type="sibTrans" cxnId="{36F0F243-4843-4BD2-AB62-DFAA8CBA050D}">
      <dgm:prSet/>
      <dgm:spPr/>
      <dgm:t>
        <a:bodyPr/>
        <a:lstStyle/>
        <a:p>
          <a:endParaRPr lang="zh-CN" altLang="en-US"/>
        </a:p>
      </dgm:t>
    </dgm:pt>
    <dgm:pt modelId="{98A573A3-41AA-4590-ABF7-02A95D46C39D}">
      <dgm:prSet/>
      <dgm:spPr/>
      <dgm:t>
        <a:bodyPr/>
        <a:lstStyle/>
        <a:p>
          <a:r>
            <a:rPr lang="en-US" altLang="zh-CN" dirty="0"/>
            <a:t>Zoey </a:t>
          </a:r>
          <a:r>
            <a:rPr lang="en-US" altLang="zh-CN" dirty="0" err="1"/>
            <a:t>Cai</a:t>
          </a:r>
          <a:r>
            <a:rPr lang="en-US" altLang="zh-CN" dirty="0"/>
            <a:t>-AC</a:t>
          </a:r>
          <a:endParaRPr lang="zh-CN" altLang="en-US" dirty="0"/>
        </a:p>
      </dgm:t>
    </dgm:pt>
    <dgm:pt modelId="{FAEC43A8-80ED-4335-B0A0-B6D20ADE33F7}" type="par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737DF9B1-7537-4F2C-B5BB-914A3C8F8C7A}" type="sibTrans" cxnId="{93C228D7-65AC-4073-9863-C49FD3948262}">
      <dgm:prSet/>
      <dgm:spPr/>
      <dgm:t>
        <a:bodyPr/>
        <a:lstStyle/>
        <a:p>
          <a:endParaRPr lang="zh-CN" altLang="en-US"/>
        </a:p>
      </dgm:t>
    </dgm:pt>
    <dgm:pt modelId="{053D7EDE-C1BC-401F-B8A2-A1A9C55762EC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New R </a:t>
          </a:r>
          <a:endParaRPr lang="zh-CN" altLang="en-US" dirty="0"/>
        </a:p>
      </dgm:t>
    </dgm:pt>
    <dgm:pt modelId="{3CC29A83-41D2-42AB-A9E1-49CF68B4C31D}" type="par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82F4401B-D268-4DC1-8F38-A8D35E41D145}" type="sibTrans" cxnId="{FAEFEA67-1DFE-4E26-80F4-F20C4AFDBB41}">
      <dgm:prSet/>
      <dgm:spPr/>
      <dgm:t>
        <a:bodyPr/>
        <a:lstStyle/>
        <a:p>
          <a:endParaRPr lang="zh-CN" altLang="en-US"/>
        </a:p>
      </dgm:t>
    </dgm:pt>
    <dgm:pt modelId="{453A5890-5EB4-40F7-A3A9-342E127E9B13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dirty="0"/>
            <a:t>Paul Pan-AC</a:t>
          </a:r>
          <a:endParaRPr lang="zh-CN" altLang="en-US" dirty="0"/>
        </a:p>
      </dgm:t>
    </dgm:pt>
    <dgm:pt modelId="{5ADFC360-E33D-4823-BBE1-41C8DB3DFE28}" type="sib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0717B763-49A1-4E15-AD17-46609678CC20}" type="parTrans" cxnId="{1181540A-B69D-40A7-B44B-17A36014201A}">
      <dgm:prSet/>
      <dgm:spPr/>
      <dgm:t>
        <a:bodyPr/>
        <a:lstStyle/>
        <a:p>
          <a:endParaRPr lang="zh-CN" altLang="en-US"/>
        </a:p>
      </dgm:t>
    </dgm:pt>
    <dgm:pt modelId="{76A20E83-03B2-40D6-8E47-98E9035A568E}" type="pres">
      <dgm:prSet presAssocID="{BD149331-39E0-4569-A24C-0B11BBCC3E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E4B4A-2745-4159-847E-CB30FBFAA354}" type="pres">
      <dgm:prSet presAssocID="{0F72A2CA-2E54-431C-9DE7-30CE0CD2BB1E}" presName="hierRoot1" presStyleCnt="0"/>
      <dgm:spPr/>
    </dgm:pt>
    <dgm:pt modelId="{50257C47-0CC8-4A43-95DD-7AA4D15A61E0}" type="pres">
      <dgm:prSet presAssocID="{0F72A2CA-2E54-431C-9DE7-30CE0CD2BB1E}" presName="composite" presStyleCnt="0"/>
      <dgm:spPr/>
    </dgm:pt>
    <dgm:pt modelId="{6545C08F-F6CA-43A2-900A-71D451AC23BC}" type="pres">
      <dgm:prSet presAssocID="{0F72A2CA-2E54-431C-9DE7-30CE0CD2BB1E}" presName="background" presStyleLbl="node0" presStyleIdx="0" presStyleCnt="1"/>
      <dgm:spPr/>
    </dgm:pt>
    <dgm:pt modelId="{026F23E3-FA87-48E3-9797-667097CDC39D}" type="pres">
      <dgm:prSet presAssocID="{0F72A2CA-2E54-431C-9DE7-30CE0CD2BB1E}" presName="text" presStyleLbl="fgAcc0" presStyleIdx="0" presStyleCnt="1">
        <dgm:presLayoutVars>
          <dgm:chPref val="3"/>
        </dgm:presLayoutVars>
      </dgm:prSet>
      <dgm:spPr/>
    </dgm:pt>
    <dgm:pt modelId="{22EC6BC4-BD4A-4EA0-8657-2F4162FDE6CC}" type="pres">
      <dgm:prSet presAssocID="{0F72A2CA-2E54-431C-9DE7-30CE0CD2BB1E}" presName="hierChild2" presStyleCnt="0"/>
      <dgm:spPr/>
    </dgm:pt>
    <dgm:pt modelId="{B0C824A9-4B7D-465B-8EAB-CB52706E87E1}" type="pres">
      <dgm:prSet presAssocID="{9D1E7982-F0F5-4D54-A9AC-4F85F5694D90}" presName="Name10" presStyleLbl="parChTrans1D2" presStyleIdx="0" presStyleCnt="5"/>
      <dgm:spPr/>
    </dgm:pt>
    <dgm:pt modelId="{9DE3DAF1-459B-4874-A300-46C58193A428}" type="pres">
      <dgm:prSet presAssocID="{6985DB4D-5065-4436-B063-D1241B23BA82}" presName="hierRoot2" presStyleCnt="0"/>
      <dgm:spPr/>
    </dgm:pt>
    <dgm:pt modelId="{3C9F6356-0E27-43AE-8141-FB3094AEC888}" type="pres">
      <dgm:prSet presAssocID="{6985DB4D-5065-4436-B063-D1241B23BA82}" presName="composite2" presStyleCnt="0"/>
      <dgm:spPr/>
    </dgm:pt>
    <dgm:pt modelId="{420B5F3B-5ED9-42CE-8349-99B1665C09FB}" type="pres">
      <dgm:prSet presAssocID="{6985DB4D-5065-4436-B063-D1241B23BA82}" presName="background2" presStyleLbl="node2" presStyleIdx="0" presStyleCnt="5"/>
      <dgm:spPr/>
    </dgm:pt>
    <dgm:pt modelId="{690FB0A6-F8A1-4C4F-9CF8-056958E27148}" type="pres">
      <dgm:prSet presAssocID="{6985DB4D-5065-4436-B063-D1241B23BA82}" presName="text2" presStyleLbl="fgAcc2" presStyleIdx="0" presStyleCnt="5">
        <dgm:presLayoutVars>
          <dgm:chPref val="3"/>
        </dgm:presLayoutVars>
      </dgm:prSet>
      <dgm:spPr/>
    </dgm:pt>
    <dgm:pt modelId="{D98C0C22-A02A-4FB2-8EA1-D7E55B314842}" type="pres">
      <dgm:prSet presAssocID="{6985DB4D-5065-4436-B063-D1241B23BA82}" presName="hierChild3" presStyleCnt="0"/>
      <dgm:spPr/>
    </dgm:pt>
    <dgm:pt modelId="{4FB7F050-391E-4F6C-B04D-C698002539A0}" type="pres">
      <dgm:prSet presAssocID="{B35E00BB-0EEC-4A97-8B9D-05C0442809B5}" presName="Name17" presStyleLbl="parChTrans1D3" presStyleIdx="0" presStyleCnt="3"/>
      <dgm:spPr/>
    </dgm:pt>
    <dgm:pt modelId="{DA7AEF06-7DDB-4874-BFBA-489C291AA4AF}" type="pres">
      <dgm:prSet presAssocID="{1239C815-54BC-4EA7-A690-C57540FD1FA9}" presName="hierRoot3" presStyleCnt="0"/>
      <dgm:spPr/>
    </dgm:pt>
    <dgm:pt modelId="{2C70E976-1A35-4C30-AC31-EB410E5F6109}" type="pres">
      <dgm:prSet presAssocID="{1239C815-54BC-4EA7-A690-C57540FD1FA9}" presName="composite3" presStyleCnt="0"/>
      <dgm:spPr/>
    </dgm:pt>
    <dgm:pt modelId="{7A438F14-B17E-4F09-AA05-3833EE50A0FD}" type="pres">
      <dgm:prSet presAssocID="{1239C815-54BC-4EA7-A690-C57540FD1FA9}" presName="background3" presStyleLbl="node3" presStyleIdx="0" presStyleCnt="3"/>
      <dgm:spPr/>
    </dgm:pt>
    <dgm:pt modelId="{7F6985F2-BBD8-4343-9178-DEA94E7FFFBC}" type="pres">
      <dgm:prSet presAssocID="{1239C815-54BC-4EA7-A690-C57540FD1FA9}" presName="text3" presStyleLbl="fgAcc3" presStyleIdx="0" presStyleCnt="3">
        <dgm:presLayoutVars>
          <dgm:chPref val="3"/>
        </dgm:presLayoutVars>
      </dgm:prSet>
      <dgm:spPr/>
    </dgm:pt>
    <dgm:pt modelId="{F0679D49-D1E1-4B1C-BE59-A38AD72839E1}" type="pres">
      <dgm:prSet presAssocID="{1239C815-54BC-4EA7-A690-C57540FD1FA9}" presName="hierChild4" presStyleCnt="0"/>
      <dgm:spPr/>
    </dgm:pt>
    <dgm:pt modelId="{CE84CFB8-6291-4059-B23C-85CC99A43CD6}" type="pres">
      <dgm:prSet presAssocID="{3CC29A83-41D2-42AB-A9E1-49CF68B4C31D}" presName="Name17" presStyleLbl="parChTrans1D3" presStyleIdx="1" presStyleCnt="3"/>
      <dgm:spPr/>
    </dgm:pt>
    <dgm:pt modelId="{EC72A5C6-9389-4A7E-9DFD-BAC990780919}" type="pres">
      <dgm:prSet presAssocID="{053D7EDE-C1BC-401F-B8A2-A1A9C55762EC}" presName="hierRoot3" presStyleCnt="0"/>
      <dgm:spPr/>
    </dgm:pt>
    <dgm:pt modelId="{E7768F84-DC92-43F8-8027-D49DFE1D4980}" type="pres">
      <dgm:prSet presAssocID="{053D7EDE-C1BC-401F-B8A2-A1A9C55762EC}" presName="composite3" presStyleCnt="0"/>
      <dgm:spPr/>
    </dgm:pt>
    <dgm:pt modelId="{B5B46572-8E7D-420A-A172-ACECC04AB5E6}" type="pres">
      <dgm:prSet presAssocID="{053D7EDE-C1BC-401F-B8A2-A1A9C55762EC}" presName="background3" presStyleLbl="node3" presStyleIdx="1" presStyleCnt="3"/>
      <dgm:spPr/>
    </dgm:pt>
    <dgm:pt modelId="{733DECD0-1B48-4D11-8E67-7B5955DD9B60}" type="pres">
      <dgm:prSet presAssocID="{053D7EDE-C1BC-401F-B8A2-A1A9C55762EC}" presName="text3" presStyleLbl="fgAcc3" presStyleIdx="1" presStyleCnt="3">
        <dgm:presLayoutVars>
          <dgm:chPref val="3"/>
        </dgm:presLayoutVars>
      </dgm:prSet>
      <dgm:spPr/>
    </dgm:pt>
    <dgm:pt modelId="{175E2DB9-D0A2-4044-AD9F-07DFFCD96EE7}" type="pres">
      <dgm:prSet presAssocID="{053D7EDE-C1BC-401F-B8A2-A1A9C55762EC}" presName="hierChild4" presStyleCnt="0"/>
      <dgm:spPr/>
    </dgm:pt>
    <dgm:pt modelId="{53575EA2-FB9E-4B3F-89ED-CA191FADC5FA}" type="pres">
      <dgm:prSet presAssocID="{DA3C65FB-1DCC-4934-92B2-516AA4AFA3F4}" presName="Name10" presStyleLbl="parChTrans1D2" presStyleIdx="1" presStyleCnt="5"/>
      <dgm:spPr/>
    </dgm:pt>
    <dgm:pt modelId="{E9612735-9399-4C16-A380-5E2690E1104E}" type="pres">
      <dgm:prSet presAssocID="{80412E1E-D779-4B14-8BC4-FF4417FA9D00}" presName="hierRoot2" presStyleCnt="0"/>
      <dgm:spPr/>
    </dgm:pt>
    <dgm:pt modelId="{AC73E202-E6AA-497B-A42E-15637BBC4F0E}" type="pres">
      <dgm:prSet presAssocID="{80412E1E-D779-4B14-8BC4-FF4417FA9D00}" presName="composite2" presStyleCnt="0"/>
      <dgm:spPr/>
    </dgm:pt>
    <dgm:pt modelId="{170FC384-C436-4F77-B541-0ADCBDC6543B}" type="pres">
      <dgm:prSet presAssocID="{80412E1E-D779-4B14-8BC4-FF4417FA9D00}" presName="background2" presStyleLbl="node2" presStyleIdx="1" presStyleCnt="5"/>
      <dgm:spPr/>
    </dgm:pt>
    <dgm:pt modelId="{EF914868-0517-4F34-B37C-890065378649}" type="pres">
      <dgm:prSet presAssocID="{80412E1E-D779-4B14-8BC4-FF4417FA9D00}" presName="text2" presStyleLbl="fgAcc2" presStyleIdx="1" presStyleCnt="5" custLinFactNeighborX="-1881" custLinFactNeighborY="2222">
        <dgm:presLayoutVars>
          <dgm:chPref val="3"/>
        </dgm:presLayoutVars>
      </dgm:prSet>
      <dgm:spPr/>
    </dgm:pt>
    <dgm:pt modelId="{FE836D0D-4476-4941-BCE6-4A6832062015}" type="pres">
      <dgm:prSet presAssocID="{80412E1E-D779-4B14-8BC4-FF4417FA9D00}" presName="hierChild3" presStyleCnt="0"/>
      <dgm:spPr/>
    </dgm:pt>
    <dgm:pt modelId="{4663B7FF-C180-4572-BBDE-DD00658BA256}" type="pres">
      <dgm:prSet presAssocID="{E3C7C5DC-8939-49EA-B6E4-C1C7B1DEFCC7}" presName="Name17" presStyleLbl="parChTrans1D3" presStyleIdx="2" presStyleCnt="3"/>
      <dgm:spPr/>
    </dgm:pt>
    <dgm:pt modelId="{0A18C9AA-9569-4C3A-9ED7-BF721E7A51AE}" type="pres">
      <dgm:prSet presAssocID="{85A1653C-7792-4AD2-9FC4-620113BA0506}" presName="hierRoot3" presStyleCnt="0"/>
      <dgm:spPr/>
    </dgm:pt>
    <dgm:pt modelId="{89F3B9DB-BE8A-4B65-B13D-7ED466D1946F}" type="pres">
      <dgm:prSet presAssocID="{85A1653C-7792-4AD2-9FC4-620113BA0506}" presName="composite3" presStyleCnt="0"/>
      <dgm:spPr/>
    </dgm:pt>
    <dgm:pt modelId="{0F43D609-AC94-4386-BE47-E696E91E103E}" type="pres">
      <dgm:prSet presAssocID="{85A1653C-7792-4AD2-9FC4-620113BA0506}" presName="background3" presStyleLbl="node3" presStyleIdx="2" presStyleCnt="3"/>
      <dgm:spPr/>
    </dgm:pt>
    <dgm:pt modelId="{FB296140-07B5-4403-90C9-37DB7336DF98}" type="pres">
      <dgm:prSet presAssocID="{85A1653C-7792-4AD2-9FC4-620113BA0506}" presName="text3" presStyleLbl="fgAcc3" presStyleIdx="2" presStyleCnt="3">
        <dgm:presLayoutVars>
          <dgm:chPref val="3"/>
        </dgm:presLayoutVars>
      </dgm:prSet>
      <dgm:spPr/>
    </dgm:pt>
    <dgm:pt modelId="{D7E4E447-A30B-4089-9655-5725ECFD8585}" type="pres">
      <dgm:prSet presAssocID="{85A1653C-7792-4AD2-9FC4-620113BA0506}" presName="hierChild4" presStyleCnt="0"/>
      <dgm:spPr/>
    </dgm:pt>
    <dgm:pt modelId="{479E0FAF-C4F6-4D9F-9669-1C95014C9F0C}" type="pres">
      <dgm:prSet presAssocID="{E4D2E3F2-001E-439B-A823-16402D44D137}" presName="Name10" presStyleLbl="parChTrans1D2" presStyleIdx="2" presStyleCnt="5"/>
      <dgm:spPr/>
    </dgm:pt>
    <dgm:pt modelId="{C6CCBA7B-BC28-4043-A3C8-9927F7669456}" type="pres">
      <dgm:prSet presAssocID="{5E7C4A14-B3C3-4564-B451-2050776B8074}" presName="hierRoot2" presStyleCnt="0"/>
      <dgm:spPr/>
    </dgm:pt>
    <dgm:pt modelId="{8E7B37BE-E5B0-421A-B16F-1402A36535B5}" type="pres">
      <dgm:prSet presAssocID="{5E7C4A14-B3C3-4564-B451-2050776B8074}" presName="composite2" presStyleCnt="0"/>
      <dgm:spPr/>
    </dgm:pt>
    <dgm:pt modelId="{2E35E815-68EA-45BA-AAD1-9E3FFA9781D7}" type="pres">
      <dgm:prSet presAssocID="{5E7C4A14-B3C3-4564-B451-2050776B8074}" presName="background2" presStyleLbl="node2" presStyleIdx="2" presStyleCnt="5"/>
      <dgm:spPr/>
    </dgm:pt>
    <dgm:pt modelId="{CF9FEDB4-F244-4335-ACB9-8CE4DD393B8C}" type="pres">
      <dgm:prSet presAssocID="{5E7C4A14-B3C3-4564-B451-2050776B8074}" presName="text2" presStyleLbl="fgAcc2" presStyleIdx="2" presStyleCnt="5" custLinFactNeighborX="1201" custLinFactNeighborY="2304">
        <dgm:presLayoutVars>
          <dgm:chPref val="3"/>
        </dgm:presLayoutVars>
      </dgm:prSet>
      <dgm:spPr/>
    </dgm:pt>
    <dgm:pt modelId="{91C24661-FF48-4C6C-9EDE-238A671A126D}" type="pres">
      <dgm:prSet presAssocID="{5E7C4A14-B3C3-4564-B451-2050776B8074}" presName="hierChild3" presStyleCnt="0"/>
      <dgm:spPr/>
    </dgm:pt>
    <dgm:pt modelId="{7CBF65DF-FC33-472E-98F2-D9299F286582}" type="pres">
      <dgm:prSet presAssocID="{FAEC43A8-80ED-4335-B0A0-B6D20ADE33F7}" presName="Name10" presStyleLbl="parChTrans1D2" presStyleIdx="3" presStyleCnt="5"/>
      <dgm:spPr/>
    </dgm:pt>
    <dgm:pt modelId="{E3D6307C-8AA5-4695-AB60-93637406F5DE}" type="pres">
      <dgm:prSet presAssocID="{98A573A3-41AA-4590-ABF7-02A95D46C39D}" presName="hierRoot2" presStyleCnt="0"/>
      <dgm:spPr/>
    </dgm:pt>
    <dgm:pt modelId="{810F516F-6199-4BB9-86AC-B73C2F422885}" type="pres">
      <dgm:prSet presAssocID="{98A573A3-41AA-4590-ABF7-02A95D46C39D}" presName="composite2" presStyleCnt="0"/>
      <dgm:spPr/>
    </dgm:pt>
    <dgm:pt modelId="{B2F0071D-1F13-4E87-BF71-65ED22293DFE}" type="pres">
      <dgm:prSet presAssocID="{98A573A3-41AA-4590-ABF7-02A95D46C39D}" presName="background2" presStyleLbl="node2" presStyleIdx="3" presStyleCnt="5"/>
      <dgm:spPr/>
    </dgm:pt>
    <dgm:pt modelId="{D1409E21-F5B9-4E09-8705-50B9177EC23B}" type="pres">
      <dgm:prSet presAssocID="{98A573A3-41AA-4590-ABF7-02A95D46C39D}" presName="text2" presStyleLbl="fgAcc2" presStyleIdx="3" presStyleCnt="5">
        <dgm:presLayoutVars>
          <dgm:chPref val="3"/>
        </dgm:presLayoutVars>
      </dgm:prSet>
      <dgm:spPr/>
    </dgm:pt>
    <dgm:pt modelId="{B98FE670-ABA9-490E-A003-9255645221A1}" type="pres">
      <dgm:prSet presAssocID="{98A573A3-41AA-4590-ABF7-02A95D46C39D}" presName="hierChild3" presStyleCnt="0"/>
      <dgm:spPr/>
    </dgm:pt>
    <dgm:pt modelId="{2F07ECBA-BC1E-43BB-A9BE-BA8A53BC4D79}" type="pres">
      <dgm:prSet presAssocID="{0717B763-49A1-4E15-AD17-46609678CC20}" presName="Name10" presStyleLbl="parChTrans1D2" presStyleIdx="4" presStyleCnt="5"/>
      <dgm:spPr/>
    </dgm:pt>
    <dgm:pt modelId="{E26F5F07-968A-4BAB-BAA2-855EF1A9E7A6}" type="pres">
      <dgm:prSet presAssocID="{453A5890-5EB4-40F7-A3A9-342E127E9B13}" presName="hierRoot2" presStyleCnt="0"/>
      <dgm:spPr/>
    </dgm:pt>
    <dgm:pt modelId="{B57733A4-5F32-43E4-A9D4-78C22146A122}" type="pres">
      <dgm:prSet presAssocID="{453A5890-5EB4-40F7-A3A9-342E127E9B13}" presName="composite2" presStyleCnt="0"/>
      <dgm:spPr/>
    </dgm:pt>
    <dgm:pt modelId="{213A7BE6-437F-4AAB-9F99-BB44A2D6DF35}" type="pres">
      <dgm:prSet presAssocID="{453A5890-5EB4-40F7-A3A9-342E127E9B13}" presName="background2" presStyleLbl="node2" presStyleIdx="4" presStyleCnt="5"/>
      <dgm:spPr/>
    </dgm:pt>
    <dgm:pt modelId="{BD5F89B3-2EB0-475A-83F3-64A607224D61}" type="pres">
      <dgm:prSet presAssocID="{453A5890-5EB4-40F7-A3A9-342E127E9B13}" presName="text2" presStyleLbl="fgAcc2" presStyleIdx="4" presStyleCnt="5">
        <dgm:presLayoutVars>
          <dgm:chPref val="3"/>
        </dgm:presLayoutVars>
      </dgm:prSet>
      <dgm:spPr/>
    </dgm:pt>
    <dgm:pt modelId="{B98B98B4-A490-4909-BB88-A088772A20FA}" type="pres">
      <dgm:prSet presAssocID="{453A5890-5EB4-40F7-A3A9-342E127E9B13}" presName="hierChild3" presStyleCnt="0"/>
      <dgm:spPr/>
    </dgm:pt>
  </dgm:ptLst>
  <dgm:cxnLst>
    <dgm:cxn modelId="{ED852302-DCB5-40C0-B016-44630C26D3C2}" type="presOf" srcId="{3CC29A83-41D2-42AB-A9E1-49CF68B4C31D}" destId="{CE84CFB8-6291-4059-B23C-85CC99A43CD6}" srcOrd="0" destOrd="0" presId="urn:microsoft.com/office/officeart/2005/8/layout/hierarchy1"/>
    <dgm:cxn modelId="{1181540A-B69D-40A7-B44B-17A36014201A}" srcId="{0F72A2CA-2E54-431C-9DE7-30CE0CD2BB1E}" destId="{453A5890-5EB4-40F7-A3A9-342E127E9B13}" srcOrd="4" destOrd="0" parTransId="{0717B763-49A1-4E15-AD17-46609678CC20}" sibTransId="{5ADFC360-E33D-4823-BBE1-41C8DB3DFE28}"/>
    <dgm:cxn modelId="{D31B480B-788C-4433-86B5-45BBA832DA99}" srcId="{80412E1E-D779-4B14-8BC4-FF4417FA9D00}" destId="{85A1653C-7792-4AD2-9FC4-620113BA0506}" srcOrd="0" destOrd="0" parTransId="{E3C7C5DC-8939-49EA-B6E4-C1C7B1DEFCC7}" sibTransId="{C3EC4A3D-17C5-4584-B47A-4D586D8E8E2D}"/>
    <dgm:cxn modelId="{59306C23-5B57-407D-ABC8-09CECFAD8C1F}" type="presOf" srcId="{85A1653C-7792-4AD2-9FC4-620113BA0506}" destId="{FB296140-07B5-4403-90C9-37DB7336DF98}" srcOrd="0" destOrd="0" presId="urn:microsoft.com/office/officeart/2005/8/layout/hierarchy1"/>
    <dgm:cxn modelId="{F577A82A-54FB-4EBC-A071-C21316334D51}" type="presOf" srcId="{9D1E7982-F0F5-4D54-A9AC-4F85F5694D90}" destId="{B0C824A9-4B7D-465B-8EAB-CB52706E87E1}" srcOrd="0" destOrd="0" presId="urn:microsoft.com/office/officeart/2005/8/layout/hierarchy1"/>
    <dgm:cxn modelId="{F0F87F39-FE3A-435C-92D5-16F916EE628F}" srcId="{6985DB4D-5065-4436-B063-D1241B23BA82}" destId="{1239C815-54BC-4EA7-A690-C57540FD1FA9}" srcOrd="0" destOrd="0" parTransId="{B35E00BB-0EEC-4A97-8B9D-05C0442809B5}" sibTransId="{6BD9809A-A8F1-4815-A321-68CE1419C662}"/>
    <dgm:cxn modelId="{36F0F243-4843-4BD2-AB62-DFAA8CBA050D}" srcId="{0F72A2CA-2E54-431C-9DE7-30CE0CD2BB1E}" destId="{5E7C4A14-B3C3-4564-B451-2050776B8074}" srcOrd="2" destOrd="0" parTransId="{E4D2E3F2-001E-439B-A823-16402D44D137}" sibTransId="{ADDFB657-7FEC-4489-AB82-075F93EC9C54}"/>
    <dgm:cxn modelId="{02DA3764-4170-4A33-92DE-CE1267D78571}" srcId="{0F72A2CA-2E54-431C-9DE7-30CE0CD2BB1E}" destId="{6985DB4D-5065-4436-B063-D1241B23BA82}" srcOrd="0" destOrd="0" parTransId="{9D1E7982-F0F5-4D54-A9AC-4F85F5694D90}" sibTransId="{DF87E8D3-13F8-4BB3-9613-F468E8263CDD}"/>
    <dgm:cxn modelId="{FAEFEA67-1DFE-4E26-80F4-F20C4AFDBB41}" srcId="{6985DB4D-5065-4436-B063-D1241B23BA82}" destId="{053D7EDE-C1BC-401F-B8A2-A1A9C55762EC}" srcOrd="1" destOrd="0" parTransId="{3CC29A83-41D2-42AB-A9E1-49CF68B4C31D}" sibTransId="{82F4401B-D268-4DC1-8F38-A8D35E41D145}"/>
    <dgm:cxn modelId="{D77E616A-352F-4806-9E3C-C8D4061CFD87}" type="presOf" srcId="{053D7EDE-C1BC-401F-B8A2-A1A9C55762EC}" destId="{733DECD0-1B48-4D11-8E67-7B5955DD9B60}" srcOrd="0" destOrd="0" presId="urn:microsoft.com/office/officeart/2005/8/layout/hierarchy1"/>
    <dgm:cxn modelId="{2B3D8A6E-658D-4537-8035-FCDA376EAB92}" type="presOf" srcId="{B35E00BB-0EEC-4A97-8B9D-05C0442809B5}" destId="{4FB7F050-391E-4F6C-B04D-C698002539A0}" srcOrd="0" destOrd="0" presId="urn:microsoft.com/office/officeart/2005/8/layout/hierarchy1"/>
    <dgm:cxn modelId="{9843E04E-281C-432E-905A-954F68FBD3E7}" srcId="{BD149331-39E0-4569-A24C-0B11BBCC3E67}" destId="{0F72A2CA-2E54-431C-9DE7-30CE0CD2BB1E}" srcOrd="0" destOrd="0" parTransId="{37C3F680-E55F-4464-AE33-FD9D9D08B9D4}" sibTransId="{A91FD8B7-0ABB-45A8-AB6A-E59B43BFF284}"/>
    <dgm:cxn modelId="{16852974-5A3B-4468-A13D-645AB50CB791}" srcId="{0F72A2CA-2E54-431C-9DE7-30CE0CD2BB1E}" destId="{80412E1E-D779-4B14-8BC4-FF4417FA9D00}" srcOrd="1" destOrd="0" parTransId="{DA3C65FB-1DCC-4934-92B2-516AA4AFA3F4}" sibTransId="{5CBC8A9C-E908-478C-AED0-41F2E6E18FD8}"/>
    <dgm:cxn modelId="{FF8F8876-F732-4EAC-A8E7-D37F41B4465F}" type="presOf" srcId="{80412E1E-D779-4B14-8BC4-FF4417FA9D00}" destId="{EF914868-0517-4F34-B37C-890065378649}" srcOrd="0" destOrd="0" presId="urn:microsoft.com/office/officeart/2005/8/layout/hierarchy1"/>
    <dgm:cxn modelId="{914B3358-6F19-4F00-B03F-A9DF8A8F4007}" type="presOf" srcId="{E3C7C5DC-8939-49EA-B6E4-C1C7B1DEFCC7}" destId="{4663B7FF-C180-4572-BBDE-DD00658BA256}" srcOrd="0" destOrd="0" presId="urn:microsoft.com/office/officeart/2005/8/layout/hierarchy1"/>
    <dgm:cxn modelId="{D2D3C758-B0EB-43E8-A032-74F7BC4A2B5F}" type="presOf" srcId="{98A573A3-41AA-4590-ABF7-02A95D46C39D}" destId="{D1409E21-F5B9-4E09-8705-50B9177EC23B}" srcOrd="0" destOrd="0" presId="urn:microsoft.com/office/officeart/2005/8/layout/hierarchy1"/>
    <dgm:cxn modelId="{BE96F378-75D0-4826-B03D-CBED6AFCF620}" type="presOf" srcId="{FAEC43A8-80ED-4335-B0A0-B6D20ADE33F7}" destId="{7CBF65DF-FC33-472E-98F2-D9299F286582}" srcOrd="0" destOrd="0" presId="urn:microsoft.com/office/officeart/2005/8/layout/hierarchy1"/>
    <dgm:cxn modelId="{0F29CA8C-56CB-4D61-B3B3-C89FD0BC7DF5}" type="presOf" srcId="{1239C815-54BC-4EA7-A690-C57540FD1FA9}" destId="{7F6985F2-BBD8-4343-9178-DEA94E7FFFBC}" srcOrd="0" destOrd="0" presId="urn:microsoft.com/office/officeart/2005/8/layout/hierarchy1"/>
    <dgm:cxn modelId="{BD68B3A2-9E6D-4505-AA6A-B116D6C28B4D}" type="presOf" srcId="{5E7C4A14-B3C3-4564-B451-2050776B8074}" destId="{CF9FEDB4-F244-4335-ACB9-8CE4DD393B8C}" srcOrd="0" destOrd="0" presId="urn:microsoft.com/office/officeart/2005/8/layout/hierarchy1"/>
    <dgm:cxn modelId="{D31A1FA6-0037-46ED-B6FA-2CDADD2B5F37}" type="presOf" srcId="{BD149331-39E0-4569-A24C-0B11BBCC3E67}" destId="{76A20E83-03B2-40D6-8E47-98E9035A568E}" srcOrd="0" destOrd="0" presId="urn:microsoft.com/office/officeart/2005/8/layout/hierarchy1"/>
    <dgm:cxn modelId="{DB42A0B5-8052-4FD6-927D-F5CC5F03DFEB}" type="presOf" srcId="{6985DB4D-5065-4436-B063-D1241B23BA82}" destId="{690FB0A6-F8A1-4C4F-9CF8-056958E27148}" srcOrd="0" destOrd="0" presId="urn:microsoft.com/office/officeart/2005/8/layout/hierarchy1"/>
    <dgm:cxn modelId="{418CE5BD-289B-42BD-AD4F-A7C738B0D464}" type="presOf" srcId="{0F72A2CA-2E54-431C-9DE7-30CE0CD2BB1E}" destId="{026F23E3-FA87-48E3-9797-667097CDC39D}" srcOrd="0" destOrd="0" presId="urn:microsoft.com/office/officeart/2005/8/layout/hierarchy1"/>
    <dgm:cxn modelId="{93C228D7-65AC-4073-9863-C49FD3948262}" srcId="{0F72A2CA-2E54-431C-9DE7-30CE0CD2BB1E}" destId="{98A573A3-41AA-4590-ABF7-02A95D46C39D}" srcOrd="3" destOrd="0" parTransId="{FAEC43A8-80ED-4335-B0A0-B6D20ADE33F7}" sibTransId="{737DF9B1-7537-4F2C-B5BB-914A3C8F8C7A}"/>
    <dgm:cxn modelId="{D0FBB1D8-4ECA-454B-B7BE-76B9110166AE}" type="presOf" srcId="{DA3C65FB-1DCC-4934-92B2-516AA4AFA3F4}" destId="{53575EA2-FB9E-4B3F-89ED-CA191FADC5FA}" srcOrd="0" destOrd="0" presId="urn:microsoft.com/office/officeart/2005/8/layout/hierarchy1"/>
    <dgm:cxn modelId="{DF6A1AE7-9E18-426B-AC76-0968F26E0482}" type="presOf" srcId="{0717B763-49A1-4E15-AD17-46609678CC20}" destId="{2F07ECBA-BC1E-43BB-A9BE-BA8A53BC4D79}" srcOrd="0" destOrd="0" presId="urn:microsoft.com/office/officeart/2005/8/layout/hierarchy1"/>
    <dgm:cxn modelId="{ECC8BBF1-B906-4302-9D41-4F703EBD97BF}" type="presOf" srcId="{453A5890-5EB4-40F7-A3A9-342E127E9B13}" destId="{BD5F89B3-2EB0-475A-83F3-64A607224D61}" srcOrd="0" destOrd="0" presId="urn:microsoft.com/office/officeart/2005/8/layout/hierarchy1"/>
    <dgm:cxn modelId="{21BA93FE-B8D0-48FF-ACDC-121BBB6AD86E}" type="presOf" srcId="{E4D2E3F2-001E-439B-A823-16402D44D137}" destId="{479E0FAF-C4F6-4D9F-9669-1C95014C9F0C}" srcOrd="0" destOrd="0" presId="urn:microsoft.com/office/officeart/2005/8/layout/hierarchy1"/>
    <dgm:cxn modelId="{57C05640-31A6-4206-87AE-24D784D4B1E2}" type="presParOf" srcId="{76A20E83-03B2-40D6-8E47-98E9035A568E}" destId="{633E4B4A-2745-4159-847E-CB30FBFAA354}" srcOrd="0" destOrd="0" presId="urn:microsoft.com/office/officeart/2005/8/layout/hierarchy1"/>
    <dgm:cxn modelId="{CCE7FA65-163A-4818-AF62-B6CC51B9B362}" type="presParOf" srcId="{633E4B4A-2745-4159-847E-CB30FBFAA354}" destId="{50257C47-0CC8-4A43-95DD-7AA4D15A61E0}" srcOrd="0" destOrd="0" presId="urn:microsoft.com/office/officeart/2005/8/layout/hierarchy1"/>
    <dgm:cxn modelId="{83AFCC97-52A0-4661-A3CB-B995B0DC6197}" type="presParOf" srcId="{50257C47-0CC8-4A43-95DD-7AA4D15A61E0}" destId="{6545C08F-F6CA-43A2-900A-71D451AC23BC}" srcOrd="0" destOrd="0" presId="urn:microsoft.com/office/officeart/2005/8/layout/hierarchy1"/>
    <dgm:cxn modelId="{DA797095-9F39-48D2-ACD4-8E7119856FB3}" type="presParOf" srcId="{50257C47-0CC8-4A43-95DD-7AA4D15A61E0}" destId="{026F23E3-FA87-48E3-9797-667097CDC39D}" srcOrd="1" destOrd="0" presId="urn:microsoft.com/office/officeart/2005/8/layout/hierarchy1"/>
    <dgm:cxn modelId="{528D2AB1-99E5-4D9E-8057-4A494D54C273}" type="presParOf" srcId="{633E4B4A-2745-4159-847E-CB30FBFAA354}" destId="{22EC6BC4-BD4A-4EA0-8657-2F4162FDE6CC}" srcOrd="1" destOrd="0" presId="urn:microsoft.com/office/officeart/2005/8/layout/hierarchy1"/>
    <dgm:cxn modelId="{BE9116A7-E35D-4325-9283-E1F699745E13}" type="presParOf" srcId="{22EC6BC4-BD4A-4EA0-8657-2F4162FDE6CC}" destId="{B0C824A9-4B7D-465B-8EAB-CB52706E87E1}" srcOrd="0" destOrd="0" presId="urn:microsoft.com/office/officeart/2005/8/layout/hierarchy1"/>
    <dgm:cxn modelId="{13FC645E-5C1A-40BC-899E-9E3241EF4306}" type="presParOf" srcId="{22EC6BC4-BD4A-4EA0-8657-2F4162FDE6CC}" destId="{9DE3DAF1-459B-4874-A300-46C58193A428}" srcOrd="1" destOrd="0" presId="urn:microsoft.com/office/officeart/2005/8/layout/hierarchy1"/>
    <dgm:cxn modelId="{2D327715-35AD-41A6-B5FD-05B7C046698A}" type="presParOf" srcId="{9DE3DAF1-459B-4874-A300-46C58193A428}" destId="{3C9F6356-0E27-43AE-8141-FB3094AEC888}" srcOrd="0" destOrd="0" presId="urn:microsoft.com/office/officeart/2005/8/layout/hierarchy1"/>
    <dgm:cxn modelId="{A3B223F5-006B-4883-A9F0-8C8C88C48102}" type="presParOf" srcId="{3C9F6356-0E27-43AE-8141-FB3094AEC888}" destId="{420B5F3B-5ED9-42CE-8349-99B1665C09FB}" srcOrd="0" destOrd="0" presId="urn:microsoft.com/office/officeart/2005/8/layout/hierarchy1"/>
    <dgm:cxn modelId="{0AC11174-3340-4B52-BCBB-9992EA898353}" type="presParOf" srcId="{3C9F6356-0E27-43AE-8141-FB3094AEC888}" destId="{690FB0A6-F8A1-4C4F-9CF8-056958E27148}" srcOrd="1" destOrd="0" presId="urn:microsoft.com/office/officeart/2005/8/layout/hierarchy1"/>
    <dgm:cxn modelId="{BD51E04B-87E5-49DB-934B-34D7AA028775}" type="presParOf" srcId="{9DE3DAF1-459B-4874-A300-46C58193A428}" destId="{D98C0C22-A02A-4FB2-8EA1-D7E55B314842}" srcOrd="1" destOrd="0" presId="urn:microsoft.com/office/officeart/2005/8/layout/hierarchy1"/>
    <dgm:cxn modelId="{815214B7-316C-4526-A2CA-8505EB855346}" type="presParOf" srcId="{D98C0C22-A02A-4FB2-8EA1-D7E55B314842}" destId="{4FB7F050-391E-4F6C-B04D-C698002539A0}" srcOrd="0" destOrd="0" presId="urn:microsoft.com/office/officeart/2005/8/layout/hierarchy1"/>
    <dgm:cxn modelId="{160DE04B-79BA-48F3-9D12-ACD77F5E1BC8}" type="presParOf" srcId="{D98C0C22-A02A-4FB2-8EA1-D7E55B314842}" destId="{DA7AEF06-7DDB-4874-BFBA-489C291AA4AF}" srcOrd="1" destOrd="0" presId="urn:microsoft.com/office/officeart/2005/8/layout/hierarchy1"/>
    <dgm:cxn modelId="{4B9A89DA-A9E6-4BAA-A0B6-7F9B3E41A514}" type="presParOf" srcId="{DA7AEF06-7DDB-4874-BFBA-489C291AA4AF}" destId="{2C70E976-1A35-4C30-AC31-EB410E5F6109}" srcOrd="0" destOrd="0" presId="urn:microsoft.com/office/officeart/2005/8/layout/hierarchy1"/>
    <dgm:cxn modelId="{90055CA1-0A6C-44DD-9EEA-ED328755DF6D}" type="presParOf" srcId="{2C70E976-1A35-4C30-AC31-EB410E5F6109}" destId="{7A438F14-B17E-4F09-AA05-3833EE50A0FD}" srcOrd="0" destOrd="0" presId="urn:microsoft.com/office/officeart/2005/8/layout/hierarchy1"/>
    <dgm:cxn modelId="{781D6F93-FD74-4009-B076-84B3AAA6C3FC}" type="presParOf" srcId="{2C70E976-1A35-4C30-AC31-EB410E5F6109}" destId="{7F6985F2-BBD8-4343-9178-DEA94E7FFFBC}" srcOrd="1" destOrd="0" presId="urn:microsoft.com/office/officeart/2005/8/layout/hierarchy1"/>
    <dgm:cxn modelId="{686707E9-106D-484A-A97C-FED26CD1B00A}" type="presParOf" srcId="{DA7AEF06-7DDB-4874-BFBA-489C291AA4AF}" destId="{F0679D49-D1E1-4B1C-BE59-A38AD72839E1}" srcOrd="1" destOrd="0" presId="urn:microsoft.com/office/officeart/2005/8/layout/hierarchy1"/>
    <dgm:cxn modelId="{84741D49-DD21-48B3-9F1F-EED5ADC6E481}" type="presParOf" srcId="{D98C0C22-A02A-4FB2-8EA1-D7E55B314842}" destId="{CE84CFB8-6291-4059-B23C-85CC99A43CD6}" srcOrd="2" destOrd="0" presId="urn:microsoft.com/office/officeart/2005/8/layout/hierarchy1"/>
    <dgm:cxn modelId="{B77DDA09-9F75-488C-A0F0-E1A9CA93D9C5}" type="presParOf" srcId="{D98C0C22-A02A-4FB2-8EA1-D7E55B314842}" destId="{EC72A5C6-9389-4A7E-9DFD-BAC990780919}" srcOrd="3" destOrd="0" presId="urn:microsoft.com/office/officeart/2005/8/layout/hierarchy1"/>
    <dgm:cxn modelId="{BDC5A563-DB58-4663-8DC3-6E49A3B939EA}" type="presParOf" srcId="{EC72A5C6-9389-4A7E-9DFD-BAC990780919}" destId="{E7768F84-DC92-43F8-8027-D49DFE1D4980}" srcOrd="0" destOrd="0" presId="urn:microsoft.com/office/officeart/2005/8/layout/hierarchy1"/>
    <dgm:cxn modelId="{28A98E91-5655-45BA-9195-483D3C079E5B}" type="presParOf" srcId="{E7768F84-DC92-43F8-8027-D49DFE1D4980}" destId="{B5B46572-8E7D-420A-A172-ACECC04AB5E6}" srcOrd="0" destOrd="0" presId="urn:microsoft.com/office/officeart/2005/8/layout/hierarchy1"/>
    <dgm:cxn modelId="{7B4226EB-F8B6-4D0F-B4A4-27397B2B830A}" type="presParOf" srcId="{E7768F84-DC92-43F8-8027-D49DFE1D4980}" destId="{733DECD0-1B48-4D11-8E67-7B5955DD9B60}" srcOrd="1" destOrd="0" presId="urn:microsoft.com/office/officeart/2005/8/layout/hierarchy1"/>
    <dgm:cxn modelId="{62D8542A-19E4-426C-A8AE-B1D6DBD649C6}" type="presParOf" srcId="{EC72A5C6-9389-4A7E-9DFD-BAC990780919}" destId="{175E2DB9-D0A2-4044-AD9F-07DFFCD96EE7}" srcOrd="1" destOrd="0" presId="urn:microsoft.com/office/officeart/2005/8/layout/hierarchy1"/>
    <dgm:cxn modelId="{829A0DE8-8C98-4670-94A7-F11E86F95823}" type="presParOf" srcId="{22EC6BC4-BD4A-4EA0-8657-2F4162FDE6CC}" destId="{53575EA2-FB9E-4B3F-89ED-CA191FADC5FA}" srcOrd="2" destOrd="0" presId="urn:microsoft.com/office/officeart/2005/8/layout/hierarchy1"/>
    <dgm:cxn modelId="{6AA91324-7A5C-4923-B8F9-43782CC91C3E}" type="presParOf" srcId="{22EC6BC4-BD4A-4EA0-8657-2F4162FDE6CC}" destId="{E9612735-9399-4C16-A380-5E2690E1104E}" srcOrd="3" destOrd="0" presId="urn:microsoft.com/office/officeart/2005/8/layout/hierarchy1"/>
    <dgm:cxn modelId="{EE53A13C-ADF9-412C-9CF7-2E19A17B807B}" type="presParOf" srcId="{E9612735-9399-4C16-A380-5E2690E1104E}" destId="{AC73E202-E6AA-497B-A42E-15637BBC4F0E}" srcOrd="0" destOrd="0" presId="urn:microsoft.com/office/officeart/2005/8/layout/hierarchy1"/>
    <dgm:cxn modelId="{C16689FD-92F3-4B35-A7AF-0B3A079B7033}" type="presParOf" srcId="{AC73E202-E6AA-497B-A42E-15637BBC4F0E}" destId="{170FC384-C436-4F77-B541-0ADCBDC6543B}" srcOrd="0" destOrd="0" presId="urn:microsoft.com/office/officeart/2005/8/layout/hierarchy1"/>
    <dgm:cxn modelId="{4A0771E6-0A36-4457-B817-37C5C84A4747}" type="presParOf" srcId="{AC73E202-E6AA-497B-A42E-15637BBC4F0E}" destId="{EF914868-0517-4F34-B37C-890065378649}" srcOrd="1" destOrd="0" presId="urn:microsoft.com/office/officeart/2005/8/layout/hierarchy1"/>
    <dgm:cxn modelId="{2E399E67-61B6-451A-863E-4D1DE5DE6215}" type="presParOf" srcId="{E9612735-9399-4C16-A380-5E2690E1104E}" destId="{FE836D0D-4476-4941-BCE6-4A6832062015}" srcOrd="1" destOrd="0" presId="urn:microsoft.com/office/officeart/2005/8/layout/hierarchy1"/>
    <dgm:cxn modelId="{659576AC-D355-4BDD-8D7A-53BE773703E9}" type="presParOf" srcId="{FE836D0D-4476-4941-BCE6-4A6832062015}" destId="{4663B7FF-C180-4572-BBDE-DD00658BA256}" srcOrd="0" destOrd="0" presId="urn:microsoft.com/office/officeart/2005/8/layout/hierarchy1"/>
    <dgm:cxn modelId="{F95AB224-C7B8-40DC-B39E-D64D271E8C18}" type="presParOf" srcId="{FE836D0D-4476-4941-BCE6-4A6832062015}" destId="{0A18C9AA-9569-4C3A-9ED7-BF721E7A51AE}" srcOrd="1" destOrd="0" presId="urn:microsoft.com/office/officeart/2005/8/layout/hierarchy1"/>
    <dgm:cxn modelId="{7A52E7EB-B5E8-4088-96B1-85A2804A3173}" type="presParOf" srcId="{0A18C9AA-9569-4C3A-9ED7-BF721E7A51AE}" destId="{89F3B9DB-BE8A-4B65-B13D-7ED466D1946F}" srcOrd="0" destOrd="0" presId="urn:microsoft.com/office/officeart/2005/8/layout/hierarchy1"/>
    <dgm:cxn modelId="{F76CCB79-2910-4D27-A30B-8914F2882675}" type="presParOf" srcId="{89F3B9DB-BE8A-4B65-B13D-7ED466D1946F}" destId="{0F43D609-AC94-4386-BE47-E696E91E103E}" srcOrd="0" destOrd="0" presId="urn:microsoft.com/office/officeart/2005/8/layout/hierarchy1"/>
    <dgm:cxn modelId="{FA4F2B0E-0E57-4C4A-BEF8-CBF9939A0C96}" type="presParOf" srcId="{89F3B9DB-BE8A-4B65-B13D-7ED466D1946F}" destId="{FB296140-07B5-4403-90C9-37DB7336DF98}" srcOrd="1" destOrd="0" presId="urn:microsoft.com/office/officeart/2005/8/layout/hierarchy1"/>
    <dgm:cxn modelId="{9CD14811-DBCF-478B-A64E-911DABFDD86F}" type="presParOf" srcId="{0A18C9AA-9569-4C3A-9ED7-BF721E7A51AE}" destId="{D7E4E447-A30B-4089-9655-5725ECFD8585}" srcOrd="1" destOrd="0" presId="urn:microsoft.com/office/officeart/2005/8/layout/hierarchy1"/>
    <dgm:cxn modelId="{FBD3B669-FC75-4107-9073-F247962BAA7C}" type="presParOf" srcId="{22EC6BC4-BD4A-4EA0-8657-2F4162FDE6CC}" destId="{479E0FAF-C4F6-4D9F-9669-1C95014C9F0C}" srcOrd="4" destOrd="0" presId="urn:microsoft.com/office/officeart/2005/8/layout/hierarchy1"/>
    <dgm:cxn modelId="{BAEC3818-B872-4F4F-85F3-35E285C362EF}" type="presParOf" srcId="{22EC6BC4-BD4A-4EA0-8657-2F4162FDE6CC}" destId="{C6CCBA7B-BC28-4043-A3C8-9927F7669456}" srcOrd="5" destOrd="0" presId="urn:microsoft.com/office/officeart/2005/8/layout/hierarchy1"/>
    <dgm:cxn modelId="{9C38CEF1-DF8C-4B1A-B2BC-838CBAB249D4}" type="presParOf" srcId="{C6CCBA7B-BC28-4043-A3C8-9927F7669456}" destId="{8E7B37BE-E5B0-421A-B16F-1402A36535B5}" srcOrd="0" destOrd="0" presId="urn:microsoft.com/office/officeart/2005/8/layout/hierarchy1"/>
    <dgm:cxn modelId="{56FD3111-E696-4A3E-AA04-6D3E86B5953D}" type="presParOf" srcId="{8E7B37BE-E5B0-421A-B16F-1402A36535B5}" destId="{2E35E815-68EA-45BA-AAD1-9E3FFA9781D7}" srcOrd="0" destOrd="0" presId="urn:microsoft.com/office/officeart/2005/8/layout/hierarchy1"/>
    <dgm:cxn modelId="{F5EC5870-DC84-4E8E-9162-058112729DE3}" type="presParOf" srcId="{8E7B37BE-E5B0-421A-B16F-1402A36535B5}" destId="{CF9FEDB4-F244-4335-ACB9-8CE4DD393B8C}" srcOrd="1" destOrd="0" presId="urn:microsoft.com/office/officeart/2005/8/layout/hierarchy1"/>
    <dgm:cxn modelId="{0ED9ED08-F610-499A-B8D1-77DC86C454E7}" type="presParOf" srcId="{C6CCBA7B-BC28-4043-A3C8-9927F7669456}" destId="{91C24661-FF48-4C6C-9EDE-238A671A126D}" srcOrd="1" destOrd="0" presId="urn:microsoft.com/office/officeart/2005/8/layout/hierarchy1"/>
    <dgm:cxn modelId="{E3215442-B706-46C8-B0F7-2AC9D42F2EE0}" type="presParOf" srcId="{22EC6BC4-BD4A-4EA0-8657-2F4162FDE6CC}" destId="{7CBF65DF-FC33-472E-98F2-D9299F286582}" srcOrd="6" destOrd="0" presId="urn:microsoft.com/office/officeart/2005/8/layout/hierarchy1"/>
    <dgm:cxn modelId="{ACBBF0EC-99F1-4CBC-B6EA-ED19159E1C4A}" type="presParOf" srcId="{22EC6BC4-BD4A-4EA0-8657-2F4162FDE6CC}" destId="{E3D6307C-8AA5-4695-AB60-93637406F5DE}" srcOrd="7" destOrd="0" presId="urn:microsoft.com/office/officeart/2005/8/layout/hierarchy1"/>
    <dgm:cxn modelId="{0319EC53-AE7C-4575-B185-3B6F72B1549E}" type="presParOf" srcId="{E3D6307C-8AA5-4695-AB60-93637406F5DE}" destId="{810F516F-6199-4BB9-86AC-B73C2F422885}" srcOrd="0" destOrd="0" presId="urn:microsoft.com/office/officeart/2005/8/layout/hierarchy1"/>
    <dgm:cxn modelId="{42C1216C-D826-4D0B-B638-62901FF0400C}" type="presParOf" srcId="{810F516F-6199-4BB9-86AC-B73C2F422885}" destId="{B2F0071D-1F13-4E87-BF71-65ED22293DFE}" srcOrd="0" destOrd="0" presId="urn:microsoft.com/office/officeart/2005/8/layout/hierarchy1"/>
    <dgm:cxn modelId="{32DFFF44-C853-4792-B17E-1D2EE5D8CEFA}" type="presParOf" srcId="{810F516F-6199-4BB9-86AC-B73C2F422885}" destId="{D1409E21-F5B9-4E09-8705-50B9177EC23B}" srcOrd="1" destOrd="0" presId="urn:microsoft.com/office/officeart/2005/8/layout/hierarchy1"/>
    <dgm:cxn modelId="{2C05B120-DF14-45DD-BF00-388AC510E243}" type="presParOf" srcId="{E3D6307C-8AA5-4695-AB60-93637406F5DE}" destId="{B98FE670-ABA9-490E-A003-9255645221A1}" srcOrd="1" destOrd="0" presId="urn:microsoft.com/office/officeart/2005/8/layout/hierarchy1"/>
    <dgm:cxn modelId="{E4F9037B-F89F-4433-BD5B-2B9383874D4B}" type="presParOf" srcId="{22EC6BC4-BD4A-4EA0-8657-2F4162FDE6CC}" destId="{2F07ECBA-BC1E-43BB-A9BE-BA8A53BC4D79}" srcOrd="8" destOrd="0" presId="urn:microsoft.com/office/officeart/2005/8/layout/hierarchy1"/>
    <dgm:cxn modelId="{3719A27C-1EF0-472A-83B8-5A74454CD967}" type="presParOf" srcId="{22EC6BC4-BD4A-4EA0-8657-2F4162FDE6CC}" destId="{E26F5F07-968A-4BAB-BAA2-855EF1A9E7A6}" srcOrd="9" destOrd="0" presId="urn:microsoft.com/office/officeart/2005/8/layout/hierarchy1"/>
    <dgm:cxn modelId="{2A540670-F2D9-47EE-9A30-E0272FA45A78}" type="presParOf" srcId="{E26F5F07-968A-4BAB-BAA2-855EF1A9E7A6}" destId="{B57733A4-5F32-43E4-A9D4-78C22146A122}" srcOrd="0" destOrd="0" presId="urn:microsoft.com/office/officeart/2005/8/layout/hierarchy1"/>
    <dgm:cxn modelId="{06D249F2-ADCB-47C3-970C-28730ABB99C4}" type="presParOf" srcId="{B57733A4-5F32-43E4-A9D4-78C22146A122}" destId="{213A7BE6-437F-4AAB-9F99-BB44A2D6DF35}" srcOrd="0" destOrd="0" presId="urn:microsoft.com/office/officeart/2005/8/layout/hierarchy1"/>
    <dgm:cxn modelId="{A1557DE9-129D-4E06-AC97-A87E534A3B91}" type="presParOf" srcId="{B57733A4-5F32-43E4-A9D4-78C22146A122}" destId="{BD5F89B3-2EB0-475A-83F3-64A607224D61}" srcOrd="1" destOrd="0" presId="urn:microsoft.com/office/officeart/2005/8/layout/hierarchy1"/>
    <dgm:cxn modelId="{88091BDA-CA87-48D5-89FF-1BD434456D05}" type="presParOf" srcId="{E26F5F07-968A-4BAB-BAA2-855EF1A9E7A6}" destId="{B98B98B4-A490-4909-BB88-A088772A2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CBA-BC1E-43BB-A9BE-BA8A53BC4D79}">
      <dsp:nvSpPr>
        <dsp:cNvPr id="0" name=""/>
        <dsp:cNvSpPr/>
      </dsp:nvSpPr>
      <dsp:spPr>
        <a:xfrm>
          <a:off x="5313364" y="1581027"/>
          <a:ext cx="3986646" cy="34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80"/>
              </a:lnTo>
              <a:lnTo>
                <a:pt x="3986646" y="235080"/>
              </a:lnTo>
              <a:lnTo>
                <a:pt x="3986646" y="34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2122-05CB-48C8-99DA-AED6521E38FD}">
      <dsp:nvSpPr>
        <dsp:cNvPr id="0" name=""/>
        <dsp:cNvSpPr/>
      </dsp:nvSpPr>
      <dsp:spPr>
        <a:xfrm>
          <a:off x="5313364" y="1581027"/>
          <a:ext cx="2536956" cy="34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80"/>
              </a:lnTo>
              <a:lnTo>
                <a:pt x="2536956" y="235080"/>
              </a:lnTo>
              <a:lnTo>
                <a:pt x="2536956" y="34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5313364" y="1581027"/>
          <a:ext cx="1087267" cy="34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80"/>
              </a:lnTo>
              <a:lnTo>
                <a:pt x="1087267" y="235080"/>
              </a:lnTo>
              <a:lnTo>
                <a:pt x="1087267" y="34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4959612" y="1581027"/>
          <a:ext cx="353751" cy="362313"/>
        </a:xfrm>
        <a:custGeom>
          <a:avLst/>
          <a:gdLst/>
          <a:ahLst/>
          <a:cxnLst/>
          <a:rect l="0" t="0" r="0" b="0"/>
          <a:pathLst>
            <a:path>
              <a:moveTo>
                <a:pt x="353751" y="0"/>
              </a:moveTo>
              <a:lnTo>
                <a:pt x="353751" y="252433"/>
              </a:lnTo>
              <a:lnTo>
                <a:pt x="0" y="252433"/>
              </a:lnTo>
              <a:lnTo>
                <a:pt x="0" y="3623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FE366-9FB9-4A62-BAB0-B60223272E69}">
      <dsp:nvSpPr>
        <dsp:cNvPr id="0" name=""/>
        <dsp:cNvSpPr/>
      </dsp:nvSpPr>
      <dsp:spPr>
        <a:xfrm>
          <a:off x="3455532" y="2679167"/>
          <a:ext cx="91440" cy="3449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3501252" y="1581027"/>
          <a:ext cx="1812112" cy="344960"/>
        </a:xfrm>
        <a:custGeom>
          <a:avLst/>
          <a:gdLst/>
          <a:ahLst/>
          <a:cxnLst/>
          <a:rect l="0" t="0" r="0" b="0"/>
          <a:pathLst>
            <a:path>
              <a:moveTo>
                <a:pt x="1812112" y="0"/>
              </a:moveTo>
              <a:lnTo>
                <a:pt x="1812112" y="235080"/>
              </a:lnTo>
              <a:lnTo>
                <a:pt x="0" y="235080"/>
              </a:lnTo>
              <a:lnTo>
                <a:pt x="0" y="34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1326718" y="2679167"/>
          <a:ext cx="724844" cy="34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80"/>
              </a:lnTo>
              <a:lnTo>
                <a:pt x="724844" y="235080"/>
              </a:lnTo>
              <a:lnTo>
                <a:pt x="724844" y="344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8F58C-F73B-48D6-8DFF-DE4811B5289F}">
      <dsp:nvSpPr>
        <dsp:cNvPr id="0" name=""/>
        <dsp:cNvSpPr/>
      </dsp:nvSpPr>
      <dsp:spPr>
        <a:xfrm>
          <a:off x="601873" y="2679167"/>
          <a:ext cx="724844" cy="344960"/>
        </a:xfrm>
        <a:custGeom>
          <a:avLst/>
          <a:gdLst/>
          <a:ahLst/>
          <a:cxnLst/>
          <a:rect l="0" t="0" r="0" b="0"/>
          <a:pathLst>
            <a:path>
              <a:moveTo>
                <a:pt x="724844" y="0"/>
              </a:moveTo>
              <a:lnTo>
                <a:pt x="724844" y="235080"/>
              </a:lnTo>
              <a:lnTo>
                <a:pt x="0" y="235080"/>
              </a:lnTo>
              <a:lnTo>
                <a:pt x="0" y="344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1326718" y="1581027"/>
          <a:ext cx="3986646" cy="344960"/>
        </a:xfrm>
        <a:custGeom>
          <a:avLst/>
          <a:gdLst/>
          <a:ahLst/>
          <a:cxnLst/>
          <a:rect l="0" t="0" r="0" b="0"/>
          <a:pathLst>
            <a:path>
              <a:moveTo>
                <a:pt x="3986646" y="0"/>
              </a:moveTo>
              <a:lnTo>
                <a:pt x="3986646" y="235080"/>
              </a:lnTo>
              <a:lnTo>
                <a:pt x="0" y="235080"/>
              </a:lnTo>
              <a:lnTo>
                <a:pt x="0" y="34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720310" y="827848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852100" y="953048"/>
          <a:ext cx="1186109" cy="75317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Manager-Starry</a:t>
          </a:r>
        </a:p>
      </dsp:txBody>
      <dsp:txXfrm>
        <a:off x="4874160" y="975108"/>
        <a:ext cx="1141989" cy="709059"/>
      </dsp:txXfrm>
    </dsp:sp>
    <dsp:sp modelId="{420B5F3B-5ED9-42CE-8349-99B1665C09FB}">
      <dsp:nvSpPr>
        <dsp:cNvPr id="0" name=""/>
        <dsp:cNvSpPr/>
      </dsp:nvSpPr>
      <dsp:spPr>
        <a:xfrm>
          <a:off x="733663" y="192598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865453" y="2051188"/>
          <a:ext cx="1186109" cy="7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MC-Daisy</a:t>
          </a:r>
          <a:endParaRPr lang="zh-CN" altLang="en-US" sz="1900" kern="1200" dirty="0"/>
        </a:p>
      </dsp:txBody>
      <dsp:txXfrm>
        <a:off x="887513" y="2073248"/>
        <a:ext cx="1141989" cy="709059"/>
      </dsp:txXfrm>
    </dsp:sp>
    <dsp:sp modelId="{1634EAC8-7783-4D83-AEB2-7AA585F5CDCD}">
      <dsp:nvSpPr>
        <dsp:cNvPr id="0" name=""/>
        <dsp:cNvSpPr/>
      </dsp:nvSpPr>
      <dsp:spPr>
        <a:xfrm>
          <a:off x="8818" y="302412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6C11A-6DD6-4B9C-804E-96F54069BD26}">
      <dsp:nvSpPr>
        <dsp:cNvPr id="0" name=""/>
        <dsp:cNvSpPr/>
      </dsp:nvSpPr>
      <dsp:spPr>
        <a:xfrm>
          <a:off x="140608" y="3149328"/>
          <a:ext cx="1186109" cy="75317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R </a:t>
          </a:r>
          <a:endParaRPr lang="zh-CN" altLang="en-US" sz="1900" kern="1200" dirty="0"/>
        </a:p>
      </dsp:txBody>
      <dsp:txXfrm>
        <a:off x="162668" y="3171388"/>
        <a:ext cx="1141989" cy="709059"/>
      </dsp:txXfrm>
    </dsp:sp>
    <dsp:sp modelId="{B5B46572-8E7D-420A-A172-ACECC04AB5E6}">
      <dsp:nvSpPr>
        <dsp:cNvPr id="0" name=""/>
        <dsp:cNvSpPr/>
      </dsp:nvSpPr>
      <dsp:spPr>
        <a:xfrm>
          <a:off x="1458508" y="302412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590298" y="3149328"/>
          <a:ext cx="1186109" cy="75317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AC </a:t>
          </a:r>
          <a:endParaRPr lang="zh-CN" altLang="en-US" sz="1900" kern="1200" dirty="0"/>
        </a:p>
      </dsp:txBody>
      <dsp:txXfrm>
        <a:off x="1612358" y="3171388"/>
        <a:ext cx="1141989" cy="709059"/>
      </dsp:txXfrm>
    </dsp:sp>
    <dsp:sp modelId="{170FC384-C436-4F77-B541-0ADCBDC6543B}">
      <dsp:nvSpPr>
        <dsp:cNvPr id="0" name=""/>
        <dsp:cNvSpPr/>
      </dsp:nvSpPr>
      <dsp:spPr>
        <a:xfrm>
          <a:off x="2908197" y="192598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3039987" y="2051188"/>
          <a:ext cx="1186109" cy="7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C-Jack</a:t>
          </a:r>
          <a:endParaRPr lang="zh-CN" altLang="en-US" sz="1900" kern="1200" dirty="0"/>
        </a:p>
      </dsp:txBody>
      <dsp:txXfrm>
        <a:off x="3062047" y="2073248"/>
        <a:ext cx="1141989" cy="709059"/>
      </dsp:txXfrm>
    </dsp:sp>
    <dsp:sp modelId="{E98C8522-4BB3-4B13-9422-C958B24A1BB5}">
      <dsp:nvSpPr>
        <dsp:cNvPr id="0" name=""/>
        <dsp:cNvSpPr/>
      </dsp:nvSpPr>
      <dsp:spPr>
        <a:xfrm>
          <a:off x="2908197" y="302412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0E6F-0DFE-4BE0-9804-F3E429AF5AC5}">
      <dsp:nvSpPr>
        <dsp:cNvPr id="0" name=""/>
        <dsp:cNvSpPr/>
      </dsp:nvSpPr>
      <dsp:spPr>
        <a:xfrm>
          <a:off x="3039987" y="3149328"/>
          <a:ext cx="1186109" cy="75317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R </a:t>
          </a:r>
          <a:endParaRPr lang="zh-CN" altLang="en-US" sz="1900" kern="1200" dirty="0"/>
        </a:p>
      </dsp:txBody>
      <dsp:txXfrm>
        <a:off x="3062047" y="3171388"/>
        <a:ext cx="1141989" cy="709059"/>
      </dsp:txXfrm>
    </dsp:sp>
    <dsp:sp modelId="{2E35E815-68EA-45BA-AAD1-9E3FFA9781D7}">
      <dsp:nvSpPr>
        <dsp:cNvPr id="0" name=""/>
        <dsp:cNvSpPr/>
      </dsp:nvSpPr>
      <dsp:spPr>
        <a:xfrm>
          <a:off x="4366558" y="1943341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4498348" y="2068541"/>
          <a:ext cx="1186109" cy="7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C-Milena</a:t>
          </a:r>
          <a:endParaRPr lang="zh-CN" altLang="en-US" sz="1900" kern="1200" dirty="0"/>
        </a:p>
      </dsp:txBody>
      <dsp:txXfrm>
        <a:off x="4520408" y="2090601"/>
        <a:ext cx="1141989" cy="709059"/>
      </dsp:txXfrm>
    </dsp:sp>
    <dsp:sp modelId="{B2F0071D-1F13-4E87-BF71-65ED22293DFE}">
      <dsp:nvSpPr>
        <dsp:cNvPr id="0" name=""/>
        <dsp:cNvSpPr/>
      </dsp:nvSpPr>
      <dsp:spPr>
        <a:xfrm>
          <a:off x="5807577" y="192598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5939367" y="2051188"/>
          <a:ext cx="1186109" cy="7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C-Wayne</a:t>
          </a:r>
          <a:endParaRPr lang="zh-CN" altLang="en-US" sz="1900" kern="1200" dirty="0"/>
        </a:p>
      </dsp:txBody>
      <dsp:txXfrm>
        <a:off x="5961427" y="2073248"/>
        <a:ext cx="1141989" cy="709059"/>
      </dsp:txXfrm>
    </dsp:sp>
    <dsp:sp modelId="{5B4C408C-FC69-408C-A982-E328395B7555}">
      <dsp:nvSpPr>
        <dsp:cNvPr id="0" name=""/>
        <dsp:cNvSpPr/>
      </dsp:nvSpPr>
      <dsp:spPr>
        <a:xfrm>
          <a:off x="7257266" y="192598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D02DD-1C28-49FA-97A1-8739121926BC}">
      <dsp:nvSpPr>
        <dsp:cNvPr id="0" name=""/>
        <dsp:cNvSpPr/>
      </dsp:nvSpPr>
      <dsp:spPr>
        <a:xfrm>
          <a:off x="7389056" y="2051188"/>
          <a:ext cx="1186109" cy="753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R-Mickoo</a:t>
          </a:r>
          <a:endParaRPr lang="zh-CN" altLang="en-US" sz="1900" kern="1200" dirty="0"/>
        </a:p>
      </dsp:txBody>
      <dsp:txXfrm>
        <a:off x="7411116" y="2073248"/>
        <a:ext cx="1141989" cy="709059"/>
      </dsp:txXfrm>
    </dsp:sp>
    <dsp:sp modelId="{213A7BE6-437F-4AAB-9F99-BB44A2D6DF35}">
      <dsp:nvSpPr>
        <dsp:cNvPr id="0" name=""/>
        <dsp:cNvSpPr/>
      </dsp:nvSpPr>
      <dsp:spPr>
        <a:xfrm>
          <a:off x="8706956" y="1925987"/>
          <a:ext cx="1186109" cy="753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8838746" y="2051188"/>
          <a:ext cx="1186109" cy="75317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MC</a:t>
          </a:r>
          <a:endParaRPr lang="zh-CN" altLang="en-US" sz="1900" kern="1200" dirty="0"/>
        </a:p>
      </dsp:txBody>
      <dsp:txXfrm>
        <a:off x="8860806" y="2073248"/>
        <a:ext cx="1141989" cy="7090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CBA-BC1E-43BB-A9BE-BA8A53BC4D79}">
      <dsp:nvSpPr>
        <dsp:cNvPr id="0" name=""/>
        <dsp:cNvSpPr/>
      </dsp:nvSpPr>
      <dsp:spPr>
        <a:xfrm>
          <a:off x="4923996" y="2033968"/>
          <a:ext cx="4084999" cy="48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09"/>
              </a:lnTo>
              <a:lnTo>
                <a:pt x="4084999" y="331209"/>
              </a:lnTo>
              <a:lnTo>
                <a:pt x="4084999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4923996" y="2033968"/>
          <a:ext cx="2042499" cy="48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09"/>
              </a:lnTo>
              <a:lnTo>
                <a:pt x="2042499" y="331209"/>
              </a:lnTo>
              <a:lnTo>
                <a:pt x="2042499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4878276" y="2033968"/>
          <a:ext cx="91440" cy="510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59"/>
              </a:lnTo>
              <a:lnTo>
                <a:pt x="57936" y="355659"/>
              </a:lnTo>
              <a:lnTo>
                <a:pt x="57936" y="510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2881497" y="2033968"/>
          <a:ext cx="2042499" cy="486022"/>
        </a:xfrm>
        <a:custGeom>
          <a:avLst/>
          <a:gdLst/>
          <a:ahLst/>
          <a:cxnLst/>
          <a:rect l="0" t="0" r="0" b="0"/>
          <a:pathLst>
            <a:path>
              <a:moveTo>
                <a:pt x="2042499" y="0"/>
              </a:moveTo>
              <a:lnTo>
                <a:pt x="2042499" y="331209"/>
              </a:lnTo>
              <a:lnTo>
                <a:pt x="0" y="331209"/>
              </a:lnTo>
              <a:lnTo>
                <a:pt x="0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838997" y="2033968"/>
          <a:ext cx="4084999" cy="486022"/>
        </a:xfrm>
        <a:custGeom>
          <a:avLst/>
          <a:gdLst/>
          <a:ahLst/>
          <a:cxnLst/>
          <a:rect l="0" t="0" r="0" b="0"/>
          <a:pathLst>
            <a:path>
              <a:moveTo>
                <a:pt x="4084999" y="0"/>
              </a:moveTo>
              <a:lnTo>
                <a:pt x="4084999" y="331209"/>
              </a:lnTo>
              <a:lnTo>
                <a:pt x="0" y="331209"/>
              </a:lnTo>
              <a:lnTo>
                <a:pt x="0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088428" y="972796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274110" y="1149194"/>
          <a:ext cx="1671136" cy="106117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Michelle Mi</a:t>
          </a:r>
        </a:p>
      </dsp:txBody>
      <dsp:txXfrm>
        <a:off x="4305191" y="1180275"/>
        <a:ext cx="1608974" cy="999009"/>
      </dsp:txXfrm>
    </dsp:sp>
    <dsp:sp modelId="{420B5F3B-5ED9-42CE-8349-99B1665C09FB}">
      <dsp:nvSpPr>
        <dsp:cNvPr id="0" name=""/>
        <dsp:cNvSpPr/>
      </dsp:nvSpPr>
      <dsp:spPr>
        <a:xfrm>
          <a:off x="3429" y="2519990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189111" y="2696387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Consultant</a:t>
          </a:r>
          <a:endParaRPr lang="zh-CN" altLang="en-US" sz="2500" kern="1200" dirty="0"/>
        </a:p>
      </dsp:txBody>
      <dsp:txXfrm>
        <a:off x="220192" y="2727468"/>
        <a:ext cx="1608974" cy="999009"/>
      </dsp:txXfrm>
    </dsp:sp>
    <dsp:sp modelId="{170FC384-C436-4F77-B541-0ADCBDC6543B}">
      <dsp:nvSpPr>
        <dsp:cNvPr id="0" name=""/>
        <dsp:cNvSpPr/>
      </dsp:nvSpPr>
      <dsp:spPr>
        <a:xfrm>
          <a:off x="2045929" y="2519990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2231610" y="2696387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AC</a:t>
          </a:r>
          <a:endParaRPr lang="zh-CN" altLang="en-US" sz="2500" kern="1200" dirty="0"/>
        </a:p>
      </dsp:txBody>
      <dsp:txXfrm>
        <a:off x="2262691" y="2727468"/>
        <a:ext cx="1608974" cy="999009"/>
      </dsp:txXfrm>
    </dsp:sp>
    <dsp:sp modelId="{2E35E815-68EA-45BA-AAD1-9E3FFA9781D7}">
      <dsp:nvSpPr>
        <dsp:cNvPr id="0" name=""/>
        <dsp:cNvSpPr/>
      </dsp:nvSpPr>
      <dsp:spPr>
        <a:xfrm>
          <a:off x="4100644" y="2544439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4286326" y="2720837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AC</a:t>
          </a:r>
          <a:endParaRPr lang="zh-CN" altLang="en-US" sz="2500" kern="1200" dirty="0"/>
        </a:p>
      </dsp:txBody>
      <dsp:txXfrm>
        <a:off x="4317407" y="2751918"/>
        <a:ext cx="1608974" cy="999009"/>
      </dsp:txXfrm>
    </dsp:sp>
    <dsp:sp modelId="{B2F0071D-1F13-4E87-BF71-65ED22293DFE}">
      <dsp:nvSpPr>
        <dsp:cNvPr id="0" name=""/>
        <dsp:cNvSpPr/>
      </dsp:nvSpPr>
      <dsp:spPr>
        <a:xfrm>
          <a:off x="6130928" y="2519990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6316609" y="2696387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Consultant</a:t>
          </a:r>
          <a:endParaRPr lang="zh-CN" altLang="en-US" sz="2500" kern="1200" dirty="0"/>
        </a:p>
      </dsp:txBody>
      <dsp:txXfrm>
        <a:off x="6347690" y="2727468"/>
        <a:ext cx="1608974" cy="999009"/>
      </dsp:txXfrm>
    </dsp:sp>
    <dsp:sp modelId="{213A7BE6-437F-4AAB-9F99-BB44A2D6DF35}">
      <dsp:nvSpPr>
        <dsp:cNvPr id="0" name=""/>
        <dsp:cNvSpPr/>
      </dsp:nvSpPr>
      <dsp:spPr>
        <a:xfrm>
          <a:off x="8173427" y="2519990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8359109" y="2696387"/>
          <a:ext cx="1671136" cy="106117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Consultant</a:t>
          </a:r>
          <a:endParaRPr lang="zh-CN" altLang="en-US" sz="2500" kern="1200" dirty="0"/>
        </a:p>
      </dsp:txBody>
      <dsp:txXfrm>
        <a:off x="8390190" y="2727468"/>
        <a:ext cx="1608974" cy="9990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CBA-BC1E-43BB-A9BE-BA8A53BC4D79}">
      <dsp:nvSpPr>
        <dsp:cNvPr id="0" name=""/>
        <dsp:cNvSpPr/>
      </dsp:nvSpPr>
      <dsp:spPr>
        <a:xfrm>
          <a:off x="5527136" y="1310967"/>
          <a:ext cx="3935695" cy="41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48"/>
              </a:lnTo>
              <a:lnTo>
                <a:pt x="3935695" y="283648"/>
              </a:lnTo>
              <a:lnTo>
                <a:pt x="3935695" y="4162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5527136" y="1310967"/>
          <a:ext cx="2186497" cy="41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48"/>
              </a:lnTo>
              <a:lnTo>
                <a:pt x="2186497" y="283648"/>
              </a:lnTo>
              <a:lnTo>
                <a:pt x="2186497" y="4162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5527136" y="1310967"/>
          <a:ext cx="447761" cy="43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86"/>
              </a:lnTo>
              <a:lnTo>
                <a:pt x="447761" y="304586"/>
              </a:lnTo>
              <a:lnTo>
                <a:pt x="447761" y="437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4169518" y="2635984"/>
          <a:ext cx="91440" cy="416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4215238" y="1310967"/>
          <a:ext cx="1311898" cy="416229"/>
        </a:xfrm>
        <a:custGeom>
          <a:avLst/>
          <a:gdLst/>
          <a:ahLst/>
          <a:cxnLst/>
          <a:rect l="0" t="0" r="0" b="0"/>
          <a:pathLst>
            <a:path>
              <a:moveTo>
                <a:pt x="1311898" y="0"/>
              </a:moveTo>
              <a:lnTo>
                <a:pt x="1311898" y="283648"/>
              </a:lnTo>
              <a:lnTo>
                <a:pt x="0" y="283648"/>
              </a:lnTo>
              <a:lnTo>
                <a:pt x="0" y="4162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1591441" y="2635984"/>
          <a:ext cx="874598" cy="41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48"/>
              </a:lnTo>
              <a:lnTo>
                <a:pt x="874598" y="283648"/>
              </a:lnTo>
              <a:lnTo>
                <a:pt x="874598" y="416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716842" y="2635984"/>
          <a:ext cx="874598" cy="416229"/>
        </a:xfrm>
        <a:custGeom>
          <a:avLst/>
          <a:gdLst/>
          <a:ahLst/>
          <a:cxnLst/>
          <a:rect l="0" t="0" r="0" b="0"/>
          <a:pathLst>
            <a:path>
              <a:moveTo>
                <a:pt x="874598" y="0"/>
              </a:moveTo>
              <a:lnTo>
                <a:pt x="874598" y="283648"/>
              </a:lnTo>
              <a:lnTo>
                <a:pt x="0" y="283648"/>
              </a:lnTo>
              <a:lnTo>
                <a:pt x="0" y="416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1591441" y="1310967"/>
          <a:ext cx="3935695" cy="416229"/>
        </a:xfrm>
        <a:custGeom>
          <a:avLst/>
          <a:gdLst/>
          <a:ahLst/>
          <a:cxnLst/>
          <a:rect l="0" t="0" r="0" b="0"/>
          <a:pathLst>
            <a:path>
              <a:moveTo>
                <a:pt x="3935695" y="0"/>
              </a:moveTo>
              <a:lnTo>
                <a:pt x="3935695" y="283648"/>
              </a:lnTo>
              <a:lnTo>
                <a:pt x="0" y="283648"/>
              </a:lnTo>
              <a:lnTo>
                <a:pt x="0" y="4162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811556" y="402179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970574" y="553246"/>
          <a:ext cx="1431161" cy="908787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Suki Wu</a:t>
          </a:r>
        </a:p>
      </dsp:txBody>
      <dsp:txXfrm>
        <a:off x="4997191" y="579863"/>
        <a:ext cx="1377927" cy="855553"/>
      </dsp:txXfrm>
    </dsp:sp>
    <dsp:sp modelId="{420B5F3B-5ED9-42CE-8349-99B1665C09FB}">
      <dsp:nvSpPr>
        <dsp:cNvPr id="0" name=""/>
        <dsp:cNvSpPr/>
      </dsp:nvSpPr>
      <dsp:spPr>
        <a:xfrm>
          <a:off x="875860" y="1727197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1034878" y="1878264"/>
          <a:ext cx="1431161" cy="90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New Manager</a:t>
          </a:r>
          <a:endParaRPr lang="zh-CN" altLang="en-US" sz="1600" kern="1200" dirty="0"/>
        </a:p>
      </dsp:txBody>
      <dsp:txXfrm>
        <a:off x="1061495" y="1904881"/>
        <a:ext cx="1377927" cy="855553"/>
      </dsp:txXfrm>
    </dsp:sp>
    <dsp:sp modelId="{7A438F14-B17E-4F09-AA05-3833EE50A0FD}">
      <dsp:nvSpPr>
        <dsp:cNvPr id="0" name=""/>
        <dsp:cNvSpPr/>
      </dsp:nvSpPr>
      <dsp:spPr>
        <a:xfrm>
          <a:off x="1262" y="3052214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160280" y="3203281"/>
          <a:ext cx="1431161" cy="90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New Researcher</a:t>
          </a:r>
          <a:endParaRPr lang="zh-CN" altLang="en-US" sz="1600" kern="1200" dirty="0"/>
        </a:p>
      </dsp:txBody>
      <dsp:txXfrm>
        <a:off x="186897" y="3229898"/>
        <a:ext cx="1377927" cy="855553"/>
      </dsp:txXfrm>
    </dsp:sp>
    <dsp:sp modelId="{B5B46572-8E7D-420A-A172-ACECC04AB5E6}">
      <dsp:nvSpPr>
        <dsp:cNvPr id="0" name=""/>
        <dsp:cNvSpPr/>
      </dsp:nvSpPr>
      <dsp:spPr>
        <a:xfrm>
          <a:off x="1750459" y="3052214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909477" y="3203281"/>
          <a:ext cx="1431161" cy="90878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New AC </a:t>
          </a:r>
          <a:endParaRPr lang="zh-CN" altLang="en-US" sz="1600" kern="1200" dirty="0"/>
        </a:p>
      </dsp:txBody>
      <dsp:txXfrm>
        <a:off x="1936094" y="3229898"/>
        <a:ext cx="1377927" cy="855553"/>
      </dsp:txXfrm>
    </dsp:sp>
    <dsp:sp modelId="{170FC384-C436-4F77-B541-0ADCBDC6543B}">
      <dsp:nvSpPr>
        <dsp:cNvPr id="0" name=""/>
        <dsp:cNvSpPr/>
      </dsp:nvSpPr>
      <dsp:spPr>
        <a:xfrm>
          <a:off x="3499657" y="1727197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3658675" y="1878264"/>
          <a:ext cx="1431161" cy="90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New MC</a:t>
          </a:r>
          <a:endParaRPr lang="zh-CN" altLang="en-US" sz="1600" kern="1200" dirty="0"/>
        </a:p>
      </dsp:txBody>
      <dsp:txXfrm>
        <a:off x="3685292" y="1904881"/>
        <a:ext cx="1377927" cy="855553"/>
      </dsp:txXfrm>
    </dsp:sp>
    <dsp:sp modelId="{0F43D609-AC94-4386-BE47-E696E91E103E}">
      <dsp:nvSpPr>
        <dsp:cNvPr id="0" name=""/>
        <dsp:cNvSpPr/>
      </dsp:nvSpPr>
      <dsp:spPr>
        <a:xfrm>
          <a:off x="3499657" y="3052214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3658675" y="3203281"/>
          <a:ext cx="1431161" cy="90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New Researcher</a:t>
          </a:r>
          <a:r>
            <a:rPr lang="en-US" altLang="zh-CN" sz="2000" kern="1200" dirty="0"/>
            <a:t> </a:t>
          </a:r>
          <a:endParaRPr lang="zh-CN" altLang="en-US" sz="2000" kern="1200" dirty="0"/>
        </a:p>
      </dsp:txBody>
      <dsp:txXfrm>
        <a:off x="3685292" y="3229898"/>
        <a:ext cx="1377927" cy="855553"/>
      </dsp:txXfrm>
    </dsp:sp>
    <dsp:sp modelId="{2E35E815-68EA-45BA-AAD1-9E3FFA9781D7}">
      <dsp:nvSpPr>
        <dsp:cNvPr id="0" name=""/>
        <dsp:cNvSpPr/>
      </dsp:nvSpPr>
      <dsp:spPr>
        <a:xfrm>
          <a:off x="5259317" y="1748135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5418335" y="1899202"/>
          <a:ext cx="1431161" cy="90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Consultant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Kristy Pan</a:t>
          </a:r>
          <a:endParaRPr lang="zh-CN" altLang="en-US" sz="1600" kern="1200" dirty="0"/>
        </a:p>
      </dsp:txBody>
      <dsp:txXfrm>
        <a:off x="5444952" y="1925819"/>
        <a:ext cx="1377927" cy="855553"/>
      </dsp:txXfrm>
    </dsp:sp>
    <dsp:sp modelId="{B2F0071D-1F13-4E87-BF71-65ED22293DFE}">
      <dsp:nvSpPr>
        <dsp:cNvPr id="0" name=""/>
        <dsp:cNvSpPr/>
      </dsp:nvSpPr>
      <dsp:spPr>
        <a:xfrm>
          <a:off x="6998053" y="1727197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7157071" y="1878264"/>
          <a:ext cx="1431161" cy="90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Researcher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Freda Zhou</a:t>
          </a:r>
          <a:endParaRPr lang="zh-CN" altLang="en-US" sz="1600" kern="1200" dirty="0"/>
        </a:p>
      </dsp:txBody>
      <dsp:txXfrm>
        <a:off x="7183688" y="1904881"/>
        <a:ext cx="1377927" cy="855553"/>
      </dsp:txXfrm>
    </dsp:sp>
    <dsp:sp modelId="{213A7BE6-437F-4AAB-9F99-BB44A2D6DF35}">
      <dsp:nvSpPr>
        <dsp:cNvPr id="0" name=""/>
        <dsp:cNvSpPr/>
      </dsp:nvSpPr>
      <dsp:spPr>
        <a:xfrm>
          <a:off x="8747251" y="1727197"/>
          <a:ext cx="1431161" cy="908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8906269" y="1878264"/>
          <a:ext cx="1431161" cy="90878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Associate Consultant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Suzy Chen</a:t>
          </a:r>
          <a:endParaRPr lang="zh-CN" altLang="en-US" sz="1600" kern="1200" dirty="0"/>
        </a:p>
      </dsp:txBody>
      <dsp:txXfrm>
        <a:off x="8932886" y="1904881"/>
        <a:ext cx="1377927" cy="8555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CBA-BC1E-43BB-A9BE-BA8A53BC4D79}">
      <dsp:nvSpPr>
        <dsp:cNvPr id="0" name=""/>
        <dsp:cNvSpPr/>
      </dsp:nvSpPr>
      <dsp:spPr>
        <a:xfrm>
          <a:off x="4900235" y="1949199"/>
          <a:ext cx="3847875" cy="610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78"/>
              </a:lnTo>
              <a:lnTo>
                <a:pt x="3847875" y="415978"/>
              </a:lnTo>
              <a:lnTo>
                <a:pt x="3847875" y="610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4900235" y="1949199"/>
          <a:ext cx="1282625" cy="610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78"/>
              </a:lnTo>
              <a:lnTo>
                <a:pt x="1282625" y="415978"/>
              </a:lnTo>
              <a:lnTo>
                <a:pt x="1282625" y="610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3632952" y="1949199"/>
          <a:ext cx="1267282" cy="641119"/>
        </a:xfrm>
        <a:custGeom>
          <a:avLst/>
          <a:gdLst/>
          <a:ahLst/>
          <a:cxnLst/>
          <a:rect l="0" t="0" r="0" b="0"/>
          <a:pathLst>
            <a:path>
              <a:moveTo>
                <a:pt x="1267282" y="0"/>
              </a:moveTo>
              <a:lnTo>
                <a:pt x="1267282" y="446685"/>
              </a:lnTo>
              <a:lnTo>
                <a:pt x="0" y="446685"/>
              </a:lnTo>
              <a:lnTo>
                <a:pt x="0" y="6411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0A7E4-5394-404A-8006-6E64378B20EF}">
      <dsp:nvSpPr>
        <dsp:cNvPr id="0" name=""/>
        <dsp:cNvSpPr/>
      </dsp:nvSpPr>
      <dsp:spPr>
        <a:xfrm>
          <a:off x="1052360" y="1949199"/>
          <a:ext cx="3847875" cy="610412"/>
        </a:xfrm>
        <a:custGeom>
          <a:avLst/>
          <a:gdLst/>
          <a:ahLst/>
          <a:cxnLst/>
          <a:rect l="0" t="0" r="0" b="0"/>
          <a:pathLst>
            <a:path>
              <a:moveTo>
                <a:pt x="3847875" y="0"/>
              </a:moveTo>
              <a:lnTo>
                <a:pt x="3847875" y="415978"/>
              </a:lnTo>
              <a:lnTo>
                <a:pt x="0" y="415978"/>
              </a:lnTo>
              <a:lnTo>
                <a:pt x="0" y="610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3850814" y="616435"/>
          <a:ext cx="2098841" cy="133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084019" y="837979"/>
          <a:ext cx="2098841" cy="133276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Cathy Wang</a:t>
          </a:r>
        </a:p>
      </dsp:txBody>
      <dsp:txXfrm>
        <a:off x="4123054" y="877014"/>
        <a:ext cx="2020771" cy="1254694"/>
      </dsp:txXfrm>
    </dsp:sp>
    <dsp:sp modelId="{5A6FFF69-27D4-4464-81B6-9625488B66FA}">
      <dsp:nvSpPr>
        <dsp:cNvPr id="0" name=""/>
        <dsp:cNvSpPr/>
      </dsp:nvSpPr>
      <dsp:spPr>
        <a:xfrm>
          <a:off x="2939" y="2559612"/>
          <a:ext cx="2098841" cy="133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8664D-B538-4F41-8F37-5CA9ABB8DCD2}">
      <dsp:nvSpPr>
        <dsp:cNvPr id="0" name=""/>
        <dsp:cNvSpPr/>
      </dsp:nvSpPr>
      <dsp:spPr>
        <a:xfrm>
          <a:off x="236144" y="2781156"/>
          <a:ext cx="2098841" cy="1332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AC</a:t>
          </a:r>
          <a:endParaRPr lang="zh-CN" altLang="en-US" sz="3000" kern="1200" dirty="0"/>
        </a:p>
      </dsp:txBody>
      <dsp:txXfrm>
        <a:off x="275179" y="2820191"/>
        <a:ext cx="2020771" cy="1254694"/>
      </dsp:txXfrm>
    </dsp:sp>
    <dsp:sp modelId="{2E35E815-68EA-45BA-AAD1-9E3FFA9781D7}">
      <dsp:nvSpPr>
        <dsp:cNvPr id="0" name=""/>
        <dsp:cNvSpPr/>
      </dsp:nvSpPr>
      <dsp:spPr>
        <a:xfrm>
          <a:off x="2583532" y="2590319"/>
          <a:ext cx="2098841" cy="133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2816736" y="2811863"/>
          <a:ext cx="2098841" cy="1332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Researcher</a:t>
          </a:r>
          <a:endParaRPr lang="zh-CN" altLang="en-US" sz="3000" kern="1200" dirty="0"/>
        </a:p>
      </dsp:txBody>
      <dsp:txXfrm>
        <a:off x="2855771" y="2850898"/>
        <a:ext cx="2020771" cy="1254694"/>
      </dsp:txXfrm>
    </dsp:sp>
    <dsp:sp modelId="{B2F0071D-1F13-4E87-BF71-65ED22293DFE}">
      <dsp:nvSpPr>
        <dsp:cNvPr id="0" name=""/>
        <dsp:cNvSpPr/>
      </dsp:nvSpPr>
      <dsp:spPr>
        <a:xfrm>
          <a:off x="5133439" y="2559612"/>
          <a:ext cx="2098841" cy="133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5366644" y="2781156"/>
          <a:ext cx="2098841" cy="133276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New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Consultant</a:t>
          </a:r>
          <a:endParaRPr lang="zh-CN" altLang="en-US" sz="3000" kern="1200" dirty="0"/>
        </a:p>
      </dsp:txBody>
      <dsp:txXfrm>
        <a:off x="5405679" y="2820191"/>
        <a:ext cx="2020771" cy="1254694"/>
      </dsp:txXfrm>
    </dsp:sp>
    <dsp:sp modelId="{213A7BE6-437F-4AAB-9F99-BB44A2D6DF35}">
      <dsp:nvSpPr>
        <dsp:cNvPr id="0" name=""/>
        <dsp:cNvSpPr/>
      </dsp:nvSpPr>
      <dsp:spPr>
        <a:xfrm>
          <a:off x="7698689" y="2559612"/>
          <a:ext cx="2098841" cy="133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7931894" y="2781156"/>
          <a:ext cx="2098841" cy="133276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New Consultant</a:t>
          </a:r>
          <a:endParaRPr lang="zh-CN" altLang="en-US" sz="3000" kern="1200" dirty="0"/>
        </a:p>
      </dsp:txBody>
      <dsp:txXfrm>
        <a:off x="7970929" y="2820191"/>
        <a:ext cx="2020771" cy="12546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4277B-FDE0-4ED9-B5DC-20FF80D33848}">
      <dsp:nvSpPr>
        <dsp:cNvPr id="0" name=""/>
        <dsp:cNvSpPr/>
      </dsp:nvSpPr>
      <dsp:spPr>
        <a:xfrm>
          <a:off x="9801394" y="2810591"/>
          <a:ext cx="619244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619244" y="200832"/>
              </a:lnTo>
              <a:lnTo>
                <a:pt x="619244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A6825-AE5C-4C82-94B4-C9EF4CE32F79}">
      <dsp:nvSpPr>
        <dsp:cNvPr id="0" name=""/>
        <dsp:cNvSpPr/>
      </dsp:nvSpPr>
      <dsp:spPr>
        <a:xfrm>
          <a:off x="9182149" y="2810591"/>
          <a:ext cx="619244" cy="294704"/>
        </a:xfrm>
        <a:custGeom>
          <a:avLst/>
          <a:gdLst/>
          <a:ahLst/>
          <a:cxnLst/>
          <a:rect l="0" t="0" r="0" b="0"/>
          <a:pathLst>
            <a:path>
              <a:moveTo>
                <a:pt x="619244" y="0"/>
              </a:moveTo>
              <a:lnTo>
                <a:pt x="619244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5F5E6-A6D1-40B0-9945-844F1B7E69A7}">
      <dsp:nvSpPr>
        <dsp:cNvPr id="0" name=""/>
        <dsp:cNvSpPr/>
      </dsp:nvSpPr>
      <dsp:spPr>
        <a:xfrm>
          <a:off x="6705170" y="1872435"/>
          <a:ext cx="3096224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3096224" y="200832"/>
              </a:lnTo>
              <a:lnTo>
                <a:pt x="3096224" y="294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B8773-49A0-41DD-856B-F8330180669E}">
      <dsp:nvSpPr>
        <dsp:cNvPr id="0" name=""/>
        <dsp:cNvSpPr/>
      </dsp:nvSpPr>
      <dsp:spPr>
        <a:xfrm>
          <a:off x="7943660" y="3748747"/>
          <a:ext cx="1857734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1857734" y="200832"/>
              </a:lnTo>
              <a:lnTo>
                <a:pt x="1857734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0FA57-A7B4-42AE-B8AA-A9A512AEB778}">
      <dsp:nvSpPr>
        <dsp:cNvPr id="0" name=""/>
        <dsp:cNvSpPr/>
      </dsp:nvSpPr>
      <dsp:spPr>
        <a:xfrm>
          <a:off x="7943660" y="3748747"/>
          <a:ext cx="619244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619244" y="200832"/>
              </a:lnTo>
              <a:lnTo>
                <a:pt x="619244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B29C7-6464-4F6A-90BF-287F6AB7CE07}">
      <dsp:nvSpPr>
        <dsp:cNvPr id="0" name=""/>
        <dsp:cNvSpPr/>
      </dsp:nvSpPr>
      <dsp:spPr>
        <a:xfrm>
          <a:off x="7324415" y="3748747"/>
          <a:ext cx="619244" cy="294704"/>
        </a:xfrm>
        <a:custGeom>
          <a:avLst/>
          <a:gdLst/>
          <a:ahLst/>
          <a:cxnLst/>
          <a:rect l="0" t="0" r="0" b="0"/>
          <a:pathLst>
            <a:path>
              <a:moveTo>
                <a:pt x="619244" y="0"/>
              </a:moveTo>
              <a:lnTo>
                <a:pt x="619244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BBCCC-A8CB-45CC-B88E-E7E64CE642F1}">
      <dsp:nvSpPr>
        <dsp:cNvPr id="0" name=""/>
        <dsp:cNvSpPr/>
      </dsp:nvSpPr>
      <dsp:spPr>
        <a:xfrm>
          <a:off x="6085925" y="3748747"/>
          <a:ext cx="1857734" cy="294704"/>
        </a:xfrm>
        <a:custGeom>
          <a:avLst/>
          <a:gdLst/>
          <a:ahLst/>
          <a:cxnLst/>
          <a:rect l="0" t="0" r="0" b="0"/>
          <a:pathLst>
            <a:path>
              <a:moveTo>
                <a:pt x="1857734" y="0"/>
              </a:moveTo>
              <a:lnTo>
                <a:pt x="1857734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4CC98-1E03-4338-8DEF-0814F0E28674}">
      <dsp:nvSpPr>
        <dsp:cNvPr id="0" name=""/>
        <dsp:cNvSpPr/>
      </dsp:nvSpPr>
      <dsp:spPr>
        <a:xfrm>
          <a:off x="7897940" y="2810591"/>
          <a:ext cx="91440" cy="294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9D5A0-C884-4671-9F2D-CDA6D512E192}">
      <dsp:nvSpPr>
        <dsp:cNvPr id="0" name=""/>
        <dsp:cNvSpPr/>
      </dsp:nvSpPr>
      <dsp:spPr>
        <a:xfrm>
          <a:off x="6705170" y="1872435"/>
          <a:ext cx="1238489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1238489" y="200832"/>
              </a:lnTo>
              <a:lnTo>
                <a:pt x="1238489" y="294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1216-AC8A-4F58-821E-E3DC64C55AC2}">
      <dsp:nvSpPr>
        <dsp:cNvPr id="0" name=""/>
        <dsp:cNvSpPr/>
      </dsp:nvSpPr>
      <dsp:spPr>
        <a:xfrm>
          <a:off x="3608946" y="2810591"/>
          <a:ext cx="3096224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3096224" y="200832"/>
              </a:lnTo>
              <a:lnTo>
                <a:pt x="3096224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29FFB-D563-48DE-BE09-D02B302A97E7}">
      <dsp:nvSpPr>
        <dsp:cNvPr id="0" name=""/>
        <dsp:cNvSpPr/>
      </dsp:nvSpPr>
      <dsp:spPr>
        <a:xfrm>
          <a:off x="3608946" y="2810591"/>
          <a:ext cx="1857734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1857734" y="200832"/>
              </a:lnTo>
              <a:lnTo>
                <a:pt x="1857734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D6954-784E-4047-BB22-9D8C13F5A58C}">
      <dsp:nvSpPr>
        <dsp:cNvPr id="0" name=""/>
        <dsp:cNvSpPr/>
      </dsp:nvSpPr>
      <dsp:spPr>
        <a:xfrm>
          <a:off x="3608946" y="2810591"/>
          <a:ext cx="619244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619244" y="200832"/>
              </a:lnTo>
              <a:lnTo>
                <a:pt x="619244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F9BD7-CA3E-46FD-9FA5-B2D0993D731A}">
      <dsp:nvSpPr>
        <dsp:cNvPr id="0" name=""/>
        <dsp:cNvSpPr/>
      </dsp:nvSpPr>
      <dsp:spPr>
        <a:xfrm>
          <a:off x="2989701" y="2810591"/>
          <a:ext cx="619244" cy="294704"/>
        </a:xfrm>
        <a:custGeom>
          <a:avLst/>
          <a:gdLst/>
          <a:ahLst/>
          <a:cxnLst/>
          <a:rect l="0" t="0" r="0" b="0"/>
          <a:pathLst>
            <a:path>
              <a:moveTo>
                <a:pt x="619244" y="0"/>
              </a:moveTo>
              <a:lnTo>
                <a:pt x="619244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9EBAC-267E-43E8-B7DB-2C6A59E3AF23}">
      <dsp:nvSpPr>
        <dsp:cNvPr id="0" name=""/>
        <dsp:cNvSpPr/>
      </dsp:nvSpPr>
      <dsp:spPr>
        <a:xfrm>
          <a:off x="1751212" y="3748747"/>
          <a:ext cx="1238489" cy="294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32"/>
              </a:lnTo>
              <a:lnTo>
                <a:pt x="1238489" y="200832"/>
              </a:lnTo>
              <a:lnTo>
                <a:pt x="1238489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FD8B8-7F3E-42C2-A0F5-B0EF645CFC96}">
      <dsp:nvSpPr>
        <dsp:cNvPr id="0" name=""/>
        <dsp:cNvSpPr/>
      </dsp:nvSpPr>
      <dsp:spPr>
        <a:xfrm>
          <a:off x="1705492" y="3748747"/>
          <a:ext cx="91440" cy="294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6D1CF-7F18-4725-9F57-EA227EF9B0B0}">
      <dsp:nvSpPr>
        <dsp:cNvPr id="0" name=""/>
        <dsp:cNvSpPr/>
      </dsp:nvSpPr>
      <dsp:spPr>
        <a:xfrm>
          <a:off x="512722" y="3748747"/>
          <a:ext cx="1238489" cy="294704"/>
        </a:xfrm>
        <a:custGeom>
          <a:avLst/>
          <a:gdLst/>
          <a:ahLst/>
          <a:cxnLst/>
          <a:rect l="0" t="0" r="0" b="0"/>
          <a:pathLst>
            <a:path>
              <a:moveTo>
                <a:pt x="1238489" y="0"/>
              </a:moveTo>
              <a:lnTo>
                <a:pt x="1238489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B44AE-F5FD-4437-BDE6-641C2051FF07}">
      <dsp:nvSpPr>
        <dsp:cNvPr id="0" name=""/>
        <dsp:cNvSpPr/>
      </dsp:nvSpPr>
      <dsp:spPr>
        <a:xfrm>
          <a:off x="1751212" y="2810591"/>
          <a:ext cx="1857734" cy="294704"/>
        </a:xfrm>
        <a:custGeom>
          <a:avLst/>
          <a:gdLst/>
          <a:ahLst/>
          <a:cxnLst/>
          <a:rect l="0" t="0" r="0" b="0"/>
          <a:pathLst>
            <a:path>
              <a:moveTo>
                <a:pt x="1857734" y="0"/>
              </a:moveTo>
              <a:lnTo>
                <a:pt x="1857734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47924-623C-4CBB-8FF1-1621CE033DB6}">
      <dsp:nvSpPr>
        <dsp:cNvPr id="0" name=""/>
        <dsp:cNvSpPr/>
      </dsp:nvSpPr>
      <dsp:spPr>
        <a:xfrm>
          <a:off x="512722" y="2810591"/>
          <a:ext cx="3096224" cy="294704"/>
        </a:xfrm>
        <a:custGeom>
          <a:avLst/>
          <a:gdLst/>
          <a:ahLst/>
          <a:cxnLst/>
          <a:rect l="0" t="0" r="0" b="0"/>
          <a:pathLst>
            <a:path>
              <a:moveTo>
                <a:pt x="3096224" y="0"/>
              </a:moveTo>
              <a:lnTo>
                <a:pt x="3096224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38AF2-9910-442D-88F2-EA44E5C258DD}">
      <dsp:nvSpPr>
        <dsp:cNvPr id="0" name=""/>
        <dsp:cNvSpPr/>
      </dsp:nvSpPr>
      <dsp:spPr>
        <a:xfrm>
          <a:off x="3608946" y="1872435"/>
          <a:ext cx="3096224" cy="294704"/>
        </a:xfrm>
        <a:custGeom>
          <a:avLst/>
          <a:gdLst/>
          <a:ahLst/>
          <a:cxnLst/>
          <a:rect l="0" t="0" r="0" b="0"/>
          <a:pathLst>
            <a:path>
              <a:moveTo>
                <a:pt x="3096224" y="0"/>
              </a:moveTo>
              <a:lnTo>
                <a:pt x="3096224" y="200832"/>
              </a:lnTo>
              <a:lnTo>
                <a:pt x="0" y="200832"/>
              </a:lnTo>
              <a:lnTo>
                <a:pt x="0" y="294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EE148-F9BE-427C-BAC1-610EDE3980CF}">
      <dsp:nvSpPr>
        <dsp:cNvPr id="0" name=""/>
        <dsp:cNvSpPr/>
      </dsp:nvSpPr>
      <dsp:spPr>
        <a:xfrm>
          <a:off x="6198515" y="1228984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E1543-05B3-4D96-9C3F-283E62635DD2}">
      <dsp:nvSpPr>
        <dsp:cNvPr id="0" name=""/>
        <dsp:cNvSpPr/>
      </dsp:nvSpPr>
      <dsp:spPr>
        <a:xfrm>
          <a:off x="6311105" y="1335944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Vincent</a:t>
          </a:r>
          <a:endParaRPr lang="zh-CN" altLang="en-US" sz="1100" kern="1200" dirty="0"/>
        </a:p>
      </dsp:txBody>
      <dsp:txXfrm>
        <a:off x="6329951" y="1354790"/>
        <a:ext cx="975617" cy="605759"/>
      </dsp:txXfrm>
    </dsp:sp>
    <dsp:sp modelId="{1A6A1299-2283-42FB-A519-415D07D8AAC0}">
      <dsp:nvSpPr>
        <dsp:cNvPr id="0" name=""/>
        <dsp:cNvSpPr/>
      </dsp:nvSpPr>
      <dsp:spPr>
        <a:xfrm>
          <a:off x="3102291" y="2167140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DED1-CC85-44E0-BDC6-AF6346386497}">
      <dsp:nvSpPr>
        <dsp:cNvPr id="0" name=""/>
        <dsp:cNvSpPr/>
      </dsp:nvSpPr>
      <dsp:spPr>
        <a:xfrm>
          <a:off x="3214881" y="2274100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Sales marketing</a:t>
          </a:r>
          <a:endParaRPr lang="zh-CN" altLang="en-US" sz="1100" kern="1200" dirty="0"/>
        </a:p>
      </dsp:txBody>
      <dsp:txXfrm>
        <a:off x="3233727" y="2292946"/>
        <a:ext cx="975617" cy="605759"/>
      </dsp:txXfrm>
    </dsp:sp>
    <dsp:sp modelId="{C26F830A-3C60-4C99-9A8C-90965F069A39}">
      <dsp:nvSpPr>
        <dsp:cNvPr id="0" name=""/>
        <dsp:cNvSpPr/>
      </dsp:nvSpPr>
      <dsp:spPr>
        <a:xfrm>
          <a:off x="6067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FA4D-8091-48CF-B3EE-B0A5868C0238}">
      <dsp:nvSpPr>
        <dsp:cNvPr id="0" name=""/>
        <dsp:cNvSpPr/>
      </dsp:nvSpPr>
      <dsp:spPr>
        <a:xfrm>
          <a:off x="118657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Ada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Auto Service</a:t>
          </a:r>
          <a:r>
            <a:rPr lang="zh-CN" altLang="en-US" sz="1100" kern="1200" dirty="0"/>
            <a:t>）</a:t>
          </a:r>
        </a:p>
      </dsp:txBody>
      <dsp:txXfrm>
        <a:off x="137503" y="3231102"/>
        <a:ext cx="975617" cy="605759"/>
      </dsp:txXfrm>
    </dsp:sp>
    <dsp:sp modelId="{9D417B1C-4413-4D6C-B9B5-9455457009FB}">
      <dsp:nvSpPr>
        <dsp:cNvPr id="0" name=""/>
        <dsp:cNvSpPr/>
      </dsp:nvSpPr>
      <dsp:spPr>
        <a:xfrm>
          <a:off x="1244557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BABC4-13F9-4AEB-8A88-58484442C1A5}">
      <dsp:nvSpPr>
        <dsp:cNvPr id="0" name=""/>
        <dsp:cNvSpPr/>
      </dsp:nvSpPr>
      <dsp:spPr>
        <a:xfrm>
          <a:off x="1357147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Tina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New Retail</a:t>
          </a:r>
          <a:r>
            <a:rPr lang="zh-CN" altLang="en-US" sz="1100" kern="1200" dirty="0"/>
            <a:t>）</a:t>
          </a:r>
        </a:p>
      </dsp:txBody>
      <dsp:txXfrm>
        <a:off x="1375993" y="3231102"/>
        <a:ext cx="975617" cy="605759"/>
      </dsp:txXfrm>
    </dsp:sp>
    <dsp:sp modelId="{C6774D3F-6A6B-41DC-8B77-1AFECE3F5B2E}">
      <dsp:nvSpPr>
        <dsp:cNvPr id="0" name=""/>
        <dsp:cNvSpPr/>
      </dsp:nvSpPr>
      <dsp:spPr>
        <a:xfrm>
          <a:off x="6067" y="4043451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01CB-A889-41C2-BFF6-73F3D21A1F0E}">
      <dsp:nvSpPr>
        <dsp:cNvPr id="0" name=""/>
        <dsp:cNvSpPr/>
      </dsp:nvSpPr>
      <dsp:spPr>
        <a:xfrm>
          <a:off x="118657" y="4150412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C/AC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OEM Sales</a:t>
          </a:r>
          <a:r>
            <a:rPr lang="zh-CN" altLang="en-US" sz="1100" kern="1200" dirty="0"/>
            <a:t>）</a:t>
          </a:r>
        </a:p>
      </dsp:txBody>
      <dsp:txXfrm>
        <a:off x="137503" y="4169258"/>
        <a:ext cx="975617" cy="605759"/>
      </dsp:txXfrm>
    </dsp:sp>
    <dsp:sp modelId="{E3D71CB3-3B7F-4AAF-91A3-C1AFE3639BC0}">
      <dsp:nvSpPr>
        <dsp:cNvPr id="0" name=""/>
        <dsp:cNvSpPr/>
      </dsp:nvSpPr>
      <dsp:spPr>
        <a:xfrm>
          <a:off x="1244557" y="4043451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31055-1222-4BA7-91A6-3B6E928FDC5A}">
      <dsp:nvSpPr>
        <dsp:cNvPr id="0" name=""/>
        <dsp:cNvSpPr/>
      </dsp:nvSpPr>
      <dsp:spPr>
        <a:xfrm>
          <a:off x="1357147" y="4150412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C/AC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Central Sales</a:t>
          </a:r>
          <a:r>
            <a:rPr lang="zh-CN" altLang="en-US" sz="1100" kern="1200" dirty="0"/>
            <a:t>）</a:t>
          </a:r>
        </a:p>
      </dsp:txBody>
      <dsp:txXfrm>
        <a:off x="1375993" y="4169258"/>
        <a:ext cx="975617" cy="605759"/>
      </dsp:txXfrm>
    </dsp:sp>
    <dsp:sp modelId="{80A9AE11-08BC-46B1-8905-C6F31F8F984C}">
      <dsp:nvSpPr>
        <dsp:cNvPr id="0" name=""/>
        <dsp:cNvSpPr/>
      </dsp:nvSpPr>
      <dsp:spPr>
        <a:xfrm>
          <a:off x="2483046" y="4043451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F705C-8072-4E76-A0B5-EB603B568846}">
      <dsp:nvSpPr>
        <dsp:cNvPr id="0" name=""/>
        <dsp:cNvSpPr/>
      </dsp:nvSpPr>
      <dsp:spPr>
        <a:xfrm>
          <a:off x="2595636" y="4150412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Researcher</a:t>
          </a:r>
          <a:endParaRPr lang="zh-CN" altLang="en-US" sz="1100" kern="1200" dirty="0"/>
        </a:p>
      </dsp:txBody>
      <dsp:txXfrm>
        <a:off x="2614482" y="4169258"/>
        <a:ext cx="975617" cy="605759"/>
      </dsp:txXfrm>
    </dsp:sp>
    <dsp:sp modelId="{09D6F95F-FD8A-4A0E-B87A-7E2A2796029F}">
      <dsp:nvSpPr>
        <dsp:cNvPr id="0" name=""/>
        <dsp:cNvSpPr/>
      </dsp:nvSpPr>
      <dsp:spPr>
        <a:xfrm>
          <a:off x="2483046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334CF-21CE-4EC8-BD0C-5955D6023686}">
      <dsp:nvSpPr>
        <dsp:cNvPr id="0" name=""/>
        <dsp:cNvSpPr/>
      </dsp:nvSpPr>
      <dsp:spPr>
        <a:xfrm>
          <a:off x="2595636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Bonnie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Mkt/PR/GA</a:t>
          </a:r>
          <a:r>
            <a:rPr lang="zh-CN" altLang="en-US" sz="1100" kern="1200" dirty="0"/>
            <a:t>）</a:t>
          </a:r>
        </a:p>
      </dsp:txBody>
      <dsp:txXfrm>
        <a:off x="2614482" y="3231102"/>
        <a:ext cx="975617" cy="605759"/>
      </dsp:txXfrm>
    </dsp:sp>
    <dsp:sp modelId="{49AF2CA5-3290-4569-954F-BA0663491F90}">
      <dsp:nvSpPr>
        <dsp:cNvPr id="0" name=""/>
        <dsp:cNvSpPr/>
      </dsp:nvSpPr>
      <dsp:spPr>
        <a:xfrm>
          <a:off x="3721536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57A68-B6A3-4659-9231-0F5FA846786C}">
      <dsp:nvSpPr>
        <dsp:cNvPr id="0" name=""/>
        <dsp:cNvSpPr/>
      </dsp:nvSpPr>
      <dsp:spPr>
        <a:xfrm>
          <a:off x="3834126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Consultant/AC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Digital/CRM</a:t>
          </a:r>
          <a:r>
            <a:rPr lang="zh-CN" altLang="en-US" sz="1100" kern="1200" dirty="0"/>
            <a:t>）</a:t>
          </a:r>
        </a:p>
      </dsp:txBody>
      <dsp:txXfrm>
        <a:off x="3852972" y="3231102"/>
        <a:ext cx="975617" cy="605759"/>
      </dsp:txXfrm>
    </dsp:sp>
    <dsp:sp modelId="{48B6DB09-4C6B-4D40-84BF-B8520B16F097}">
      <dsp:nvSpPr>
        <dsp:cNvPr id="0" name=""/>
        <dsp:cNvSpPr/>
      </dsp:nvSpPr>
      <dsp:spPr>
        <a:xfrm>
          <a:off x="4960026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4ABA-B8C3-4D32-963B-F154AB13568A}">
      <dsp:nvSpPr>
        <dsp:cNvPr id="0" name=""/>
        <dsp:cNvSpPr/>
      </dsp:nvSpPr>
      <dsp:spPr>
        <a:xfrm>
          <a:off x="5072616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Christine</a:t>
          </a:r>
          <a:endParaRPr lang="zh-CN" altLang="en-US" sz="1100" kern="1200" dirty="0"/>
        </a:p>
      </dsp:txBody>
      <dsp:txXfrm>
        <a:off x="5091462" y="3231102"/>
        <a:ext cx="975617" cy="605759"/>
      </dsp:txXfrm>
    </dsp:sp>
    <dsp:sp modelId="{33B3DF32-84F8-4E1C-B8BA-10BE92C2329C}">
      <dsp:nvSpPr>
        <dsp:cNvPr id="0" name=""/>
        <dsp:cNvSpPr/>
      </dsp:nvSpPr>
      <dsp:spPr>
        <a:xfrm>
          <a:off x="6198515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644D7-A9A0-4ABA-8E08-D0F1637B0247}">
      <dsp:nvSpPr>
        <dsp:cNvPr id="0" name=""/>
        <dsp:cNvSpPr/>
      </dsp:nvSpPr>
      <dsp:spPr>
        <a:xfrm>
          <a:off x="6311105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Researcher</a:t>
          </a:r>
          <a:endParaRPr lang="zh-CN" altLang="en-US" sz="1100" kern="1200" dirty="0"/>
        </a:p>
      </dsp:txBody>
      <dsp:txXfrm>
        <a:off x="6329951" y="3231102"/>
        <a:ext cx="975617" cy="605759"/>
      </dsp:txXfrm>
    </dsp:sp>
    <dsp:sp modelId="{C55047A9-48DA-41CB-B171-FE79563AF601}">
      <dsp:nvSpPr>
        <dsp:cNvPr id="0" name=""/>
        <dsp:cNvSpPr/>
      </dsp:nvSpPr>
      <dsp:spPr>
        <a:xfrm>
          <a:off x="7437005" y="2167140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B2232-8D66-4B4F-BEDB-93FEAAA9880F}">
      <dsp:nvSpPr>
        <dsp:cNvPr id="0" name=""/>
        <dsp:cNvSpPr/>
      </dsp:nvSpPr>
      <dsp:spPr>
        <a:xfrm>
          <a:off x="7549595" y="2274100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Technical</a:t>
          </a:r>
          <a:endParaRPr lang="zh-CN" altLang="en-US" sz="1100" kern="1200" dirty="0"/>
        </a:p>
      </dsp:txBody>
      <dsp:txXfrm>
        <a:off x="7568441" y="2292946"/>
        <a:ext cx="975617" cy="605759"/>
      </dsp:txXfrm>
    </dsp:sp>
    <dsp:sp modelId="{65C42CEC-B573-4C7D-A376-6B4CB2B46180}">
      <dsp:nvSpPr>
        <dsp:cNvPr id="0" name=""/>
        <dsp:cNvSpPr/>
      </dsp:nvSpPr>
      <dsp:spPr>
        <a:xfrm>
          <a:off x="7437005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692B7-50F6-4ADE-AC25-E09B61BC2299}">
      <dsp:nvSpPr>
        <dsp:cNvPr id="0" name=""/>
        <dsp:cNvSpPr/>
      </dsp:nvSpPr>
      <dsp:spPr>
        <a:xfrm>
          <a:off x="7549595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MC/Manager</a:t>
          </a:r>
          <a:endParaRPr lang="zh-CN" altLang="en-US" sz="1100" kern="1200" dirty="0"/>
        </a:p>
      </dsp:txBody>
      <dsp:txXfrm>
        <a:off x="7568441" y="3231102"/>
        <a:ext cx="975617" cy="605759"/>
      </dsp:txXfrm>
    </dsp:sp>
    <dsp:sp modelId="{358DC765-4A06-4648-8864-311A3C4F94F4}">
      <dsp:nvSpPr>
        <dsp:cNvPr id="0" name=""/>
        <dsp:cNvSpPr/>
      </dsp:nvSpPr>
      <dsp:spPr>
        <a:xfrm>
          <a:off x="5579270" y="4043451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E7C1A-5B21-4846-8EFE-23BCD871939C}">
      <dsp:nvSpPr>
        <dsp:cNvPr id="0" name=""/>
        <dsp:cNvSpPr/>
      </dsp:nvSpPr>
      <dsp:spPr>
        <a:xfrm>
          <a:off x="5691860" y="4150412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Seven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IT</a:t>
          </a:r>
          <a:r>
            <a:rPr lang="zh-CN" altLang="en-US" sz="1100" kern="1200" dirty="0"/>
            <a:t>）</a:t>
          </a:r>
        </a:p>
      </dsp:txBody>
      <dsp:txXfrm>
        <a:off x="5710706" y="4169258"/>
        <a:ext cx="975617" cy="605759"/>
      </dsp:txXfrm>
    </dsp:sp>
    <dsp:sp modelId="{14C8ABFA-2361-4BEE-9E16-A5B46F3C7B57}">
      <dsp:nvSpPr>
        <dsp:cNvPr id="0" name=""/>
        <dsp:cNvSpPr/>
      </dsp:nvSpPr>
      <dsp:spPr>
        <a:xfrm>
          <a:off x="6817760" y="4043451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8E8F3-B02B-4CBC-ADCD-C24870D6E500}">
      <dsp:nvSpPr>
        <dsp:cNvPr id="0" name=""/>
        <dsp:cNvSpPr/>
      </dsp:nvSpPr>
      <dsp:spPr>
        <a:xfrm>
          <a:off x="6930350" y="4150412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Consultant/ACAC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IT</a:t>
          </a:r>
          <a:r>
            <a:rPr lang="zh-CN" altLang="en-US" sz="1100" kern="1200" dirty="0"/>
            <a:t>）</a:t>
          </a:r>
        </a:p>
      </dsp:txBody>
      <dsp:txXfrm>
        <a:off x="6949196" y="4169258"/>
        <a:ext cx="975617" cy="605759"/>
      </dsp:txXfrm>
    </dsp:sp>
    <dsp:sp modelId="{63A36CC8-E374-4360-BD37-6CE48A55D4A0}">
      <dsp:nvSpPr>
        <dsp:cNvPr id="0" name=""/>
        <dsp:cNvSpPr/>
      </dsp:nvSpPr>
      <dsp:spPr>
        <a:xfrm>
          <a:off x="8056250" y="4043451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2BC49-94A7-48B6-BA5E-247080A7FE09}">
      <dsp:nvSpPr>
        <dsp:cNvPr id="0" name=""/>
        <dsp:cNvSpPr/>
      </dsp:nvSpPr>
      <dsp:spPr>
        <a:xfrm>
          <a:off x="8168840" y="4150412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Consultant</a:t>
          </a:r>
          <a:r>
            <a:rPr lang="zh-CN" altLang="en-US" sz="1100" kern="1200" dirty="0"/>
            <a:t>（</a:t>
          </a:r>
          <a:r>
            <a:rPr lang="en-US" altLang="zh-CN" sz="1100" kern="1200" dirty="0"/>
            <a:t>RD</a:t>
          </a:r>
          <a:r>
            <a:rPr lang="zh-CN" altLang="en-US" sz="1100" kern="1200" dirty="0"/>
            <a:t>）</a:t>
          </a:r>
        </a:p>
      </dsp:txBody>
      <dsp:txXfrm>
        <a:off x="8187686" y="4169258"/>
        <a:ext cx="975617" cy="605759"/>
      </dsp:txXfrm>
    </dsp:sp>
    <dsp:sp modelId="{8316A041-5EFF-4121-963E-E9408087CD2E}">
      <dsp:nvSpPr>
        <dsp:cNvPr id="0" name=""/>
        <dsp:cNvSpPr/>
      </dsp:nvSpPr>
      <dsp:spPr>
        <a:xfrm>
          <a:off x="9294739" y="4043451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30449-F65A-4308-9BBF-B056ED337048}">
      <dsp:nvSpPr>
        <dsp:cNvPr id="0" name=""/>
        <dsp:cNvSpPr/>
      </dsp:nvSpPr>
      <dsp:spPr>
        <a:xfrm>
          <a:off x="9407329" y="4150412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Researcher</a:t>
          </a:r>
          <a:endParaRPr lang="zh-CN" altLang="en-US" sz="1100" kern="1200" dirty="0"/>
        </a:p>
      </dsp:txBody>
      <dsp:txXfrm>
        <a:off x="9426175" y="4169258"/>
        <a:ext cx="975617" cy="605759"/>
      </dsp:txXfrm>
    </dsp:sp>
    <dsp:sp modelId="{7FB923C2-CD1C-46CC-8A62-3D2FE8D129BD}">
      <dsp:nvSpPr>
        <dsp:cNvPr id="0" name=""/>
        <dsp:cNvSpPr/>
      </dsp:nvSpPr>
      <dsp:spPr>
        <a:xfrm>
          <a:off x="9294739" y="2167140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8816F-4822-421E-918E-E4292DF10DFD}">
      <dsp:nvSpPr>
        <dsp:cNvPr id="0" name=""/>
        <dsp:cNvSpPr/>
      </dsp:nvSpPr>
      <dsp:spPr>
        <a:xfrm>
          <a:off x="9407329" y="2274100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Supporting</a:t>
          </a:r>
          <a:endParaRPr lang="zh-CN" altLang="en-US" sz="1100" kern="1200" dirty="0"/>
        </a:p>
      </dsp:txBody>
      <dsp:txXfrm>
        <a:off x="9426175" y="2292946"/>
        <a:ext cx="975617" cy="605759"/>
      </dsp:txXfrm>
    </dsp:sp>
    <dsp:sp modelId="{90A40517-B29E-4EF3-BD1D-C68F65C1A404}">
      <dsp:nvSpPr>
        <dsp:cNvPr id="0" name=""/>
        <dsp:cNvSpPr/>
      </dsp:nvSpPr>
      <dsp:spPr>
        <a:xfrm>
          <a:off x="8675495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BC70A-9C61-43D5-9FC4-280C26FE4BC0}">
      <dsp:nvSpPr>
        <dsp:cNvPr id="0" name=""/>
        <dsp:cNvSpPr/>
      </dsp:nvSpPr>
      <dsp:spPr>
        <a:xfrm>
          <a:off x="8788084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HR/Legal</a:t>
          </a:r>
          <a:endParaRPr lang="zh-CN" altLang="en-US" sz="1100" kern="1200" dirty="0"/>
        </a:p>
      </dsp:txBody>
      <dsp:txXfrm>
        <a:off x="8806930" y="3231102"/>
        <a:ext cx="975617" cy="605759"/>
      </dsp:txXfrm>
    </dsp:sp>
    <dsp:sp modelId="{36D9E750-085B-418D-9D77-2FD834A3DA93}">
      <dsp:nvSpPr>
        <dsp:cNvPr id="0" name=""/>
        <dsp:cNvSpPr/>
      </dsp:nvSpPr>
      <dsp:spPr>
        <a:xfrm>
          <a:off x="9913984" y="3105295"/>
          <a:ext cx="1013309" cy="643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DD007-6EE2-425B-90FA-CA1A1C3AA8EF}">
      <dsp:nvSpPr>
        <dsp:cNvPr id="0" name=""/>
        <dsp:cNvSpPr/>
      </dsp:nvSpPr>
      <dsp:spPr>
        <a:xfrm>
          <a:off x="10026574" y="3212256"/>
          <a:ext cx="1013309" cy="64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Consulting/Services</a:t>
          </a:r>
          <a:endParaRPr lang="zh-CN" altLang="en-US" sz="1100" kern="1200" dirty="0"/>
        </a:p>
      </dsp:txBody>
      <dsp:txXfrm>
        <a:off x="10045420" y="3231102"/>
        <a:ext cx="975617" cy="6057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F1D42-41D7-4E61-B779-581771E0AF2A}">
      <dsp:nvSpPr>
        <dsp:cNvPr id="0" name=""/>
        <dsp:cNvSpPr/>
      </dsp:nvSpPr>
      <dsp:spPr>
        <a:xfrm>
          <a:off x="9488175" y="3198431"/>
          <a:ext cx="478503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478503" y="155187"/>
              </a:lnTo>
              <a:lnTo>
                <a:pt x="478503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432D5-673B-49A6-BBCC-7D2EEA832944}">
      <dsp:nvSpPr>
        <dsp:cNvPr id="0" name=""/>
        <dsp:cNvSpPr/>
      </dsp:nvSpPr>
      <dsp:spPr>
        <a:xfrm>
          <a:off x="9009672" y="3198431"/>
          <a:ext cx="478503" cy="227724"/>
        </a:xfrm>
        <a:custGeom>
          <a:avLst/>
          <a:gdLst/>
          <a:ahLst/>
          <a:cxnLst/>
          <a:rect l="0" t="0" r="0" b="0"/>
          <a:pathLst>
            <a:path>
              <a:moveTo>
                <a:pt x="478503" y="0"/>
              </a:moveTo>
              <a:lnTo>
                <a:pt x="478503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F3B6E-8F93-4F89-A53F-F867AD183059}">
      <dsp:nvSpPr>
        <dsp:cNvPr id="0" name=""/>
        <dsp:cNvSpPr/>
      </dsp:nvSpPr>
      <dsp:spPr>
        <a:xfrm>
          <a:off x="6138650" y="2473498"/>
          <a:ext cx="3349525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3349525" y="155187"/>
              </a:lnTo>
              <a:lnTo>
                <a:pt x="3349525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18988-32F8-402F-B046-8BB73248FB27}">
      <dsp:nvSpPr>
        <dsp:cNvPr id="0" name=""/>
        <dsp:cNvSpPr/>
      </dsp:nvSpPr>
      <dsp:spPr>
        <a:xfrm>
          <a:off x="6138650" y="2473498"/>
          <a:ext cx="2392518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2392518" y="155187"/>
              </a:lnTo>
              <a:lnTo>
                <a:pt x="2392518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AA8AB-E463-459C-870F-44C830ECD814}">
      <dsp:nvSpPr>
        <dsp:cNvPr id="0" name=""/>
        <dsp:cNvSpPr/>
      </dsp:nvSpPr>
      <dsp:spPr>
        <a:xfrm>
          <a:off x="6138650" y="2473498"/>
          <a:ext cx="1435511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1435511" y="155187"/>
              </a:lnTo>
              <a:lnTo>
                <a:pt x="1435511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D7504-CFA3-40F7-80A1-3CA3BB5C873C}">
      <dsp:nvSpPr>
        <dsp:cNvPr id="0" name=""/>
        <dsp:cNvSpPr/>
      </dsp:nvSpPr>
      <dsp:spPr>
        <a:xfrm>
          <a:off x="6138650" y="2473498"/>
          <a:ext cx="478503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478503" y="155187"/>
              </a:lnTo>
              <a:lnTo>
                <a:pt x="478503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BFC87-B962-4760-B6CA-B5101D89B245}">
      <dsp:nvSpPr>
        <dsp:cNvPr id="0" name=""/>
        <dsp:cNvSpPr/>
      </dsp:nvSpPr>
      <dsp:spPr>
        <a:xfrm>
          <a:off x="5660146" y="2473498"/>
          <a:ext cx="478503" cy="227724"/>
        </a:xfrm>
        <a:custGeom>
          <a:avLst/>
          <a:gdLst/>
          <a:ahLst/>
          <a:cxnLst/>
          <a:rect l="0" t="0" r="0" b="0"/>
          <a:pathLst>
            <a:path>
              <a:moveTo>
                <a:pt x="478503" y="0"/>
              </a:moveTo>
              <a:lnTo>
                <a:pt x="478503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2E72B-48E7-4552-AB72-73C9ACBD5FF8}">
      <dsp:nvSpPr>
        <dsp:cNvPr id="0" name=""/>
        <dsp:cNvSpPr/>
      </dsp:nvSpPr>
      <dsp:spPr>
        <a:xfrm>
          <a:off x="4703138" y="2473498"/>
          <a:ext cx="1435511" cy="227724"/>
        </a:xfrm>
        <a:custGeom>
          <a:avLst/>
          <a:gdLst/>
          <a:ahLst/>
          <a:cxnLst/>
          <a:rect l="0" t="0" r="0" b="0"/>
          <a:pathLst>
            <a:path>
              <a:moveTo>
                <a:pt x="1435511" y="0"/>
              </a:moveTo>
              <a:lnTo>
                <a:pt x="1435511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98EFF-4B62-48AC-9127-A5C6518B7E22}">
      <dsp:nvSpPr>
        <dsp:cNvPr id="0" name=""/>
        <dsp:cNvSpPr/>
      </dsp:nvSpPr>
      <dsp:spPr>
        <a:xfrm>
          <a:off x="3746131" y="2473498"/>
          <a:ext cx="2392518" cy="227724"/>
        </a:xfrm>
        <a:custGeom>
          <a:avLst/>
          <a:gdLst/>
          <a:ahLst/>
          <a:cxnLst/>
          <a:rect l="0" t="0" r="0" b="0"/>
          <a:pathLst>
            <a:path>
              <a:moveTo>
                <a:pt x="2392518" y="0"/>
              </a:moveTo>
              <a:lnTo>
                <a:pt x="2392518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E86F8-E790-4DC9-B0D9-58793F02101B}">
      <dsp:nvSpPr>
        <dsp:cNvPr id="0" name=""/>
        <dsp:cNvSpPr/>
      </dsp:nvSpPr>
      <dsp:spPr>
        <a:xfrm>
          <a:off x="2789124" y="3198431"/>
          <a:ext cx="2392518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2392518" y="155187"/>
              </a:lnTo>
              <a:lnTo>
                <a:pt x="2392518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D5966-763E-4EEE-A2BA-ECCC1704313D}">
      <dsp:nvSpPr>
        <dsp:cNvPr id="0" name=""/>
        <dsp:cNvSpPr/>
      </dsp:nvSpPr>
      <dsp:spPr>
        <a:xfrm>
          <a:off x="2789124" y="3198431"/>
          <a:ext cx="1435511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1435511" y="155187"/>
              </a:lnTo>
              <a:lnTo>
                <a:pt x="1435511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D3F53-91C5-4010-B977-33603C72EE08}">
      <dsp:nvSpPr>
        <dsp:cNvPr id="0" name=""/>
        <dsp:cNvSpPr/>
      </dsp:nvSpPr>
      <dsp:spPr>
        <a:xfrm>
          <a:off x="2789124" y="3198431"/>
          <a:ext cx="478503" cy="227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87"/>
              </a:lnTo>
              <a:lnTo>
                <a:pt x="478503" y="155187"/>
              </a:lnTo>
              <a:lnTo>
                <a:pt x="478503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22EEA-878E-41B9-AD8D-EF60DA348D3E}">
      <dsp:nvSpPr>
        <dsp:cNvPr id="0" name=""/>
        <dsp:cNvSpPr/>
      </dsp:nvSpPr>
      <dsp:spPr>
        <a:xfrm>
          <a:off x="2310620" y="3198431"/>
          <a:ext cx="478503" cy="227724"/>
        </a:xfrm>
        <a:custGeom>
          <a:avLst/>
          <a:gdLst/>
          <a:ahLst/>
          <a:cxnLst/>
          <a:rect l="0" t="0" r="0" b="0"/>
          <a:pathLst>
            <a:path>
              <a:moveTo>
                <a:pt x="478503" y="0"/>
              </a:moveTo>
              <a:lnTo>
                <a:pt x="478503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43C79-CCA4-4BFE-B959-9372A30FAF9E}">
      <dsp:nvSpPr>
        <dsp:cNvPr id="0" name=""/>
        <dsp:cNvSpPr/>
      </dsp:nvSpPr>
      <dsp:spPr>
        <a:xfrm>
          <a:off x="1353613" y="3198431"/>
          <a:ext cx="1435511" cy="227724"/>
        </a:xfrm>
        <a:custGeom>
          <a:avLst/>
          <a:gdLst/>
          <a:ahLst/>
          <a:cxnLst/>
          <a:rect l="0" t="0" r="0" b="0"/>
          <a:pathLst>
            <a:path>
              <a:moveTo>
                <a:pt x="1435511" y="0"/>
              </a:moveTo>
              <a:lnTo>
                <a:pt x="1435511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F0F4A-ED86-4146-9572-819EF4B7F7F3}">
      <dsp:nvSpPr>
        <dsp:cNvPr id="0" name=""/>
        <dsp:cNvSpPr/>
      </dsp:nvSpPr>
      <dsp:spPr>
        <a:xfrm>
          <a:off x="396605" y="3198431"/>
          <a:ext cx="2392518" cy="227724"/>
        </a:xfrm>
        <a:custGeom>
          <a:avLst/>
          <a:gdLst/>
          <a:ahLst/>
          <a:cxnLst/>
          <a:rect l="0" t="0" r="0" b="0"/>
          <a:pathLst>
            <a:path>
              <a:moveTo>
                <a:pt x="2392518" y="0"/>
              </a:moveTo>
              <a:lnTo>
                <a:pt x="2392518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0759C-E96D-4E1A-84FA-9815670FF3B6}">
      <dsp:nvSpPr>
        <dsp:cNvPr id="0" name=""/>
        <dsp:cNvSpPr/>
      </dsp:nvSpPr>
      <dsp:spPr>
        <a:xfrm>
          <a:off x="2789124" y="2473498"/>
          <a:ext cx="3349525" cy="227724"/>
        </a:xfrm>
        <a:custGeom>
          <a:avLst/>
          <a:gdLst/>
          <a:ahLst/>
          <a:cxnLst/>
          <a:rect l="0" t="0" r="0" b="0"/>
          <a:pathLst>
            <a:path>
              <a:moveTo>
                <a:pt x="3349525" y="0"/>
              </a:moveTo>
              <a:lnTo>
                <a:pt x="3349525" y="155187"/>
              </a:lnTo>
              <a:lnTo>
                <a:pt x="0" y="155187"/>
              </a:lnTo>
              <a:lnTo>
                <a:pt x="0" y="22772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87F13-1762-4743-8C2F-04EAFB0A06D4}">
      <dsp:nvSpPr>
        <dsp:cNvPr id="0" name=""/>
        <dsp:cNvSpPr/>
      </dsp:nvSpPr>
      <dsp:spPr>
        <a:xfrm>
          <a:off x="5747147" y="1976289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7115C-75A6-4A85-833F-7412AC348CBF}">
      <dsp:nvSpPr>
        <dsp:cNvPr id="0" name=""/>
        <dsp:cNvSpPr/>
      </dsp:nvSpPr>
      <dsp:spPr>
        <a:xfrm>
          <a:off x="5834147" y="2058940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Borskar</a:t>
          </a:r>
          <a:endParaRPr lang="zh-CN" altLang="en-US" sz="1400" kern="1200" dirty="0"/>
        </a:p>
      </dsp:txBody>
      <dsp:txXfrm>
        <a:off x="5848710" y="2073503"/>
        <a:ext cx="753880" cy="468082"/>
      </dsp:txXfrm>
    </dsp:sp>
    <dsp:sp modelId="{32D9E407-940A-40E7-A545-4CDC3F95B161}">
      <dsp:nvSpPr>
        <dsp:cNvPr id="0" name=""/>
        <dsp:cNvSpPr/>
      </dsp:nvSpPr>
      <dsp:spPr>
        <a:xfrm>
          <a:off x="2397621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406D6-BFE7-40F7-851D-9665E6B4EA3B}">
      <dsp:nvSpPr>
        <dsp:cNvPr id="0" name=""/>
        <dsp:cNvSpPr/>
      </dsp:nvSpPr>
      <dsp:spPr>
        <a:xfrm>
          <a:off x="2484621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Clark</a:t>
          </a:r>
          <a:endParaRPr lang="zh-CN" altLang="en-US" sz="1400" kern="1200" dirty="0"/>
        </a:p>
      </dsp:txBody>
      <dsp:txXfrm>
        <a:off x="2499184" y="2798436"/>
        <a:ext cx="753880" cy="468082"/>
      </dsp:txXfrm>
    </dsp:sp>
    <dsp:sp modelId="{B38432B0-251B-4FEC-8F3D-2215F45F31B5}">
      <dsp:nvSpPr>
        <dsp:cNvPr id="0" name=""/>
        <dsp:cNvSpPr/>
      </dsp:nvSpPr>
      <dsp:spPr>
        <a:xfrm>
          <a:off x="5102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4358-359B-442A-8505-DF672F9B0943}">
      <dsp:nvSpPr>
        <dsp:cNvPr id="0" name=""/>
        <dsp:cNvSpPr/>
      </dsp:nvSpPr>
      <dsp:spPr>
        <a:xfrm>
          <a:off x="92103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Eric</a:t>
          </a:r>
          <a:endParaRPr lang="zh-CN" altLang="en-US" sz="1400" kern="1200" dirty="0"/>
        </a:p>
      </dsp:txBody>
      <dsp:txXfrm>
        <a:off x="106666" y="3523369"/>
        <a:ext cx="753880" cy="468082"/>
      </dsp:txXfrm>
    </dsp:sp>
    <dsp:sp modelId="{199A967E-EAF2-48C1-812A-108613EEDD34}">
      <dsp:nvSpPr>
        <dsp:cNvPr id="0" name=""/>
        <dsp:cNvSpPr/>
      </dsp:nvSpPr>
      <dsp:spPr>
        <a:xfrm>
          <a:off x="962110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7E731-E354-4130-8D7F-9676E15568D2}">
      <dsp:nvSpPr>
        <dsp:cNvPr id="0" name=""/>
        <dsp:cNvSpPr/>
      </dsp:nvSpPr>
      <dsp:spPr>
        <a:xfrm>
          <a:off x="1049110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Caroline</a:t>
          </a:r>
          <a:endParaRPr lang="zh-CN" altLang="en-US" sz="1400" kern="1200" dirty="0"/>
        </a:p>
      </dsp:txBody>
      <dsp:txXfrm>
        <a:off x="1063673" y="3523369"/>
        <a:ext cx="753880" cy="468082"/>
      </dsp:txXfrm>
    </dsp:sp>
    <dsp:sp modelId="{15C17C37-EBB5-43FF-A14E-03DC6EE3554F}">
      <dsp:nvSpPr>
        <dsp:cNvPr id="0" name=""/>
        <dsp:cNvSpPr/>
      </dsp:nvSpPr>
      <dsp:spPr>
        <a:xfrm>
          <a:off x="1919117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84250-0821-4036-893A-3AA353915F42}">
      <dsp:nvSpPr>
        <dsp:cNvPr id="0" name=""/>
        <dsp:cNvSpPr/>
      </dsp:nvSpPr>
      <dsp:spPr>
        <a:xfrm>
          <a:off x="2006118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Alyssa</a:t>
          </a:r>
          <a:endParaRPr lang="zh-CN" altLang="en-US" sz="1400" kern="1200" dirty="0"/>
        </a:p>
      </dsp:txBody>
      <dsp:txXfrm>
        <a:off x="2020681" y="3523369"/>
        <a:ext cx="753880" cy="468082"/>
      </dsp:txXfrm>
    </dsp:sp>
    <dsp:sp modelId="{4889EC16-B02F-4996-A8D2-94ACD35655E0}">
      <dsp:nvSpPr>
        <dsp:cNvPr id="0" name=""/>
        <dsp:cNvSpPr/>
      </dsp:nvSpPr>
      <dsp:spPr>
        <a:xfrm>
          <a:off x="2876124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C6617-800F-44DE-96A1-0F95188F634B}">
      <dsp:nvSpPr>
        <dsp:cNvPr id="0" name=""/>
        <dsp:cNvSpPr/>
      </dsp:nvSpPr>
      <dsp:spPr>
        <a:xfrm>
          <a:off x="2963125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SC</a:t>
          </a:r>
          <a:endParaRPr lang="zh-CN" altLang="en-US" sz="1400" kern="1200" dirty="0"/>
        </a:p>
      </dsp:txBody>
      <dsp:txXfrm>
        <a:off x="2977688" y="3523369"/>
        <a:ext cx="753880" cy="468082"/>
      </dsp:txXfrm>
    </dsp:sp>
    <dsp:sp modelId="{7AC99EC4-90A4-4077-9BC7-5F263A509D1B}">
      <dsp:nvSpPr>
        <dsp:cNvPr id="0" name=""/>
        <dsp:cNvSpPr/>
      </dsp:nvSpPr>
      <dsp:spPr>
        <a:xfrm>
          <a:off x="3833132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728B3-750A-4C5A-89B3-DC2A64A85706}">
      <dsp:nvSpPr>
        <dsp:cNvPr id="0" name=""/>
        <dsp:cNvSpPr/>
      </dsp:nvSpPr>
      <dsp:spPr>
        <a:xfrm>
          <a:off x="3920132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C/AC</a:t>
          </a:r>
          <a:endParaRPr lang="zh-CN" altLang="en-US" sz="1400" kern="1200" dirty="0"/>
        </a:p>
      </dsp:txBody>
      <dsp:txXfrm>
        <a:off x="3934695" y="3523369"/>
        <a:ext cx="753880" cy="468082"/>
      </dsp:txXfrm>
    </dsp:sp>
    <dsp:sp modelId="{1FD70FDB-F8D5-40BE-A23E-FBCA144F26C8}">
      <dsp:nvSpPr>
        <dsp:cNvPr id="0" name=""/>
        <dsp:cNvSpPr/>
      </dsp:nvSpPr>
      <dsp:spPr>
        <a:xfrm>
          <a:off x="4790139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99737-4942-4272-B173-BB512E1A8938}">
      <dsp:nvSpPr>
        <dsp:cNvPr id="0" name=""/>
        <dsp:cNvSpPr/>
      </dsp:nvSpPr>
      <dsp:spPr>
        <a:xfrm>
          <a:off x="4877140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R/Intern</a:t>
          </a:r>
          <a:endParaRPr lang="zh-CN" altLang="en-US" sz="1400" kern="1200" dirty="0"/>
        </a:p>
      </dsp:txBody>
      <dsp:txXfrm>
        <a:off x="4891703" y="3523369"/>
        <a:ext cx="753880" cy="468082"/>
      </dsp:txXfrm>
    </dsp:sp>
    <dsp:sp modelId="{5E53C7D6-ECCA-494C-9E83-91847AF17395}">
      <dsp:nvSpPr>
        <dsp:cNvPr id="0" name=""/>
        <dsp:cNvSpPr/>
      </dsp:nvSpPr>
      <dsp:spPr>
        <a:xfrm>
          <a:off x="3354628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F723-28FF-4760-897A-C1B18E8B5629}">
      <dsp:nvSpPr>
        <dsp:cNvPr id="0" name=""/>
        <dsp:cNvSpPr/>
      </dsp:nvSpPr>
      <dsp:spPr>
        <a:xfrm>
          <a:off x="3441629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Monica</a:t>
          </a:r>
          <a:endParaRPr lang="zh-CN" altLang="en-US" sz="1400" kern="1200" dirty="0"/>
        </a:p>
      </dsp:txBody>
      <dsp:txXfrm>
        <a:off x="3456192" y="2798436"/>
        <a:ext cx="753880" cy="468082"/>
      </dsp:txXfrm>
    </dsp:sp>
    <dsp:sp modelId="{AC420A8A-C3C7-4287-BCD9-8D3E86F992D1}">
      <dsp:nvSpPr>
        <dsp:cNvPr id="0" name=""/>
        <dsp:cNvSpPr/>
      </dsp:nvSpPr>
      <dsp:spPr>
        <a:xfrm>
          <a:off x="4311635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EC3C5-9299-4A65-B546-F966F520F5D7}">
      <dsp:nvSpPr>
        <dsp:cNvPr id="0" name=""/>
        <dsp:cNvSpPr/>
      </dsp:nvSpPr>
      <dsp:spPr>
        <a:xfrm>
          <a:off x="4398636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Alice</a:t>
          </a:r>
          <a:endParaRPr lang="zh-CN" altLang="en-US" sz="1400" kern="1200" dirty="0"/>
        </a:p>
      </dsp:txBody>
      <dsp:txXfrm>
        <a:off x="4413199" y="2798436"/>
        <a:ext cx="753880" cy="468082"/>
      </dsp:txXfrm>
    </dsp:sp>
    <dsp:sp modelId="{D58B7D5E-E762-4955-BFB7-62959559FA57}">
      <dsp:nvSpPr>
        <dsp:cNvPr id="0" name=""/>
        <dsp:cNvSpPr/>
      </dsp:nvSpPr>
      <dsp:spPr>
        <a:xfrm>
          <a:off x="5268643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E07F4-FD19-4FD8-A4FF-461AE22B5AF5}">
      <dsp:nvSpPr>
        <dsp:cNvPr id="0" name=""/>
        <dsp:cNvSpPr/>
      </dsp:nvSpPr>
      <dsp:spPr>
        <a:xfrm>
          <a:off x="5355644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Lucifer</a:t>
          </a:r>
          <a:endParaRPr lang="zh-CN" altLang="en-US" sz="1400" kern="1200" dirty="0"/>
        </a:p>
      </dsp:txBody>
      <dsp:txXfrm>
        <a:off x="5370207" y="2798436"/>
        <a:ext cx="753880" cy="468082"/>
      </dsp:txXfrm>
    </dsp:sp>
    <dsp:sp modelId="{DE72C249-F796-4400-93CB-FC162BD046C1}">
      <dsp:nvSpPr>
        <dsp:cNvPr id="0" name=""/>
        <dsp:cNvSpPr/>
      </dsp:nvSpPr>
      <dsp:spPr>
        <a:xfrm>
          <a:off x="6225650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7AA9C-B3E4-4655-A6C4-B4D40DDD275E}">
      <dsp:nvSpPr>
        <dsp:cNvPr id="0" name=""/>
        <dsp:cNvSpPr/>
      </dsp:nvSpPr>
      <dsp:spPr>
        <a:xfrm>
          <a:off x="6312651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Krystal</a:t>
          </a:r>
          <a:endParaRPr lang="zh-CN" altLang="en-US" sz="1400" kern="1200" dirty="0"/>
        </a:p>
      </dsp:txBody>
      <dsp:txXfrm>
        <a:off x="6327214" y="2798436"/>
        <a:ext cx="753880" cy="468082"/>
      </dsp:txXfrm>
    </dsp:sp>
    <dsp:sp modelId="{E6FC7A86-7FBE-4EA8-BEDC-471608988D0D}">
      <dsp:nvSpPr>
        <dsp:cNvPr id="0" name=""/>
        <dsp:cNvSpPr/>
      </dsp:nvSpPr>
      <dsp:spPr>
        <a:xfrm>
          <a:off x="7182658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32EA5-A01F-4584-A6B8-C30E29837C59}">
      <dsp:nvSpPr>
        <dsp:cNvPr id="0" name=""/>
        <dsp:cNvSpPr/>
      </dsp:nvSpPr>
      <dsp:spPr>
        <a:xfrm>
          <a:off x="7269658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Melody</a:t>
          </a:r>
          <a:endParaRPr lang="zh-CN" altLang="en-US" sz="1400" kern="1200" dirty="0"/>
        </a:p>
      </dsp:txBody>
      <dsp:txXfrm>
        <a:off x="7284221" y="2798436"/>
        <a:ext cx="753880" cy="468082"/>
      </dsp:txXfrm>
    </dsp:sp>
    <dsp:sp modelId="{9C800282-8D94-4E62-86B0-B60C83A0F0C1}">
      <dsp:nvSpPr>
        <dsp:cNvPr id="0" name=""/>
        <dsp:cNvSpPr/>
      </dsp:nvSpPr>
      <dsp:spPr>
        <a:xfrm>
          <a:off x="8139665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5E5C3-05CC-4BE0-A46A-1FABE6299F39}">
      <dsp:nvSpPr>
        <dsp:cNvPr id="0" name=""/>
        <dsp:cNvSpPr/>
      </dsp:nvSpPr>
      <dsp:spPr>
        <a:xfrm>
          <a:off x="8226666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</a:t>
          </a:r>
          <a:endParaRPr lang="zh-CN" altLang="en-US" sz="1400" kern="1200" dirty="0"/>
        </a:p>
      </dsp:txBody>
      <dsp:txXfrm>
        <a:off x="8241229" y="2798436"/>
        <a:ext cx="753880" cy="468082"/>
      </dsp:txXfrm>
    </dsp:sp>
    <dsp:sp modelId="{B1B1E02B-FE16-4347-BF5F-463296365CA4}">
      <dsp:nvSpPr>
        <dsp:cNvPr id="0" name=""/>
        <dsp:cNvSpPr/>
      </dsp:nvSpPr>
      <dsp:spPr>
        <a:xfrm>
          <a:off x="9096672" y="2701222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A6B2A-6EE7-48F5-9831-B7B9AD13A85F}">
      <dsp:nvSpPr>
        <dsp:cNvPr id="0" name=""/>
        <dsp:cNvSpPr/>
      </dsp:nvSpPr>
      <dsp:spPr>
        <a:xfrm>
          <a:off x="9183673" y="2783873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MC/</a:t>
          </a:r>
          <a:r>
            <a:rPr lang="en-US" altLang="zh-CN" sz="1400" kern="1200" dirty="0" err="1"/>
            <a:t>Mgr</a:t>
          </a:r>
          <a:endParaRPr lang="zh-CN" altLang="en-US" sz="1400" kern="1200" dirty="0"/>
        </a:p>
      </dsp:txBody>
      <dsp:txXfrm>
        <a:off x="9198236" y="2798436"/>
        <a:ext cx="753880" cy="468082"/>
      </dsp:txXfrm>
    </dsp:sp>
    <dsp:sp modelId="{03D93EA9-99E2-4974-9092-83C25E76786E}">
      <dsp:nvSpPr>
        <dsp:cNvPr id="0" name=""/>
        <dsp:cNvSpPr/>
      </dsp:nvSpPr>
      <dsp:spPr>
        <a:xfrm>
          <a:off x="8618169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9AC24-3163-495B-82D5-4E6BBAF48757}">
      <dsp:nvSpPr>
        <dsp:cNvPr id="0" name=""/>
        <dsp:cNvSpPr/>
      </dsp:nvSpPr>
      <dsp:spPr>
        <a:xfrm>
          <a:off x="8705169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</a:t>
          </a:r>
          <a:endParaRPr lang="zh-CN" altLang="en-US" sz="1400" kern="1200" dirty="0"/>
        </a:p>
      </dsp:txBody>
      <dsp:txXfrm>
        <a:off x="8719732" y="3523369"/>
        <a:ext cx="753880" cy="468082"/>
      </dsp:txXfrm>
    </dsp:sp>
    <dsp:sp modelId="{C2887026-35ED-4D76-81C5-A61195C98F1D}">
      <dsp:nvSpPr>
        <dsp:cNvPr id="0" name=""/>
        <dsp:cNvSpPr/>
      </dsp:nvSpPr>
      <dsp:spPr>
        <a:xfrm>
          <a:off x="9575176" y="3426155"/>
          <a:ext cx="783006" cy="497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00194-86B4-4E72-93F2-A8D5171891C3}">
      <dsp:nvSpPr>
        <dsp:cNvPr id="0" name=""/>
        <dsp:cNvSpPr/>
      </dsp:nvSpPr>
      <dsp:spPr>
        <a:xfrm>
          <a:off x="9662177" y="3508806"/>
          <a:ext cx="783006" cy="497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</a:t>
          </a:r>
          <a:endParaRPr lang="zh-CN" altLang="en-US" sz="1400" kern="1200" dirty="0"/>
        </a:p>
      </dsp:txBody>
      <dsp:txXfrm>
        <a:off x="9676740" y="3523369"/>
        <a:ext cx="753880" cy="4680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3B7FF-C180-4572-BBDE-DD00658BA256}">
      <dsp:nvSpPr>
        <dsp:cNvPr id="0" name=""/>
        <dsp:cNvSpPr/>
      </dsp:nvSpPr>
      <dsp:spPr>
        <a:xfrm>
          <a:off x="9731424" y="2443561"/>
          <a:ext cx="91440" cy="31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6149457" y="1444299"/>
          <a:ext cx="3627686" cy="31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3"/>
              </a:lnTo>
              <a:lnTo>
                <a:pt x="3627686" y="213913"/>
              </a:lnTo>
              <a:lnTo>
                <a:pt x="3627686" y="313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BFED-FDA2-4575-909D-9F57F06A9079}">
      <dsp:nvSpPr>
        <dsp:cNvPr id="0" name=""/>
        <dsp:cNvSpPr/>
      </dsp:nvSpPr>
      <dsp:spPr>
        <a:xfrm>
          <a:off x="7138826" y="2443561"/>
          <a:ext cx="1319158" cy="31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3"/>
              </a:lnTo>
              <a:lnTo>
                <a:pt x="1319158" y="213913"/>
              </a:lnTo>
              <a:lnTo>
                <a:pt x="1319158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7093106" y="2443561"/>
          <a:ext cx="91440" cy="31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5819668" y="2443561"/>
          <a:ext cx="1319158" cy="313899"/>
        </a:xfrm>
        <a:custGeom>
          <a:avLst/>
          <a:gdLst/>
          <a:ahLst/>
          <a:cxnLst/>
          <a:rect l="0" t="0" r="0" b="0"/>
          <a:pathLst>
            <a:path>
              <a:moveTo>
                <a:pt x="1319158" y="0"/>
              </a:moveTo>
              <a:lnTo>
                <a:pt x="1319158" y="213913"/>
              </a:lnTo>
              <a:lnTo>
                <a:pt x="0" y="213913"/>
              </a:lnTo>
              <a:lnTo>
                <a:pt x="0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6149457" y="1444299"/>
          <a:ext cx="989369" cy="31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3"/>
              </a:lnTo>
              <a:lnTo>
                <a:pt x="989369" y="213913"/>
              </a:lnTo>
              <a:lnTo>
                <a:pt x="989369" y="313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F5C0-A3AA-4069-A51E-861D9199E1D5}">
      <dsp:nvSpPr>
        <dsp:cNvPr id="0" name=""/>
        <dsp:cNvSpPr/>
      </dsp:nvSpPr>
      <dsp:spPr>
        <a:xfrm>
          <a:off x="2521771" y="2443561"/>
          <a:ext cx="1978738" cy="31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3"/>
              </a:lnTo>
              <a:lnTo>
                <a:pt x="1978738" y="213913"/>
              </a:lnTo>
              <a:lnTo>
                <a:pt x="1978738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3A428-6C35-4AA2-94F0-46E420FC3EDA}">
      <dsp:nvSpPr>
        <dsp:cNvPr id="0" name=""/>
        <dsp:cNvSpPr/>
      </dsp:nvSpPr>
      <dsp:spPr>
        <a:xfrm>
          <a:off x="2521771" y="2443561"/>
          <a:ext cx="659579" cy="31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3"/>
              </a:lnTo>
              <a:lnTo>
                <a:pt x="659579" y="213913"/>
              </a:lnTo>
              <a:lnTo>
                <a:pt x="659579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3EC96-1B45-4219-B8A1-7DB443DD248C}">
      <dsp:nvSpPr>
        <dsp:cNvPr id="0" name=""/>
        <dsp:cNvSpPr/>
      </dsp:nvSpPr>
      <dsp:spPr>
        <a:xfrm>
          <a:off x="1862191" y="2443561"/>
          <a:ext cx="659579" cy="313899"/>
        </a:xfrm>
        <a:custGeom>
          <a:avLst/>
          <a:gdLst/>
          <a:ahLst/>
          <a:cxnLst/>
          <a:rect l="0" t="0" r="0" b="0"/>
          <a:pathLst>
            <a:path>
              <a:moveTo>
                <a:pt x="659579" y="0"/>
              </a:moveTo>
              <a:lnTo>
                <a:pt x="659579" y="213913"/>
              </a:lnTo>
              <a:lnTo>
                <a:pt x="0" y="213913"/>
              </a:lnTo>
              <a:lnTo>
                <a:pt x="0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E5B2C-879D-4A44-8B3E-85B6D045D5B9}">
      <dsp:nvSpPr>
        <dsp:cNvPr id="0" name=""/>
        <dsp:cNvSpPr/>
      </dsp:nvSpPr>
      <dsp:spPr>
        <a:xfrm>
          <a:off x="543033" y="2443561"/>
          <a:ext cx="1978738" cy="313899"/>
        </a:xfrm>
        <a:custGeom>
          <a:avLst/>
          <a:gdLst/>
          <a:ahLst/>
          <a:cxnLst/>
          <a:rect l="0" t="0" r="0" b="0"/>
          <a:pathLst>
            <a:path>
              <a:moveTo>
                <a:pt x="1978738" y="0"/>
              </a:moveTo>
              <a:lnTo>
                <a:pt x="1978738" y="213913"/>
              </a:lnTo>
              <a:lnTo>
                <a:pt x="0" y="213913"/>
              </a:lnTo>
              <a:lnTo>
                <a:pt x="0" y="31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ABE75-473F-4E25-B07A-48C50D58736C}">
      <dsp:nvSpPr>
        <dsp:cNvPr id="0" name=""/>
        <dsp:cNvSpPr/>
      </dsp:nvSpPr>
      <dsp:spPr>
        <a:xfrm>
          <a:off x="2521771" y="1444299"/>
          <a:ext cx="3627686" cy="313899"/>
        </a:xfrm>
        <a:custGeom>
          <a:avLst/>
          <a:gdLst/>
          <a:ahLst/>
          <a:cxnLst/>
          <a:rect l="0" t="0" r="0" b="0"/>
          <a:pathLst>
            <a:path>
              <a:moveTo>
                <a:pt x="3627686" y="0"/>
              </a:moveTo>
              <a:lnTo>
                <a:pt x="3627686" y="213913"/>
              </a:lnTo>
              <a:lnTo>
                <a:pt x="0" y="213913"/>
              </a:lnTo>
              <a:lnTo>
                <a:pt x="0" y="313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5609801" y="758936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5729725" y="872863"/>
          <a:ext cx="1079311" cy="68536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kern="1200" dirty="0"/>
            <a:t>Sr. Partner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kern="1200" dirty="0"/>
            <a:t>Vicky ZHANG</a:t>
          </a:r>
        </a:p>
      </dsp:txBody>
      <dsp:txXfrm>
        <a:off x="5749799" y="892937"/>
        <a:ext cx="1039163" cy="645214"/>
      </dsp:txXfrm>
    </dsp:sp>
    <dsp:sp modelId="{09FFF8D5-7801-45B6-A120-E84EF8FCAB76}">
      <dsp:nvSpPr>
        <dsp:cNvPr id="0" name=""/>
        <dsp:cNvSpPr/>
      </dsp:nvSpPr>
      <dsp:spPr>
        <a:xfrm>
          <a:off x="1982115" y="1758198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0E386-9E48-4E52-84C9-F17ED21BC2FF}">
      <dsp:nvSpPr>
        <dsp:cNvPr id="0" name=""/>
        <dsp:cNvSpPr/>
      </dsp:nvSpPr>
      <dsp:spPr>
        <a:xfrm>
          <a:off x="2102038" y="1872126"/>
          <a:ext cx="1079311" cy="68536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智能制造 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TL</a:t>
          </a:r>
        </a:p>
      </dsp:txBody>
      <dsp:txXfrm>
        <a:off x="2122112" y="1892200"/>
        <a:ext cx="1039163" cy="645214"/>
      </dsp:txXfrm>
    </dsp:sp>
    <dsp:sp modelId="{657512A2-EA8F-4ABC-AFBE-B05BC0E2AFFF}">
      <dsp:nvSpPr>
        <dsp:cNvPr id="0" name=""/>
        <dsp:cNvSpPr/>
      </dsp:nvSpPr>
      <dsp:spPr>
        <a:xfrm>
          <a:off x="3377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99825-9B7E-49E9-B75D-CE38B466E8BA}">
      <dsp:nvSpPr>
        <dsp:cNvPr id="0" name=""/>
        <dsp:cNvSpPr/>
      </dsp:nvSpPr>
      <dsp:spPr>
        <a:xfrm>
          <a:off x="123300" y="2871388"/>
          <a:ext cx="1079311" cy="68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Grace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</a:t>
          </a:r>
          <a:r>
            <a:rPr lang="en-US" altLang="zh-CN" sz="1400" kern="1200" dirty="0">
              <a:sym typeface="Wingdings" panose="05000000000000000000" pitchFamily="2" charset="2"/>
            </a:rPr>
            <a:t>C</a:t>
          </a:r>
          <a:endParaRPr lang="en-US" altLang="zh-CN" sz="1400" kern="1200" dirty="0"/>
        </a:p>
      </dsp:txBody>
      <dsp:txXfrm>
        <a:off x="143374" y="2891462"/>
        <a:ext cx="1039163" cy="645214"/>
      </dsp:txXfrm>
    </dsp:sp>
    <dsp:sp modelId="{17B53D5C-AC9A-4A4C-9FDA-CD72230B894E}">
      <dsp:nvSpPr>
        <dsp:cNvPr id="0" name=""/>
        <dsp:cNvSpPr/>
      </dsp:nvSpPr>
      <dsp:spPr>
        <a:xfrm>
          <a:off x="1322535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75DA3-BDD8-4704-96AB-C35BF3706333}">
      <dsp:nvSpPr>
        <dsp:cNvPr id="0" name=""/>
        <dsp:cNvSpPr/>
      </dsp:nvSpPr>
      <dsp:spPr>
        <a:xfrm>
          <a:off x="1442459" y="2871388"/>
          <a:ext cx="1079311" cy="68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Monica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</a:t>
          </a:r>
          <a:endParaRPr lang="zh-CN" altLang="en-US" sz="1400" kern="1200" dirty="0"/>
        </a:p>
      </dsp:txBody>
      <dsp:txXfrm>
        <a:off x="1462533" y="2891462"/>
        <a:ext cx="1039163" cy="645214"/>
      </dsp:txXfrm>
    </dsp:sp>
    <dsp:sp modelId="{EDF90ADB-7F73-4AC5-B6B5-F117FA35C8CA}">
      <dsp:nvSpPr>
        <dsp:cNvPr id="0" name=""/>
        <dsp:cNvSpPr/>
      </dsp:nvSpPr>
      <dsp:spPr>
        <a:xfrm>
          <a:off x="2641694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C9BC-B533-4EA6-ACC1-E6A2DF00DE96}">
      <dsp:nvSpPr>
        <dsp:cNvPr id="0" name=""/>
        <dsp:cNvSpPr/>
      </dsp:nvSpPr>
      <dsp:spPr>
        <a:xfrm>
          <a:off x="2761618" y="2871388"/>
          <a:ext cx="1079311" cy="68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Zaki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</a:t>
          </a:r>
          <a:r>
            <a:rPr lang="en-US" altLang="zh-CN" sz="1400" kern="1200" dirty="0">
              <a:sym typeface="Wingdings" panose="05000000000000000000" pitchFamily="2" charset="2"/>
            </a:rPr>
            <a:t>AC</a:t>
          </a:r>
          <a:endParaRPr lang="zh-CN" altLang="en-US" sz="1400" kern="1200" dirty="0"/>
        </a:p>
      </dsp:txBody>
      <dsp:txXfrm>
        <a:off x="2781692" y="2891462"/>
        <a:ext cx="1039163" cy="645214"/>
      </dsp:txXfrm>
    </dsp:sp>
    <dsp:sp modelId="{11891D0D-8891-4871-A373-BA9C3045D6E0}">
      <dsp:nvSpPr>
        <dsp:cNvPr id="0" name=""/>
        <dsp:cNvSpPr/>
      </dsp:nvSpPr>
      <dsp:spPr>
        <a:xfrm>
          <a:off x="3960853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2B23-E84C-487E-8BBB-C77FB8508E75}">
      <dsp:nvSpPr>
        <dsp:cNvPr id="0" name=""/>
        <dsp:cNvSpPr/>
      </dsp:nvSpPr>
      <dsp:spPr>
        <a:xfrm>
          <a:off x="4080777" y="2871388"/>
          <a:ext cx="1079311" cy="68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Betty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Researcher</a:t>
          </a:r>
          <a:endParaRPr lang="zh-CN" altLang="en-US" sz="1400" kern="1200" dirty="0"/>
        </a:p>
      </dsp:txBody>
      <dsp:txXfrm>
        <a:off x="4100851" y="2891462"/>
        <a:ext cx="1039163" cy="645214"/>
      </dsp:txXfrm>
    </dsp:sp>
    <dsp:sp modelId="{420B5F3B-5ED9-42CE-8349-99B1665C09FB}">
      <dsp:nvSpPr>
        <dsp:cNvPr id="0" name=""/>
        <dsp:cNvSpPr/>
      </dsp:nvSpPr>
      <dsp:spPr>
        <a:xfrm>
          <a:off x="6599171" y="1758198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6719094" y="1872126"/>
          <a:ext cx="1079311" cy="68536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互联网</a:t>
          </a:r>
          <a:r>
            <a:rPr lang="en-US" altLang="zh-CN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TL</a:t>
          </a:r>
          <a:endParaRPr lang="zh-CN" altLang="en-US" sz="1200" kern="1200" dirty="0"/>
        </a:p>
      </dsp:txBody>
      <dsp:txXfrm>
        <a:off x="6739168" y="1892200"/>
        <a:ext cx="1039163" cy="645214"/>
      </dsp:txXfrm>
    </dsp:sp>
    <dsp:sp modelId="{7A438F14-B17E-4F09-AA05-3833EE50A0FD}">
      <dsp:nvSpPr>
        <dsp:cNvPr id="0" name=""/>
        <dsp:cNvSpPr/>
      </dsp:nvSpPr>
      <dsp:spPr>
        <a:xfrm>
          <a:off x="5280012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5399935" y="2871388"/>
          <a:ext cx="1079311" cy="685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Daisy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</a:t>
          </a:r>
          <a:r>
            <a:rPr lang="en-US" altLang="zh-CN" sz="1400" kern="1200" dirty="0">
              <a:sym typeface="Wingdings" panose="05000000000000000000" pitchFamily="2" charset="2"/>
            </a:rPr>
            <a:t> C</a:t>
          </a:r>
          <a:endParaRPr lang="zh-CN" altLang="en-US" sz="1400" kern="1200" dirty="0"/>
        </a:p>
      </dsp:txBody>
      <dsp:txXfrm>
        <a:off x="5420009" y="2891462"/>
        <a:ext cx="1039163" cy="645214"/>
      </dsp:txXfrm>
    </dsp:sp>
    <dsp:sp modelId="{B5B46572-8E7D-420A-A172-ACECC04AB5E6}">
      <dsp:nvSpPr>
        <dsp:cNvPr id="0" name=""/>
        <dsp:cNvSpPr/>
      </dsp:nvSpPr>
      <dsp:spPr>
        <a:xfrm>
          <a:off x="6599171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6719094" y="2871388"/>
          <a:ext cx="1079311" cy="68536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New AC </a:t>
          </a:r>
          <a:endParaRPr lang="zh-CN" altLang="en-US" sz="1300" kern="1200" dirty="0"/>
        </a:p>
      </dsp:txBody>
      <dsp:txXfrm>
        <a:off x="6739168" y="2891462"/>
        <a:ext cx="1039163" cy="645214"/>
      </dsp:txXfrm>
    </dsp:sp>
    <dsp:sp modelId="{8C8B741B-0B72-4039-BFF7-16CFE0DD977A}">
      <dsp:nvSpPr>
        <dsp:cNvPr id="0" name=""/>
        <dsp:cNvSpPr/>
      </dsp:nvSpPr>
      <dsp:spPr>
        <a:xfrm>
          <a:off x="7918329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1BBA7-3641-495F-B511-4D6171510F7C}">
      <dsp:nvSpPr>
        <dsp:cNvPr id="0" name=""/>
        <dsp:cNvSpPr/>
      </dsp:nvSpPr>
      <dsp:spPr>
        <a:xfrm>
          <a:off x="8038253" y="2871388"/>
          <a:ext cx="1079311" cy="68536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New AC</a:t>
          </a:r>
          <a:endParaRPr lang="zh-CN" altLang="en-US" sz="1300" kern="1200" dirty="0"/>
        </a:p>
      </dsp:txBody>
      <dsp:txXfrm>
        <a:off x="8058327" y="2891462"/>
        <a:ext cx="1039163" cy="645214"/>
      </dsp:txXfrm>
    </dsp:sp>
    <dsp:sp modelId="{170FC384-C436-4F77-B541-0ADCBDC6543B}">
      <dsp:nvSpPr>
        <dsp:cNvPr id="0" name=""/>
        <dsp:cNvSpPr/>
      </dsp:nvSpPr>
      <dsp:spPr>
        <a:xfrm>
          <a:off x="9237488" y="1758198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9357412" y="1872126"/>
          <a:ext cx="1079311" cy="68536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金融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New SC/MC </a:t>
          </a:r>
          <a:endParaRPr lang="zh-CN" altLang="en-US" sz="1300" kern="1200" dirty="0"/>
        </a:p>
      </dsp:txBody>
      <dsp:txXfrm>
        <a:off x="9377486" y="1892200"/>
        <a:ext cx="1039163" cy="645214"/>
      </dsp:txXfrm>
    </dsp:sp>
    <dsp:sp modelId="{0F43D609-AC94-4386-BE47-E696E91E103E}">
      <dsp:nvSpPr>
        <dsp:cNvPr id="0" name=""/>
        <dsp:cNvSpPr/>
      </dsp:nvSpPr>
      <dsp:spPr>
        <a:xfrm>
          <a:off x="9237488" y="2757461"/>
          <a:ext cx="1079311" cy="68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9357412" y="2871388"/>
          <a:ext cx="1079311" cy="68536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New Researcher </a:t>
          </a:r>
          <a:endParaRPr lang="zh-CN" altLang="en-US" sz="1300" kern="1200" dirty="0"/>
        </a:p>
      </dsp:txBody>
      <dsp:txXfrm>
        <a:off x="9377486" y="2891462"/>
        <a:ext cx="1039163" cy="6452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07F7E-5B51-4ED1-BAE8-5882CD059A27}">
      <dsp:nvSpPr>
        <dsp:cNvPr id="0" name=""/>
        <dsp:cNvSpPr/>
      </dsp:nvSpPr>
      <dsp:spPr>
        <a:xfrm>
          <a:off x="6036474" y="2490813"/>
          <a:ext cx="5122908" cy="39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44"/>
              </a:lnTo>
              <a:lnTo>
                <a:pt x="5122908" y="275544"/>
              </a:lnTo>
              <a:lnTo>
                <a:pt x="5122908" y="399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75338-65B3-46D4-9B81-420C0DAC64D5}">
      <dsp:nvSpPr>
        <dsp:cNvPr id="0" name=""/>
        <dsp:cNvSpPr/>
      </dsp:nvSpPr>
      <dsp:spPr>
        <a:xfrm>
          <a:off x="6036474" y="2490813"/>
          <a:ext cx="3480228" cy="39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44"/>
              </a:lnTo>
              <a:lnTo>
                <a:pt x="3480228" y="275544"/>
              </a:lnTo>
              <a:lnTo>
                <a:pt x="3480228" y="399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E9FEC-E451-4E7D-9596-714658452AAD}">
      <dsp:nvSpPr>
        <dsp:cNvPr id="0" name=""/>
        <dsp:cNvSpPr/>
      </dsp:nvSpPr>
      <dsp:spPr>
        <a:xfrm>
          <a:off x="6036474" y="2490813"/>
          <a:ext cx="1827433" cy="39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44"/>
              </a:lnTo>
              <a:lnTo>
                <a:pt x="1827433" y="275544"/>
              </a:lnTo>
              <a:lnTo>
                <a:pt x="1827433" y="399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7ECBA-BC1E-43BB-A9BE-BA8A53BC4D79}">
      <dsp:nvSpPr>
        <dsp:cNvPr id="0" name=""/>
        <dsp:cNvSpPr/>
      </dsp:nvSpPr>
      <dsp:spPr>
        <a:xfrm>
          <a:off x="6036474" y="2490813"/>
          <a:ext cx="163655" cy="39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44"/>
              </a:lnTo>
              <a:lnTo>
                <a:pt x="163655" y="275544"/>
              </a:lnTo>
              <a:lnTo>
                <a:pt x="163655" y="399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4422497" y="2490813"/>
          <a:ext cx="1613976" cy="399397"/>
        </a:xfrm>
        <a:custGeom>
          <a:avLst/>
          <a:gdLst/>
          <a:ahLst/>
          <a:cxnLst/>
          <a:rect l="0" t="0" r="0" b="0"/>
          <a:pathLst>
            <a:path>
              <a:moveTo>
                <a:pt x="1613976" y="0"/>
              </a:moveTo>
              <a:lnTo>
                <a:pt x="1613976" y="275544"/>
              </a:lnTo>
              <a:lnTo>
                <a:pt x="0" y="275544"/>
              </a:lnTo>
              <a:lnTo>
                <a:pt x="0" y="399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756C8-29DC-4479-BFCC-2D9513E40E77}">
      <dsp:nvSpPr>
        <dsp:cNvPr id="0" name=""/>
        <dsp:cNvSpPr/>
      </dsp:nvSpPr>
      <dsp:spPr>
        <a:xfrm>
          <a:off x="2623651" y="4445260"/>
          <a:ext cx="91440" cy="379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84"/>
              </a:lnTo>
              <a:lnTo>
                <a:pt x="48741" y="255984"/>
              </a:lnTo>
              <a:lnTo>
                <a:pt x="48741" y="379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2669371" y="2490813"/>
          <a:ext cx="3367102" cy="408388"/>
        </a:xfrm>
        <a:custGeom>
          <a:avLst/>
          <a:gdLst/>
          <a:ahLst/>
          <a:cxnLst/>
          <a:rect l="0" t="0" r="0" b="0"/>
          <a:pathLst>
            <a:path>
              <a:moveTo>
                <a:pt x="3367102" y="0"/>
              </a:moveTo>
              <a:lnTo>
                <a:pt x="3367102" y="284535"/>
              </a:lnTo>
              <a:lnTo>
                <a:pt x="0" y="284535"/>
              </a:lnTo>
              <a:lnTo>
                <a:pt x="0" y="408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799413" y="4440608"/>
          <a:ext cx="91440" cy="3993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544"/>
              </a:lnTo>
              <a:lnTo>
                <a:pt x="48781" y="275544"/>
              </a:lnTo>
              <a:lnTo>
                <a:pt x="48781" y="3993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845133" y="2490813"/>
          <a:ext cx="5191340" cy="388828"/>
        </a:xfrm>
        <a:custGeom>
          <a:avLst/>
          <a:gdLst/>
          <a:ahLst/>
          <a:cxnLst/>
          <a:rect l="0" t="0" r="0" b="0"/>
          <a:pathLst>
            <a:path>
              <a:moveTo>
                <a:pt x="5191340" y="0"/>
              </a:moveTo>
              <a:lnTo>
                <a:pt x="5191340" y="264975"/>
              </a:lnTo>
              <a:lnTo>
                <a:pt x="0" y="264975"/>
              </a:lnTo>
              <a:lnTo>
                <a:pt x="0" y="38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391189" y="1143802"/>
          <a:ext cx="3290569" cy="134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539738" y="1284924"/>
          <a:ext cx="3290569" cy="134701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Manager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Janet Wang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FPD&amp;IC Equipment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Commercial &amp;High Level Position </a:t>
          </a:r>
        </a:p>
      </dsp:txBody>
      <dsp:txXfrm>
        <a:off x="4579191" y="1324377"/>
        <a:ext cx="3211663" cy="1268105"/>
      </dsp:txXfrm>
    </dsp:sp>
    <dsp:sp modelId="{170FC384-C436-4F77-B541-0ADCBDC6543B}">
      <dsp:nvSpPr>
        <dsp:cNvPr id="0" name=""/>
        <dsp:cNvSpPr/>
      </dsp:nvSpPr>
      <dsp:spPr>
        <a:xfrm>
          <a:off x="85661" y="2879641"/>
          <a:ext cx="1518943" cy="1560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234211" y="3020763"/>
          <a:ext cx="1518943" cy="1560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Consultant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Lisa Lei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PV &amp;</a:t>
          </a:r>
          <a:r>
            <a:rPr lang="en-US" altLang="zh-CN" sz="14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Dispensing Equipment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i="0" kern="1200" dirty="0" err="1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Commercial&amp;BU</a:t>
          </a:r>
          <a:r>
            <a:rPr lang="en-US" altLang="zh-CN" sz="14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 Head  </a:t>
          </a:r>
          <a:endParaRPr lang="zh-CN" altLang="en-US" sz="1400" kern="1200" dirty="0"/>
        </a:p>
      </dsp:txBody>
      <dsp:txXfrm>
        <a:off x="278699" y="3065251"/>
        <a:ext cx="1429967" cy="1471990"/>
      </dsp:txXfrm>
    </dsp:sp>
    <dsp:sp modelId="{0F43D609-AC94-4386-BE47-E696E91E103E}">
      <dsp:nvSpPr>
        <dsp:cNvPr id="0" name=""/>
        <dsp:cNvSpPr/>
      </dsp:nvSpPr>
      <dsp:spPr>
        <a:xfrm>
          <a:off x="179722" y="4840005"/>
          <a:ext cx="1336945" cy="848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328272" y="4981127"/>
          <a:ext cx="1336945" cy="8489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New Researcher</a:t>
          </a:r>
          <a:endParaRPr lang="zh-CN" altLang="en-US" sz="1400" kern="1200" dirty="0"/>
        </a:p>
      </dsp:txBody>
      <dsp:txXfrm>
        <a:off x="353137" y="5005992"/>
        <a:ext cx="1287215" cy="799230"/>
      </dsp:txXfrm>
    </dsp:sp>
    <dsp:sp modelId="{2E35E815-68EA-45BA-AAD1-9E3FFA9781D7}">
      <dsp:nvSpPr>
        <dsp:cNvPr id="0" name=""/>
        <dsp:cNvSpPr/>
      </dsp:nvSpPr>
      <dsp:spPr>
        <a:xfrm>
          <a:off x="1911477" y="2899201"/>
          <a:ext cx="1515788" cy="154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2060026" y="3040323"/>
          <a:ext cx="1515788" cy="154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Consultant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Rachel Xu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FPD&amp; IC Equipment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ME&amp;EE function</a:t>
          </a:r>
          <a:endParaRPr lang="zh-CN" altLang="en-US" sz="1400" kern="1200" dirty="0"/>
        </a:p>
      </dsp:txBody>
      <dsp:txXfrm>
        <a:off x="2104422" y="3084719"/>
        <a:ext cx="1426996" cy="1457266"/>
      </dsp:txXfrm>
    </dsp:sp>
    <dsp:sp modelId="{32A08089-8924-4765-AF4E-0F8C1FEB2169}">
      <dsp:nvSpPr>
        <dsp:cNvPr id="0" name=""/>
        <dsp:cNvSpPr/>
      </dsp:nvSpPr>
      <dsp:spPr>
        <a:xfrm>
          <a:off x="2003920" y="4825098"/>
          <a:ext cx="1336945" cy="848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35E-BC61-4B1A-B8E1-A0B732E97A75}">
      <dsp:nvSpPr>
        <dsp:cNvPr id="0" name=""/>
        <dsp:cNvSpPr/>
      </dsp:nvSpPr>
      <dsp:spPr>
        <a:xfrm>
          <a:off x="2152470" y="4966220"/>
          <a:ext cx="1336945" cy="8489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New Researcher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2177335" y="4991085"/>
        <a:ext cx="1287215" cy="799230"/>
      </dsp:txXfrm>
    </dsp:sp>
    <dsp:sp modelId="{B2F0071D-1F13-4E87-BF71-65ED22293DFE}">
      <dsp:nvSpPr>
        <dsp:cNvPr id="0" name=""/>
        <dsp:cNvSpPr/>
      </dsp:nvSpPr>
      <dsp:spPr>
        <a:xfrm>
          <a:off x="3630056" y="2890211"/>
          <a:ext cx="1584881" cy="150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3778606" y="3031333"/>
          <a:ext cx="1584881" cy="1500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AC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Laura Zhou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PV &amp;IC-wet process Equipment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ME&amp;EE </a:t>
          </a:r>
          <a:r>
            <a:rPr lang="en-US" altLang="zh-CN" sz="1400" kern="1200" dirty="0" err="1"/>
            <a:t>Fuction</a:t>
          </a:r>
          <a:r>
            <a:rPr lang="en-US" altLang="zh-CN" sz="1400" kern="1200" dirty="0"/>
            <a:t> </a:t>
          </a:r>
          <a:endParaRPr lang="zh-CN" altLang="en-US" sz="1400" kern="1200" dirty="0"/>
        </a:p>
      </dsp:txBody>
      <dsp:txXfrm>
        <a:off x="3822544" y="3075271"/>
        <a:ext cx="1497005" cy="1412262"/>
      </dsp:txXfrm>
    </dsp:sp>
    <dsp:sp modelId="{213A7BE6-437F-4AAB-9F99-BB44A2D6DF35}">
      <dsp:nvSpPr>
        <dsp:cNvPr id="0" name=""/>
        <dsp:cNvSpPr/>
      </dsp:nvSpPr>
      <dsp:spPr>
        <a:xfrm>
          <a:off x="5512037" y="2890211"/>
          <a:ext cx="1376184" cy="1504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5660586" y="3031333"/>
          <a:ext cx="1376184" cy="150462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FF0000"/>
              </a:solidFill>
            </a:rPr>
            <a:t>New Senior Consultant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SW/</a:t>
          </a:r>
          <a:r>
            <a:rPr lang="en-US" sz="1400" b="0" i="0" kern="1200" dirty="0">
              <a:solidFill>
                <a:srgbClr val="FF0000"/>
              </a:solidFill>
            </a:rPr>
            <a:t>Visual/</a:t>
          </a:r>
          <a:r>
            <a:rPr lang="en-US" altLang="zh-CN" sz="1400" b="0" i="0" kern="1200" dirty="0">
              <a:solidFill>
                <a:srgbClr val="FF0000"/>
              </a:solidFill>
            </a:rPr>
            <a:t>Algorithm Function-</a:t>
          </a:r>
          <a:r>
            <a:rPr lang="en-US" sz="1400" b="0" i="0" kern="1200" dirty="0">
              <a:solidFill>
                <a:srgbClr val="FF0000"/>
              </a:solidFill>
            </a:rPr>
            <a:t>Eastern China 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5700893" y="3071640"/>
        <a:ext cx="1295570" cy="1424006"/>
      </dsp:txXfrm>
    </dsp:sp>
    <dsp:sp modelId="{FCCCA2D0-2CA2-4A85-86A7-CC45A4DB3ED0}">
      <dsp:nvSpPr>
        <dsp:cNvPr id="0" name=""/>
        <dsp:cNvSpPr/>
      </dsp:nvSpPr>
      <dsp:spPr>
        <a:xfrm>
          <a:off x="7185320" y="2890211"/>
          <a:ext cx="1357173" cy="1452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2DB59-417E-49A7-9062-F87923688C4E}">
      <dsp:nvSpPr>
        <dsp:cNvPr id="0" name=""/>
        <dsp:cNvSpPr/>
      </dsp:nvSpPr>
      <dsp:spPr>
        <a:xfrm>
          <a:off x="7333870" y="3031333"/>
          <a:ext cx="1357173" cy="145204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New Consultant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tx1"/>
              </a:solidFill>
            </a:rPr>
            <a:t>SW/</a:t>
          </a:r>
          <a:r>
            <a:rPr lang="en-US" sz="1400" b="0" i="0" kern="1200" dirty="0">
              <a:solidFill>
                <a:schemeClr val="tx1"/>
              </a:solidFill>
            </a:rPr>
            <a:t>Visual/</a:t>
          </a:r>
          <a:r>
            <a:rPr lang="en-US" altLang="zh-CN" sz="1400" b="0" i="0" kern="1200" dirty="0">
              <a:solidFill>
                <a:schemeClr val="tx1"/>
              </a:solidFill>
            </a:rPr>
            <a:t>Algorithm Function-Southern China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7373620" y="3071083"/>
        <a:ext cx="1277673" cy="1372544"/>
      </dsp:txXfrm>
    </dsp:sp>
    <dsp:sp modelId="{DBB9CF36-20AB-4828-A5DE-39DF67EE028F}">
      <dsp:nvSpPr>
        <dsp:cNvPr id="0" name=""/>
        <dsp:cNvSpPr/>
      </dsp:nvSpPr>
      <dsp:spPr>
        <a:xfrm>
          <a:off x="8839592" y="2890211"/>
          <a:ext cx="1354218" cy="1442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F25D-597B-4B13-85B0-6F0932DDA287}">
      <dsp:nvSpPr>
        <dsp:cNvPr id="0" name=""/>
        <dsp:cNvSpPr/>
      </dsp:nvSpPr>
      <dsp:spPr>
        <a:xfrm>
          <a:off x="8988142" y="3031333"/>
          <a:ext cx="1354218" cy="144218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New Consultant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RGV&amp;AMR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Industry</a:t>
          </a:r>
          <a:endParaRPr lang="zh-CN" altLang="en-US" sz="1400" kern="1200" dirty="0"/>
        </a:p>
      </dsp:txBody>
      <dsp:txXfrm>
        <a:off x="9027806" y="3070997"/>
        <a:ext cx="1274890" cy="1362860"/>
      </dsp:txXfrm>
    </dsp:sp>
    <dsp:sp modelId="{927C2652-40BE-45F5-8CCA-FF7F3DEFFDD0}">
      <dsp:nvSpPr>
        <dsp:cNvPr id="0" name=""/>
        <dsp:cNvSpPr/>
      </dsp:nvSpPr>
      <dsp:spPr>
        <a:xfrm>
          <a:off x="10490910" y="2890211"/>
          <a:ext cx="1336945" cy="1129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4E995-6FB8-4223-8FFC-7F58D46A2E14}">
      <dsp:nvSpPr>
        <dsp:cNvPr id="0" name=""/>
        <dsp:cNvSpPr/>
      </dsp:nvSpPr>
      <dsp:spPr>
        <a:xfrm>
          <a:off x="10639459" y="3031333"/>
          <a:ext cx="1336945" cy="112916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New Researcher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10672531" y="3064405"/>
        <a:ext cx="1270801" cy="10630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CBA-BC1E-43BB-A9BE-BA8A53BC4D79}">
      <dsp:nvSpPr>
        <dsp:cNvPr id="0" name=""/>
        <dsp:cNvSpPr/>
      </dsp:nvSpPr>
      <dsp:spPr>
        <a:xfrm>
          <a:off x="4923996" y="1260371"/>
          <a:ext cx="4084999" cy="48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09"/>
              </a:lnTo>
              <a:lnTo>
                <a:pt x="4084999" y="331209"/>
              </a:lnTo>
              <a:lnTo>
                <a:pt x="4084999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90D56-42DA-4CD5-A214-73CAF2D0DBEA}">
      <dsp:nvSpPr>
        <dsp:cNvPr id="0" name=""/>
        <dsp:cNvSpPr/>
      </dsp:nvSpPr>
      <dsp:spPr>
        <a:xfrm>
          <a:off x="6920776" y="2807564"/>
          <a:ext cx="91440" cy="486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4923996" y="1260371"/>
          <a:ext cx="2042499" cy="48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09"/>
              </a:lnTo>
              <a:lnTo>
                <a:pt x="2042499" y="331209"/>
              </a:lnTo>
              <a:lnTo>
                <a:pt x="2042499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4878276" y="1260371"/>
          <a:ext cx="91440" cy="510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59"/>
              </a:lnTo>
              <a:lnTo>
                <a:pt x="57936" y="355659"/>
              </a:lnTo>
              <a:lnTo>
                <a:pt x="57936" y="510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2835777" y="2807564"/>
          <a:ext cx="91440" cy="486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2881497" y="1260371"/>
          <a:ext cx="2042499" cy="486022"/>
        </a:xfrm>
        <a:custGeom>
          <a:avLst/>
          <a:gdLst/>
          <a:ahLst/>
          <a:cxnLst/>
          <a:rect l="0" t="0" r="0" b="0"/>
          <a:pathLst>
            <a:path>
              <a:moveTo>
                <a:pt x="2042499" y="0"/>
              </a:moveTo>
              <a:lnTo>
                <a:pt x="2042499" y="331209"/>
              </a:lnTo>
              <a:lnTo>
                <a:pt x="0" y="331209"/>
              </a:lnTo>
              <a:lnTo>
                <a:pt x="0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793277" y="2807564"/>
          <a:ext cx="91440" cy="486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AECC5-45FC-4541-B995-726323D63EC2}">
      <dsp:nvSpPr>
        <dsp:cNvPr id="0" name=""/>
        <dsp:cNvSpPr/>
      </dsp:nvSpPr>
      <dsp:spPr>
        <a:xfrm>
          <a:off x="838997" y="1260371"/>
          <a:ext cx="4084999" cy="486022"/>
        </a:xfrm>
        <a:custGeom>
          <a:avLst/>
          <a:gdLst/>
          <a:ahLst/>
          <a:cxnLst/>
          <a:rect l="0" t="0" r="0" b="0"/>
          <a:pathLst>
            <a:path>
              <a:moveTo>
                <a:pt x="4084999" y="0"/>
              </a:moveTo>
              <a:lnTo>
                <a:pt x="4084999" y="331209"/>
              </a:lnTo>
              <a:lnTo>
                <a:pt x="0" y="331209"/>
              </a:lnTo>
              <a:lnTo>
                <a:pt x="0" y="486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088428" y="199200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274110" y="375597"/>
          <a:ext cx="1671136" cy="106117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Sharon Li</a:t>
          </a:r>
        </a:p>
      </dsp:txBody>
      <dsp:txXfrm>
        <a:off x="4305191" y="406678"/>
        <a:ext cx="1608974" cy="999009"/>
      </dsp:txXfrm>
    </dsp:sp>
    <dsp:sp modelId="{8EEB9E7C-19CB-4225-A712-385A9C11BEAC}">
      <dsp:nvSpPr>
        <dsp:cNvPr id="0" name=""/>
        <dsp:cNvSpPr/>
      </dsp:nvSpPr>
      <dsp:spPr>
        <a:xfrm>
          <a:off x="3429" y="1746393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8B82C-6EF9-483E-8E40-1DC534BA6147}">
      <dsp:nvSpPr>
        <dsp:cNvPr id="0" name=""/>
        <dsp:cNvSpPr/>
      </dsp:nvSpPr>
      <dsp:spPr>
        <a:xfrm>
          <a:off x="189111" y="1922791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Researcher</a:t>
          </a:r>
          <a:endParaRPr lang="zh-CN" altLang="en-US" sz="2400" kern="1200" dirty="0"/>
        </a:p>
      </dsp:txBody>
      <dsp:txXfrm>
        <a:off x="220192" y="1953872"/>
        <a:ext cx="1608974" cy="999009"/>
      </dsp:txXfrm>
    </dsp:sp>
    <dsp:sp modelId="{B5B46572-8E7D-420A-A172-ACECC04AB5E6}">
      <dsp:nvSpPr>
        <dsp:cNvPr id="0" name=""/>
        <dsp:cNvSpPr/>
      </dsp:nvSpPr>
      <dsp:spPr>
        <a:xfrm>
          <a:off x="3429" y="3293586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89111" y="3469984"/>
          <a:ext cx="1671136" cy="106117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New AC </a:t>
          </a:r>
          <a:endParaRPr lang="zh-CN" altLang="en-US" sz="2400" kern="1200" dirty="0"/>
        </a:p>
      </dsp:txBody>
      <dsp:txXfrm>
        <a:off x="220192" y="3501065"/>
        <a:ext cx="1608974" cy="999009"/>
      </dsp:txXfrm>
    </dsp:sp>
    <dsp:sp modelId="{170FC384-C436-4F77-B541-0ADCBDC6543B}">
      <dsp:nvSpPr>
        <dsp:cNvPr id="0" name=""/>
        <dsp:cNvSpPr/>
      </dsp:nvSpPr>
      <dsp:spPr>
        <a:xfrm>
          <a:off x="2045929" y="1746393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2231610" y="1922791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MC</a:t>
          </a:r>
          <a:endParaRPr lang="zh-CN" altLang="en-US" sz="2400" kern="1200" dirty="0"/>
        </a:p>
      </dsp:txBody>
      <dsp:txXfrm>
        <a:off x="2262691" y="1953872"/>
        <a:ext cx="1608974" cy="999009"/>
      </dsp:txXfrm>
    </dsp:sp>
    <dsp:sp modelId="{0F43D609-AC94-4386-BE47-E696E91E103E}">
      <dsp:nvSpPr>
        <dsp:cNvPr id="0" name=""/>
        <dsp:cNvSpPr/>
      </dsp:nvSpPr>
      <dsp:spPr>
        <a:xfrm>
          <a:off x="2045929" y="3293586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2231610" y="3469984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Researcher </a:t>
          </a:r>
          <a:endParaRPr lang="zh-CN" altLang="en-US" sz="2400" kern="1200" dirty="0"/>
        </a:p>
      </dsp:txBody>
      <dsp:txXfrm>
        <a:off x="2262691" y="3501065"/>
        <a:ext cx="1608974" cy="999009"/>
      </dsp:txXfrm>
    </dsp:sp>
    <dsp:sp modelId="{2E35E815-68EA-45BA-AAD1-9E3FFA9781D7}">
      <dsp:nvSpPr>
        <dsp:cNvPr id="0" name=""/>
        <dsp:cNvSpPr/>
      </dsp:nvSpPr>
      <dsp:spPr>
        <a:xfrm>
          <a:off x="4100644" y="1770842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4286326" y="1947240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SC</a:t>
          </a:r>
          <a:endParaRPr lang="zh-CN" altLang="en-US" sz="2400" kern="1200" dirty="0"/>
        </a:p>
      </dsp:txBody>
      <dsp:txXfrm>
        <a:off x="4317407" y="1978321"/>
        <a:ext cx="1608974" cy="999009"/>
      </dsp:txXfrm>
    </dsp:sp>
    <dsp:sp modelId="{B2F0071D-1F13-4E87-BF71-65ED22293DFE}">
      <dsp:nvSpPr>
        <dsp:cNvPr id="0" name=""/>
        <dsp:cNvSpPr/>
      </dsp:nvSpPr>
      <dsp:spPr>
        <a:xfrm>
          <a:off x="6130928" y="1746393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6316609" y="1922791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AC</a:t>
          </a:r>
          <a:endParaRPr lang="zh-CN" altLang="en-US" sz="2400" kern="1200" dirty="0"/>
        </a:p>
      </dsp:txBody>
      <dsp:txXfrm>
        <a:off x="6347690" y="1953872"/>
        <a:ext cx="1608974" cy="999009"/>
      </dsp:txXfrm>
    </dsp:sp>
    <dsp:sp modelId="{FCBDB52C-A7DC-4503-BB5B-E08166549CD4}">
      <dsp:nvSpPr>
        <dsp:cNvPr id="0" name=""/>
        <dsp:cNvSpPr/>
      </dsp:nvSpPr>
      <dsp:spPr>
        <a:xfrm>
          <a:off x="6130928" y="3293586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FFA9D-F1C8-400D-821F-9CD65E0635AA}">
      <dsp:nvSpPr>
        <dsp:cNvPr id="0" name=""/>
        <dsp:cNvSpPr/>
      </dsp:nvSpPr>
      <dsp:spPr>
        <a:xfrm>
          <a:off x="6316609" y="3469984"/>
          <a:ext cx="1671136" cy="1061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New C</a:t>
          </a:r>
          <a:endParaRPr lang="zh-CN" altLang="en-US" sz="2400" kern="1200" dirty="0"/>
        </a:p>
      </dsp:txBody>
      <dsp:txXfrm>
        <a:off x="6347690" y="3501065"/>
        <a:ext cx="1608974" cy="999009"/>
      </dsp:txXfrm>
    </dsp:sp>
    <dsp:sp modelId="{213A7BE6-437F-4AAB-9F99-BB44A2D6DF35}">
      <dsp:nvSpPr>
        <dsp:cNvPr id="0" name=""/>
        <dsp:cNvSpPr/>
      </dsp:nvSpPr>
      <dsp:spPr>
        <a:xfrm>
          <a:off x="8173427" y="1746393"/>
          <a:ext cx="1671136" cy="106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8359109" y="1922791"/>
          <a:ext cx="1671136" cy="106117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New R</a:t>
          </a:r>
          <a:endParaRPr lang="zh-CN" altLang="en-US" sz="2400" kern="1200" dirty="0"/>
        </a:p>
      </dsp:txBody>
      <dsp:txXfrm>
        <a:off x="8390190" y="1953872"/>
        <a:ext cx="1608974" cy="9990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E4F19-2174-4CF1-B673-8B0A3DD7FC15}">
      <dsp:nvSpPr>
        <dsp:cNvPr id="0" name=""/>
        <dsp:cNvSpPr/>
      </dsp:nvSpPr>
      <dsp:spPr>
        <a:xfrm>
          <a:off x="5345141" y="1629285"/>
          <a:ext cx="4051385" cy="351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11"/>
              </a:lnTo>
              <a:lnTo>
                <a:pt x="4051385" y="255711"/>
              </a:lnTo>
              <a:lnTo>
                <a:pt x="4051385" y="351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7ECBA-BC1E-43BB-A9BE-BA8A53BC4D79}">
      <dsp:nvSpPr>
        <dsp:cNvPr id="0" name=""/>
        <dsp:cNvSpPr/>
      </dsp:nvSpPr>
      <dsp:spPr>
        <a:xfrm>
          <a:off x="5345141" y="1629285"/>
          <a:ext cx="2777906" cy="351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11"/>
              </a:lnTo>
              <a:lnTo>
                <a:pt x="2777906" y="255711"/>
              </a:lnTo>
              <a:lnTo>
                <a:pt x="2777906" y="351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0ECB7-3306-4358-9473-538B35A578A3}">
      <dsp:nvSpPr>
        <dsp:cNvPr id="0" name=""/>
        <dsp:cNvSpPr/>
      </dsp:nvSpPr>
      <dsp:spPr>
        <a:xfrm>
          <a:off x="5345141" y="1629285"/>
          <a:ext cx="1515775" cy="351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11"/>
              </a:lnTo>
              <a:lnTo>
                <a:pt x="1515775" y="255711"/>
              </a:lnTo>
              <a:lnTo>
                <a:pt x="1515775" y="351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5345141" y="1629285"/>
          <a:ext cx="247971" cy="351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11"/>
              </a:lnTo>
              <a:lnTo>
                <a:pt x="247971" y="255711"/>
              </a:lnTo>
              <a:lnTo>
                <a:pt x="247971" y="351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4332890" y="1629285"/>
          <a:ext cx="1012251" cy="366981"/>
        </a:xfrm>
        <a:custGeom>
          <a:avLst/>
          <a:gdLst/>
          <a:ahLst/>
          <a:cxnLst/>
          <a:rect l="0" t="0" r="0" b="0"/>
          <a:pathLst>
            <a:path>
              <a:moveTo>
                <a:pt x="1012251" y="0"/>
              </a:moveTo>
              <a:lnTo>
                <a:pt x="1012251" y="270887"/>
              </a:lnTo>
              <a:lnTo>
                <a:pt x="0" y="270887"/>
              </a:lnTo>
              <a:lnTo>
                <a:pt x="0" y="3669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2733296" y="2584588"/>
          <a:ext cx="338002" cy="260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201"/>
              </a:lnTo>
              <a:lnTo>
                <a:pt x="338002" y="164201"/>
              </a:lnTo>
              <a:lnTo>
                <a:pt x="338002" y="260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2733296" y="1629285"/>
          <a:ext cx="2611845" cy="296621"/>
        </a:xfrm>
        <a:custGeom>
          <a:avLst/>
          <a:gdLst/>
          <a:ahLst/>
          <a:cxnLst/>
          <a:rect l="0" t="0" r="0" b="0"/>
          <a:pathLst>
            <a:path>
              <a:moveTo>
                <a:pt x="2611845" y="0"/>
              </a:moveTo>
              <a:lnTo>
                <a:pt x="2611845" y="200527"/>
              </a:lnTo>
              <a:lnTo>
                <a:pt x="0" y="200527"/>
              </a:lnTo>
              <a:lnTo>
                <a:pt x="0" y="296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1114386" y="2639772"/>
          <a:ext cx="675311" cy="30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6"/>
              </a:lnTo>
              <a:lnTo>
                <a:pt x="675311" y="205586"/>
              </a:lnTo>
              <a:lnTo>
                <a:pt x="675311" y="30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405726" y="2639772"/>
          <a:ext cx="708660" cy="301679"/>
        </a:xfrm>
        <a:custGeom>
          <a:avLst/>
          <a:gdLst/>
          <a:ahLst/>
          <a:cxnLst/>
          <a:rect l="0" t="0" r="0" b="0"/>
          <a:pathLst>
            <a:path>
              <a:moveTo>
                <a:pt x="708660" y="0"/>
              </a:moveTo>
              <a:lnTo>
                <a:pt x="708660" y="205586"/>
              </a:lnTo>
              <a:lnTo>
                <a:pt x="0" y="205586"/>
              </a:lnTo>
              <a:lnTo>
                <a:pt x="0" y="30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1114386" y="1629285"/>
          <a:ext cx="4230754" cy="351805"/>
        </a:xfrm>
        <a:custGeom>
          <a:avLst/>
          <a:gdLst/>
          <a:ahLst/>
          <a:cxnLst/>
          <a:rect l="0" t="0" r="0" b="0"/>
          <a:pathLst>
            <a:path>
              <a:moveTo>
                <a:pt x="4230754" y="0"/>
              </a:moveTo>
              <a:lnTo>
                <a:pt x="4230754" y="255711"/>
              </a:lnTo>
              <a:lnTo>
                <a:pt x="0" y="255711"/>
              </a:lnTo>
              <a:lnTo>
                <a:pt x="0" y="351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826493" y="970602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941748" y="1080095"/>
          <a:ext cx="1037294" cy="65868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Julia NIE</a:t>
          </a:r>
        </a:p>
      </dsp:txBody>
      <dsp:txXfrm>
        <a:off x="4961040" y="1099387"/>
        <a:ext cx="998710" cy="620098"/>
      </dsp:txXfrm>
    </dsp:sp>
    <dsp:sp modelId="{420B5F3B-5ED9-42CE-8349-99B1665C09FB}">
      <dsp:nvSpPr>
        <dsp:cNvPr id="0" name=""/>
        <dsp:cNvSpPr/>
      </dsp:nvSpPr>
      <dsp:spPr>
        <a:xfrm>
          <a:off x="595739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710994" y="2090583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Managing Consultant      </a:t>
          </a:r>
          <a:r>
            <a:rPr lang="zh-CN" altLang="en-US" sz="1100" kern="1200" dirty="0"/>
            <a:t>陈国勇</a:t>
          </a:r>
        </a:p>
      </dsp:txBody>
      <dsp:txXfrm>
        <a:off x="730286" y="2109875"/>
        <a:ext cx="998710" cy="620098"/>
      </dsp:txXfrm>
    </dsp:sp>
    <dsp:sp modelId="{7A438F14-B17E-4F09-AA05-3833EE50A0FD}">
      <dsp:nvSpPr>
        <dsp:cNvPr id="0" name=""/>
        <dsp:cNvSpPr/>
      </dsp:nvSpPr>
      <dsp:spPr>
        <a:xfrm>
          <a:off x="-112920" y="2941452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2334" y="3050945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Consultant1     </a:t>
          </a:r>
          <a:r>
            <a:rPr lang="zh-CN" altLang="en-US" sz="1100" kern="1200" dirty="0"/>
            <a:t>耿溪</a:t>
          </a:r>
        </a:p>
      </dsp:txBody>
      <dsp:txXfrm>
        <a:off x="21626" y="3070237"/>
        <a:ext cx="998710" cy="620098"/>
      </dsp:txXfrm>
    </dsp:sp>
    <dsp:sp modelId="{B5B46572-8E7D-420A-A172-ACECC04AB5E6}">
      <dsp:nvSpPr>
        <dsp:cNvPr id="0" name=""/>
        <dsp:cNvSpPr/>
      </dsp:nvSpPr>
      <dsp:spPr>
        <a:xfrm>
          <a:off x="1271050" y="2941452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386305" y="3050945"/>
          <a:ext cx="1037294" cy="6586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Consultant2     </a:t>
          </a:r>
          <a:r>
            <a:rPr lang="zh-CN" altLang="en-US" sz="1100" kern="1200" dirty="0"/>
            <a:t>张悦</a:t>
          </a:r>
        </a:p>
      </dsp:txBody>
      <dsp:txXfrm>
        <a:off x="1405597" y="3070237"/>
        <a:ext cx="998710" cy="620098"/>
      </dsp:txXfrm>
    </dsp:sp>
    <dsp:sp modelId="{170FC384-C436-4F77-B541-0ADCBDC6543B}">
      <dsp:nvSpPr>
        <dsp:cNvPr id="0" name=""/>
        <dsp:cNvSpPr/>
      </dsp:nvSpPr>
      <dsp:spPr>
        <a:xfrm>
          <a:off x="2214648" y="1925906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2329903" y="2035398"/>
          <a:ext cx="1037294" cy="65868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Managing Consultant</a:t>
          </a:r>
          <a:endParaRPr lang="zh-CN" altLang="en-US" sz="1100" kern="1200" dirty="0"/>
        </a:p>
      </dsp:txBody>
      <dsp:txXfrm>
        <a:off x="2349195" y="2054690"/>
        <a:ext cx="998710" cy="620098"/>
      </dsp:txXfrm>
    </dsp:sp>
    <dsp:sp modelId="{0F43D609-AC94-4386-BE47-E696E91E103E}">
      <dsp:nvSpPr>
        <dsp:cNvPr id="0" name=""/>
        <dsp:cNvSpPr/>
      </dsp:nvSpPr>
      <dsp:spPr>
        <a:xfrm>
          <a:off x="2552651" y="2844883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2667906" y="2954375"/>
          <a:ext cx="1037294" cy="65868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Researcher/AC</a:t>
          </a:r>
          <a:endParaRPr lang="zh-CN" altLang="en-US" sz="1100" kern="1200" dirty="0"/>
        </a:p>
      </dsp:txBody>
      <dsp:txXfrm>
        <a:off x="2687198" y="2973667"/>
        <a:ext cx="998710" cy="620098"/>
      </dsp:txXfrm>
    </dsp:sp>
    <dsp:sp modelId="{2E35E815-68EA-45BA-AAD1-9E3FFA9781D7}">
      <dsp:nvSpPr>
        <dsp:cNvPr id="0" name=""/>
        <dsp:cNvSpPr/>
      </dsp:nvSpPr>
      <dsp:spPr>
        <a:xfrm>
          <a:off x="3814242" y="1996266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3929497" y="2105759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Consultant      </a:t>
          </a:r>
          <a:r>
            <a:rPr lang="zh-CN" altLang="en-US" sz="1100" kern="1200" dirty="0"/>
            <a:t>张思平</a:t>
          </a:r>
        </a:p>
      </dsp:txBody>
      <dsp:txXfrm>
        <a:off x="3948789" y="2125051"/>
        <a:ext cx="998710" cy="620098"/>
      </dsp:txXfrm>
    </dsp:sp>
    <dsp:sp modelId="{B2F0071D-1F13-4E87-BF71-65ED22293DFE}">
      <dsp:nvSpPr>
        <dsp:cNvPr id="0" name=""/>
        <dsp:cNvSpPr/>
      </dsp:nvSpPr>
      <dsp:spPr>
        <a:xfrm>
          <a:off x="5074464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5189719" y="2090583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AC  </a:t>
          </a:r>
          <a:r>
            <a:rPr lang="zh-CN" altLang="en-US" sz="1100" kern="1200" dirty="0"/>
            <a:t>赵永吉 </a:t>
          </a:r>
        </a:p>
      </dsp:txBody>
      <dsp:txXfrm>
        <a:off x="5209011" y="2109875"/>
        <a:ext cx="998710" cy="620098"/>
      </dsp:txXfrm>
    </dsp:sp>
    <dsp:sp modelId="{A9F9D6D2-CA0E-45F3-8E93-B293B4186D37}">
      <dsp:nvSpPr>
        <dsp:cNvPr id="0" name=""/>
        <dsp:cNvSpPr/>
      </dsp:nvSpPr>
      <dsp:spPr>
        <a:xfrm>
          <a:off x="6342269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5E83B-8A3C-4A56-85B4-7FE7CA6B0856}">
      <dsp:nvSpPr>
        <dsp:cNvPr id="0" name=""/>
        <dsp:cNvSpPr/>
      </dsp:nvSpPr>
      <dsp:spPr>
        <a:xfrm>
          <a:off x="6457524" y="2090583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AC </a:t>
          </a:r>
          <a:r>
            <a:rPr lang="zh-CN" altLang="en-US" sz="1100" kern="1200" dirty="0"/>
            <a:t>张瑞 </a:t>
          </a:r>
        </a:p>
      </dsp:txBody>
      <dsp:txXfrm>
        <a:off x="6476816" y="2109875"/>
        <a:ext cx="998710" cy="620098"/>
      </dsp:txXfrm>
    </dsp:sp>
    <dsp:sp modelId="{213A7BE6-437F-4AAB-9F99-BB44A2D6DF35}">
      <dsp:nvSpPr>
        <dsp:cNvPr id="0" name=""/>
        <dsp:cNvSpPr/>
      </dsp:nvSpPr>
      <dsp:spPr>
        <a:xfrm>
          <a:off x="7604400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7719655" y="2090583"/>
          <a:ext cx="1037294" cy="6586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Researcher/AC </a:t>
          </a:r>
          <a:r>
            <a:rPr lang="zh-CN" altLang="en-US" sz="1100" kern="1200" dirty="0"/>
            <a:t>王健</a:t>
          </a:r>
        </a:p>
      </dsp:txBody>
      <dsp:txXfrm>
        <a:off x="7738947" y="2109875"/>
        <a:ext cx="998710" cy="620098"/>
      </dsp:txXfrm>
    </dsp:sp>
    <dsp:sp modelId="{62471A99-33DA-4388-A5EE-348B58A19099}">
      <dsp:nvSpPr>
        <dsp:cNvPr id="0" name=""/>
        <dsp:cNvSpPr/>
      </dsp:nvSpPr>
      <dsp:spPr>
        <a:xfrm>
          <a:off x="8877879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BE272-37BD-452F-91B5-C57F5455E81F}">
      <dsp:nvSpPr>
        <dsp:cNvPr id="0" name=""/>
        <dsp:cNvSpPr/>
      </dsp:nvSpPr>
      <dsp:spPr>
        <a:xfrm>
          <a:off x="8993134" y="2090583"/>
          <a:ext cx="1037294" cy="6586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Researcher     </a:t>
          </a:r>
          <a:r>
            <a:rPr lang="zh-CN" altLang="en-US" sz="1100" kern="1200" dirty="0"/>
            <a:t>谷泽峰</a:t>
          </a:r>
        </a:p>
      </dsp:txBody>
      <dsp:txXfrm>
        <a:off x="9012426" y="2109875"/>
        <a:ext cx="998710" cy="62009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21AD0-1003-4A01-BCC5-232461198466}">
      <dsp:nvSpPr>
        <dsp:cNvPr id="0" name=""/>
        <dsp:cNvSpPr/>
      </dsp:nvSpPr>
      <dsp:spPr>
        <a:xfrm>
          <a:off x="5224914" y="516243"/>
          <a:ext cx="4362296" cy="21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6"/>
              </a:lnTo>
              <a:lnTo>
                <a:pt x="4362296" y="108156"/>
              </a:lnTo>
              <a:lnTo>
                <a:pt x="4362296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7ED2E-67CF-45ED-8E4B-4AC8BB72665A}">
      <dsp:nvSpPr>
        <dsp:cNvPr id="0" name=""/>
        <dsp:cNvSpPr/>
      </dsp:nvSpPr>
      <dsp:spPr>
        <a:xfrm>
          <a:off x="7928816" y="1247584"/>
          <a:ext cx="154508" cy="120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67"/>
              </a:lnTo>
              <a:lnTo>
                <a:pt x="154508" y="120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EBAB6-0B93-4956-B2F6-0EBB231BA32F}">
      <dsp:nvSpPr>
        <dsp:cNvPr id="0" name=""/>
        <dsp:cNvSpPr/>
      </dsp:nvSpPr>
      <dsp:spPr>
        <a:xfrm>
          <a:off x="7928816" y="1247584"/>
          <a:ext cx="154508" cy="47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26"/>
              </a:lnTo>
              <a:lnTo>
                <a:pt x="154508" y="473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728F0-0358-4D39-AD5D-8824FE79D274}">
      <dsp:nvSpPr>
        <dsp:cNvPr id="0" name=""/>
        <dsp:cNvSpPr/>
      </dsp:nvSpPr>
      <dsp:spPr>
        <a:xfrm>
          <a:off x="5224914" y="516243"/>
          <a:ext cx="3115925" cy="21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6"/>
              </a:lnTo>
              <a:lnTo>
                <a:pt x="3115925" y="108156"/>
              </a:lnTo>
              <a:lnTo>
                <a:pt x="3115925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1338-18A2-4534-B5AA-12A1BC9A1C2A}">
      <dsp:nvSpPr>
        <dsp:cNvPr id="0" name=""/>
        <dsp:cNvSpPr/>
      </dsp:nvSpPr>
      <dsp:spPr>
        <a:xfrm>
          <a:off x="6682446" y="1247584"/>
          <a:ext cx="154508" cy="120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67"/>
              </a:lnTo>
              <a:lnTo>
                <a:pt x="154508" y="120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84C25-E2EB-479F-AA98-538637210956}">
      <dsp:nvSpPr>
        <dsp:cNvPr id="0" name=""/>
        <dsp:cNvSpPr/>
      </dsp:nvSpPr>
      <dsp:spPr>
        <a:xfrm>
          <a:off x="6682446" y="1247584"/>
          <a:ext cx="154508" cy="47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26"/>
              </a:lnTo>
              <a:lnTo>
                <a:pt x="154508" y="473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BC461-9423-4F2E-9F00-3732A2F51F0D}">
      <dsp:nvSpPr>
        <dsp:cNvPr id="0" name=""/>
        <dsp:cNvSpPr/>
      </dsp:nvSpPr>
      <dsp:spPr>
        <a:xfrm>
          <a:off x="5224914" y="516243"/>
          <a:ext cx="1869555" cy="21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6"/>
              </a:lnTo>
              <a:lnTo>
                <a:pt x="1869555" y="108156"/>
              </a:lnTo>
              <a:lnTo>
                <a:pt x="1869555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61B70-C752-4DCE-B4A1-A3EEF03352C7}">
      <dsp:nvSpPr>
        <dsp:cNvPr id="0" name=""/>
        <dsp:cNvSpPr/>
      </dsp:nvSpPr>
      <dsp:spPr>
        <a:xfrm>
          <a:off x="5436075" y="1247584"/>
          <a:ext cx="154508" cy="47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26"/>
              </a:lnTo>
              <a:lnTo>
                <a:pt x="154508" y="473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422E0-27DE-4619-BC7F-E79B6E1EC4CF}">
      <dsp:nvSpPr>
        <dsp:cNvPr id="0" name=""/>
        <dsp:cNvSpPr/>
      </dsp:nvSpPr>
      <dsp:spPr>
        <a:xfrm>
          <a:off x="5224914" y="516243"/>
          <a:ext cx="623185" cy="216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6"/>
              </a:lnTo>
              <a:lnTo>
                <a:pt x="623185" y="108156"/>
              </a:lnTo>
              <a:lnTo>
                <a:pt x="623185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79B46-43BD-4D25-872F-C6D3E6E260F4}">
      <dsp:nvSpPr>
        <dsp:cNvPr id="0" name=""/>
        <dsp:cNvSpPr/>
      </dsp:nvSpPr>
      <dsp:spPr>
        <a:xfrm>
          <a:off x="4601728" y="516243"/>
          <a:ext cx="623185" cy="216312"/>
        </a:xfrm>
        <a:custGeom>
          <a:avLst/>
          <a:gdLst/>
          <a:ahLst/>
          <a:cxnLst/>
          <a:rect l="0" t="0" r="0" b="0"/>
          <a:pathLst>
            <a:path>
              <a:moveTo>
                <a:pt x="623185" y="0"/>
              </a:moveTo>
              <a:lnTo>
                <a:pt x="623185" y="108156"/>
              </a:lnTo>
              <a:lnTo>
                <a:pt x="0" y="108156"/>
              </a:lnTo>
              <a:lnTo>
                <a:pt x="0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DE6D-147D-4EAC-AD62-7F98F37D5EF3}">
      <dsp:nvSpPr>
        <dsp:cNvPr id="0" name=""/>
        <dsp:cNvSpPr/>
      </dsp:nvSpPr>
      <dsp:spPr>
        <a:xfrm>
          <a:off x="2943335" y="1247584"/>
          <a:ext cx="154508" cy="1936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509"/>
              </a:lnTo>
              <a:lnTo>
                <a:pt x="154508" y="1936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9270C-A9C4-4B17-9098-DAAD8686A183}">
      <dsp:nvSpPr>
        <dsp:cNvPr id="0" name=""/>
        <dsp:cNvSpPr/>
      </dsp:nvSpPr>
      <dsp:spPr>
        <a:xfrm>
          <a:off x="2943335" y="1247584"/>
          <a:ext cx="154508" cy="120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67"/>
              </a:lnTo>
              <a:lnTo>
                <a:pt x="154508" y="120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CBAB2-10CC-4BC0-8BE5-3E57DB2A0B2E}">
      <dsp:nvSpPr>
        <dsp:cNvPr id="0" name=""/>
        <dsp:cNvSpPr/>
      </dsp:nvSpPr>
      <dsp:spPr>
        <a:xfrm>
          <a:off x="2943335" y="1247584"/>
          <a:ext cx="154508" cy="47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26"/>
              </a:lnTo>
              <a:lnTo>
                <a:pt x="154508" y="473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8A52A-CFA2-489B-9DCA-3935EC8E5CCE}">
      <dsp:nvSpPr>
        <dsp:cNvPr id="0" name=""/>
        <dsp:cNvSpPr/>
      </dsp:nvSpPr>
      <dsp:spPr>
        <a:xfrm>
          <a:off x="3355358" y="516243"/>
          <a:ext cx="1869555" cy="216312"/>
        </a:xfrm>
        <a:custGeom>
          <a:avLst/>
          <a:gdLst/>
          <a:ahLst/>
          <a:cxnLst/>
          <a:rect l="0" t="0" r="0" b="0"/>
          <a:pathLst>
            <a:path>
              <a:moveTo>
                <a:pt x="1869555" y="0"/>
              </a:moveTo>
              <a:lnTo>
                <a:pt x="1869555" y="108156"/>
              </a:lnTo>
              <a:lnTo>
                <a:pt x="0" y="108156"/>
              </a:lnTo>
              <a:lnTo>
                <a:pt x="0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71E88-E063-42B2-8BF9-85DE94D53899}">
      <dsp:nvSpPr>
        <dsp:cNvPr id="0" name=""/>
        <dsp:cNvSpPr/>
      </dsp:nvSpPr>
      <dsp:spPr>
        <a:xfrm>
          <a:off x="1696964" y="1247584"/>
          <a:ext cx="154508" cy="4130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533"/>
              </a:lnTo>
              <a:lnTo>
                <a:pt x="154508" y="4130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C4-549A-4C86-B324-844DA22EA9A3}">
      <dsp:nvSpPr>
        <dsp:cNvPr id="0" name=""/>
        <dsp:cNvSpPr/>
      </dsp:nvSpPr>
      <dsp:spPr>
        <a:xfrm>
          <a:off x="1696964" y="1247584"/>
          <a:ext cx="154508" cy="339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9191"/>
              </a:lnTo>
              <a:lnTo>
                <a:pt x="154508" y="3399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82E9C-F5A6-492B-85AA-AA3DC509AC61}">
      <dsp:nvSpPr>
        <dsp:cNvPr id="0" name=""/>
        <dsp:cNvSpPr/>
      </dsp:nvSpPr>
      <dsp:spPr>
        <a:xfrm>
          <a:off x="1696964" y="1247584"/>
          <a:ext cx="154508" cy="2667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7850"/>
              </a:lnTo>
              <a:lnTo>
                <a:pt x="154508" y="266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ADF32-D039-4410-AD9E-43D45BAD84C5}">
      <dsp:nvSpPr>
        <dsp:cNvPr id="0" name=""/>
        <dsp:cNvSpPr/>
      </dsp:nvSpPr>
      <dsp:spPr>
        <a:xfrm>
          <a:off x="1696964" y="1247584"/>
          <a:ext cx="154508" cy="1936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509"/>
              </a:lnTo>
              <a:lnTo>
                <a:pt x="154508" y="1936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61249-357B-47E9-ADCE-5880F8D2DB58}">
      <dsp:nvSpPr>
        <dsp:cNvPr id="0" name=""/>
        <dsp:cNvSpPr/>
      </dsp:nvSpPr>
      <dsp:spPr>
        <a:xfrm>
          <a:off x="1696964" y="1247584"/>
          <a:ext cx="154508" cy="120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67"/>
              </a:lnTo>
              <a:lnTo>
                <a:pt x="154508" y="120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DCD6A-B3B3-4F93-A681-A585DB49BC8F}">
      <dsp:nvSpPr>
        <dsp:cNvPr id="0" name=""/>
        <dsp:cNvSpPr/>
      </dsp:nvSpPr>
      <dsp:spPr>
        <a:xfrm>
          <a:off x="1696964" y="1247584"/>
          <a:ext cx="154508" cy="47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26"/>
              </a:lnTo>
              <a:lnTo>
                <a:pt x="154508" y="473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AD15C-F54A-4192-9627-B75CDCE60200}">
      <dsp:nvSpPr>
        <dsp:cNvPr id="0" name=""/>
        <dsp:cNvSpPr/>
      </dsp:nvSpPr>
      <dsp:spPr>
        <a:xfrm>
          <a:off x="2108988" y="516243"/>
          <a:ext cx="3115925" cy="216312"/>
        </a:xfrm>
        <a:custGeom>
          <a:avLst/>
          <a:gdLst/>
          <a:ahLst/>
          <a:cxnLst/>
          <a:rect l="0" t="0" r="0" b="0"/>
          <a:pathLst>
            <a:path>
              <a:moveTo>
                <a:pt x="3115925" y="0"/>
              </a:moveTo>
              <a:lnTo>
                <a:pt x="3115925" y="108156"/>
              </a:lnTo>
              <a:lnTo>
                <a:pt x="0" y="108156"/>
              </a:lnTo>
              <a:lnTo>
                <a:pt x="0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5F268-C8D8-44CA-BCFF-60B2DE4CFF6D}">
      <dsp:nvSpPr>
        <dsp:cNvPr id="0" name=""/>
        <dsp:cNvSpPr/>
      </dsp:nvSpPr>
      <dsp:spPr>
        <a:xfrm>
          <a:off x="450594" y="1247584"/>
          <a:ext cx="154508" cy="4130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533"/>
              </a:lnTo>
              <a:lnTo>
                <a:pt x="154508" y="4130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BDEDE-B8EF-437C-8732-3B9A5F3FA107}">
      <dsp:nvSpPr>
        <dsp:cNvPr id="0" name=""/>
        <dsp:cNvSpPr/>
      </dsp:nvSpPr>
      <dsp:spPr>
        <a:xfrm>
          <a:off x="450594" y="1247584"/>
          <a:ext cx="154508" cy="339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9191"/>
              </a:lnTo>
              <a:lnTo>
                <a:pt x="154508" y="3399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9AA6-E8FA-49BB-87CA-D33A2B467F8B}">
      <dsp:nvSpPr>
        <dsp:cNvPr id="0" name=""/>
        <dsp:cNvSpPr/>
      </dsp:nvSpPr>
      <dsp:spPr>
        <a:xfrm>
          <a:off x="450594" y="1247584"/>
          <a:ext cx="154508" cy="2667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7850"/>
              </a:lnTo>
              <a:lnTo>
                <a:pt x="154508" y="266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F6631-EADC-4610-8093-CE6327F25E16}">
      <dsp:nvSpPr>
        <dsp:cNvPr id="0" name=""/>
        <dsp:cNvSpPr/>
      </dsp:nvSpPr>
      <dsp:spPr>
        <a:xfrm>
          <a:off x="450594" y="1247584"/>
          <a:ext cx="154508" cy="1936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509"/>
              </a:lnTo>
              <a:lnTo>
                <a:pt x="154508" y="1936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277B-9769-477A-9AC4-565FA99640EF}">
      <dsp:nvSpPr>
        <dsp:cNvPr id="0" name=""/>
        <dsp:cNvSpPr/>
      </dsp:nvSpPr>
      <dsp:spPr>
        <a:xfrm>
          <a:off x="450594" y="1247584"/>
          <a:ext cx="154508" cy="120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67"/>
              </a:lnTo>
              <a:lnTo>
                <a:pt x="154508" y="120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EBCEB-450B-427E-88BD-27E6D554D4A2}">
      <dsp:nvSpPr>
        <dsp:cNvPr id="0" name=""/>
        <dsp:cNvSpPr/>
      </dsp:nvSpPr>
      <dsp:spPr>
        <a:xfrm>
          <a:off x="450594" y="1247584"/>
          <a:ext cx="154508" cy="47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26"/>
              </a:lnTo>
              <a:lnTo>
                <a:pt x="154508" y="473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AC8CB-F4D3-4BD6-875E-E05CE592FBCF}">
      <dsp:nvSpPr>
        <dsp:cNvPr id="0" name=""/>
        <dsp:cNvSpPr/>
      </dsp:nvSpPr>
      <dsp:spPr>
        <a:xfrm>
          <a:off x="862617" y="516243"/>
          <a:ext cx="4362296" cy="216312"/>
        </a:xfrm>
        <a:custGeom>
          <a:avLst/>
          <a:gdLst/>
          <a:ahLst/>
          <a:cxnLst/>
          <a:rect l="0" t="0" r="0" b="0"/>
          <a:pathLst>
            <a:path>
              <a:moveTo>
                <a:pt x="4362296" y="0"/>
              </a:moveTo>
              <a:lnTo>
                <a:pt x="4362296" y="108156"/>
              </a:lnTo>
              <a:lnTo>
                <a:pt x="0" y="108156"/>
              </a:lnTo>
              <a:lnTo>
                <a:pt x="0" y="216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D3EFB-40D3-497C-80AE-64575213AC0E}">
      <dsp:nvSpPr>
        <dsp:cNvPr id="0" name=""/>
        <dsp:cNvSpPr/>
      </dsp:nvSpPr>
      <dsp:spPr>
        <a:xfrm>
          <a:off x="4709884" y="1214"/>
          <a:ext cx="1030058" cy="515029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Chris</a:t>
          </a:r>
        </a:p>
      </dsp:txBody>
      <dsp:txXfrm>
        <a:off x="4709884" y="1214"/>
        <a:ext cx="1030058" cy="515029"/>
      </dsp:txXfrm>
    </dsp:sp>
    <dsp:sp modelId="{2375916C-8719-4A45-9F90-09079A8422AA}">
      <dsp:nvSpPr>
        <dsp:cNvPr id="0" name=""/>
        <dsp:cNvSpPr/>
      </dsp:nvSpPr>
      <dsp:spPr>
        <a:xfrm>
          <a:off x="347588" y="732555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Chris</a:t>
          </a:r>
          <a:br>
            <a:rPr lang="en-US" altLang="zh-CN" sz="1300" kern="1200" dirty="0"/>
          </a:br>
          <a:r>
            <a:rPr lang="en-US" altLang="zh-CN" sz="1300" kern="1200" dirty="0">
              <a:solidFill>
                <a:schemeClr val="tx1"/>
              </a:solidFill>
            </a:rPr>
            <a:t>Sales BU 1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>
        <a:off x="347588" y="732555"/>
        <a:ext cx="1030058" cy="515029"/>
      </dsp:txXfrm>
    </dsp:sp>
    <dsp:sp modelId="{99152CD7-4EAA-491E-BEC4-FEB0905D341C}">
      <dsp:nvSpPr>
        <dsp:cNvPr id="0" name=""/>
        <dsp:cNvSpPr/>
      </dsp:nvSpPr>
      <dsp:spPr>
        <a:xfrm>
          <a:off x="605103" y="1463896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Julia</a:t>
          </a:r>
          <a:endParaRPr lang="zh-CN" altLang="en-US" sz="1300" kern="1200" dirty="0"/>
        </a:p>
      </dsp:txBody>
      <dsp:txXfrm>
        <a:off x="605103" y="1463896"/>
        <a:ext cx="1030058" cy="515029"/>
      </dsp:txXfrm>
    </dsp:sp>
    <dsp:sp modelId="{B11DC50D-AE3E-4C10-A059-1BFFD1C1E194}">
      <dsp:nvSpPr>
        <dsp:cNvPr id="0" name=""/>
        <dsp:cNvSpPr/>
      </dsp:nvSpPr>
      <dsp:spPr>
        <a:xfrm>
          <a:off x="605103" y="2195237"/>
          <a:ext cx="1030058" cy="515029"/>
        </a:xfrm>
        <a:prstGeom prst="rect">
          <a:avLst/>
        </a:prstGeom>
        <a:solidFill>
          <a:srgbClr val="5B9BD5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Coco</a:t>
          </a:r>
          <a:endParaRPr lang="zh-CN" altLang="en-US" sz="1300" kern="1200" dirty="0"/>
        </a:p>
      </dsp:txBody>
      <dsp:txXfrm>
        <a:off x="605103" y="2195237"/>
        <a:ext cx="1030058" cy="515029"/>
      </dsp:txXfrm>
    </dsp:sp>
    <dsp:sp modelId="{58ABDFE4-BC8D-49CC-BD09-925DFEB7216E}">
      <dsp:nvSpPr>
        <dsp:cNvPr id="0" name=""/>
        <dsp:cNvSpPr/>
      </dsp:nvSpPr>
      <dsp:spPr>
        <a:xfrm>
          <a:off x="605103" y="2926579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Karen</a:t>
          </a:r>
          <a:endParaRPr lang="zh-CN" altLang="en-US" sz="1300" kern="1200" dirty="0"/>
        </a:p>
      </dsp:txBody>
      <dsp:txXfrm>
        <a:off x="605103" y="2926579"/>
        <a:ext cx="1030058" cy="515029"/>
      </dsp:txXfrm>
    </dsp:sp>
    <dsp:sp modelId="{18F3F1F5-312E-4930-844B-8410453DCF86}">
      <dsp:nvSpPr>
        <dsp:cNvPr id="0" name=""/>
        <dsp:cNvSpPr/>
      </dsp:nvSpPr>
      <dsp:spPr>
        <a:xfrm>
          <a:off x="605103" y="3657920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Kate</a:t>
          </a:r>
          <a:endParaRPr lang="zh-CN" altLang="en-US" sz="1300" kern="1200" dirty="0"/>
        </a:p>
      </dsp:txBody>
      <dsp:txXfrm>
        <a:off x="605103" y="3657920"/>
        <a:ext cx="1030058" cy="515029"/>
      </dsp:txXfrm>
    </dsp:sp>
    <dsp:sp modelId="{1B327A23-EA9B-419C-9B75-8355BA84867A}">
      <dsp:nvSpPr>
        <dsp:cNvPr id="0" name=""/>
        <dsp:cNvSpPr/>
      </dsp:nvSpPr>
      <dsp:spPr>
        <a:xfrm>
          <a:off x="605103" y="4389261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Young</a:t>
          </a:r>
          <a:endParaRPr lang="zh-CN" altLang="en-US" sz="1300" kern="1200" dirty="0"/>
        </a:p>
      </dsp:txBody>
      <dsp:txXfrm>
        <a:off x="605103" y="4389261"/>
        <a:ext cx="1030058" cy="515029"/>
      </dsp:txXfrm>
    </dsp:sp>
    <dsp:sp modelId="{D886E028-0D74-49EF-9DE0-49DE2988FBAD}">
      <dsp:nvSpPr>
        <dsp:cNvPr id="0" name=""/>
        <dsp:cNvSpPr/>
      </dsp:nvSpPr>
      <dsp:spPr>
        <a:xfrm>
          <a:off x="605103" y="5120602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Tilly</a:t>
          </a:r>
          <a:endParaRPr lang="zh-CN" altLang="en-US" sz="1300" kern="1200" dirty="0"/>
        </a:p>
      </dsp:txBody>
      <dsp:txXfrm>
        <a:off x="605103" y="5120602"/>
        <a:ext cx="1030058" cy="515029"/>
      </dsp:txXfrm>
    </dsp:sp>
    <dsp:sp modelId="{606E6A06-979D-4A30-87A5-3693CEA45A2B}">
      <dsp:nvSpPr>
        <dsp:cNvPr id="0" name=""/>
        <dsp:cNvSpPr/>
      </dsp:nvSpPr>
      <dsp:spPr>
        <a:xfrm>
          <a:off x="1593959" y="732555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Mary</a:t>
          </a:r>
          <a:br>
            <a:rPr lang="en-US" altLang="zh-CN" sz="1300" kern="1200" dirty="0"/>
          </a:br>
          <a:r>
            <a:rPr lang="en-US" altLang="zh-CN" sz="1300" kern="1200" dirty="0">
              <a:solidFill>
                <a:schemeClr val="tx1"/>
              </a:solidFill>
            </a:rPr>
            <a:t>Consulting BU</a:t>
          </a:r>
        </a:p>
      </dsp:txBody>
      <dsp:txXfrm>
        <a:off x="1593959" y="732555"/>
        <a:ext cx="1030058" cy="515029"/>
      </dsp:txXfrm>
    </dsp:sp>
    <dsp:sp modelId="{47F4710D-B57C-4E86-833D-479378DB2C45}">
      <dsp:nvSpPr>
        <dsp:cNvPr id="0" name=""/>
        <dsp:cNvSpPr/>
      </dsp:nvSpPr>
      <dsp:spPr>
        <a:xfrm>
          <a:off x="1851473" y="1463896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Jessica</a:t>
          </a:r>
          <a:endParaRPr lang="zh-CN" altLang="en-US" sz="1300" kern="1200" dirty="0"/>
        </a:p>
      </dsp:txBody>
      <dsp:txXfrm>
        <a:off x="1851473" y="1463896"/>
        <a:ext cx="1030058" cy="515029"/>
      </dsp:txXfrm>
    </dsp:sp>
    <dsp:sp modelId="{82B80358-63C5-4648-A2F0-F0737FF60F7B}">
      <dsp:nvSpPr>
        <dsp:cNvPr id="0" name=""/>
        <dsp:cNvSpPr/>
      </dsp:nvSpPr>
      <dsp:spPr>
        <a:xfrm>
          <a:off x="1851473" y="2195237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1</a:t>
          </a:r>
          <a:endParaRPr lang="zh-CN" altLang="en-US" sz="1300" kern="1200" dirty="0"/>
        </a:p>
      </dsp:txBody>
      <dsp:txXfrm>
        <a:off x="1851473" y="2195237"/>
        <a:ext cx="1030058" cy="515029"/>
      </dsp:txXfrm>
    </dsp:sp>
    <dsp:sp modelId="{39189C5B-A710-4639-85AA-D43D12F8F81A}">
      <dsp:nvSpPr>
        <dsp:cNvPr id="0" name=""/>
        <dsp:cNvSpPr/>
      </dsp:nvSpPr>
      <dsp:spPr>
        <a:xfrm>
          <a:off x="1851473" y="2926579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2</a:t>
          </a:r>
          <a:endParaRPr lang="zh-CN" altLang="en-US" sz="1300" kern="1200" dirty="0"/>
        </a:p>
      </dsp:txBody>
      <dsp:txXfrm>
        <a:off x="1851473" y="2926579"/>
        <a:ext cx="1030058" cy="515029"/>
      </dsp:txXfrm>
    </dsp:sp>
    <dsp:sp modelId="{841C593C-78DD-4343-B16B-782B12EEAFE1}">
      <dsp:nvSpPr>
        <dsp:cNvPr id="0" name=""/>
        <dsp:cNvSpPr/>
      </dsp:nvSpPr>
      <dsp:spPr>
        <a:xfrm>
          <a:off x="1851473" y="3657920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项目总监</a:t>
          </a:r>
        </a:p>
      </dsp:txBody>
      <dsp:txXfrm>
        <a:off x="1851473" y="3657920"/>
        <a:ext cx="1030058" cy="515029"/>
      </dsp:txXfrm>
    </dsp:sp>
    <dsp:sp modelId="{0E086B77-F2D0-487C-801C-D560BC321389}">
      <dsp:nvSpPr>
        <dsp:cNvPr id="0" name=""/>
        <dsp:cNvSpPr/>
      </dsp:nvSpPr>
      <dsp:spPr>
        <a:xfrm>
          <a:off x="1851473" y="4389261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项目经理</a:t>
          </a:r>
        </a:p>
      </dsp:txBody>
      <dsp:txXfrm>
        <a:off x="1851473" y="4389261"/>
        <a:ext cx="1030058" cy="515029"/>
      </dsp:txXfrm>
    </dsp:sp>
    <dsp:sp modelId="{9234BD4F-2562-45C2-9D8C-541332F2233F}">
      <dsp:nvSpPr>
        <dsp:cNvPr id="0" name=""/>
        <dsp:cNvSpPr/>
      </dsp:nvSpPr>
      <dsp:spPr>
        <a:xfrm>
          <a:off x="1851473" y="5120602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Nicole</a:t>
          </a:r>
          <a:endParaRPr lang="zh-CN" altLang="en-US" sz="1300" kern="1200" dirty="0"/>
        </a:p>
      </dsp:txBody>
      <dsp:txXfrm>
        <a:off x="1851473" y="5120602"/>
        <a:ext cx="1030058" cy="515029"/>
      </dsp:txXfrm>
    </dsp:sp>
    <dsp:sp modelId="{554814C4-A3A7-4D99-84BF-AA08FCFE13B8}">
      <dsp:nvSpPr>
        <dsp:cNvPr id="0" name=""/>
        <dsp:cNvSpPr/>
      </dsp:nvSpPr>
      <dsp:spPr>
        <a:xfrm>
          <a:off x="2840329" y="732555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Ocean</a:t>
          </a:r>
          <a:br>
            <a:rPr lang="en-US" altLang="zh-CN" sz="1300" kern="1200" dirty="0"/>
          </a:br>
          <a:r>
            <a:rPr lang="en-US" altLang="zh-CN" sz="1300" kern="1200" dirty="0">
              <a:solidFill>
                <a:schemeClr val="tx1"/>
              </a:solidFill>
            </a:rPr>
            <a:t>Online BU</a:t>
          </a:r>
        </a:p>
      </dsp:txBody>
      <dsp:txXfrm>
        <a:off x="2840329" y="732555"/>
        <a:ext cx="1030058" cy="515029"/>
      </dsp:txXfrm>
    </dsp:sp>
    <dsp:sp modelId="{96849541-790C-4A7E-889E-9054EB266353}">
      <dsp:nvSpPr>
        <dsp:cNvPr id="0" name=""/>
        <dsp:cNvSpPr/>
      </dsp:nvSpPr>
      <dsp:spPr>
        <a:xfrm>
          <a:off x="3097843" y="1463896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Shelley</a:t>
          </a:r>
          <a:endParaRPr lang="zh-CN" altLang="en-US" sz="1300" kern="1200" dirty="0"/>
        </a:p>
      </dsp:txBody>
      <dsp:txXfrm>
        <a:off x="3097843" y="1463896"/>
        <a:ext cx="1030058" cy="515029"/>
      </dsp:txXfrm>
    </dsp:sp>
    <dsp:sp modelId="{EFEC9938-4D1B-4D89-BEB5-A7F6B8D5E7E3}">
      <dsp:nvSpPr>
        <dsp:cNvPr id="0" name=""/>
        <dsp:cNvSpPr/>
      </dsp:nvSpPr>
      <dsp:spPr>
        <a:xfrm>
          <a:off x="3097843" y="2195237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Jasmine</a:t>
          </a:r>
          <a:endParaRPr lang="zh-CN" altLang="en-US" sz="1300" kern="1200" dirty="0"/>
        </a:p>
      </dsp:txBody>
      <dsp:txXfrm>
        <a:off x="3097843" y="2195237"/>
        <a:ext cx="1030058" cy="515029"/>
      </dsp:txXfrm>
    </dsp:sp>
    <dsp:sp modelId="{D6CAE4AA-C4ED-49ED-84BF-EA697CDFE2C5}">
      <dsp:nvSpPr>
        <dsp:cNvPr id="0" name=""/>
        <dsp:cNvSpPr/>
      </dsp:nvSpPr>
      <dsp:spPr>
        <a:xfrm>
          <a:off x="3097843" y="2926579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Lee</a:t>
          </a:r>
          <a:endParaRPr lang="zh-CN" altLang="en-US" sz="1300" kern="1200" dirty="0"/>
        </a:p>
      </dsp:txBody>
      <dsp:txXfrm>
        <a:off x="3097843" y="2926579"/>
        <a:ext cx="1030058" cy="515029"/>
      </dsp:txXfrm>
    </dsp:sp>
    <dsp:sp modelId="{BF3157C9-3C80-4B6D-ACC4-5EF8A30F32F7}">
      <dsp:nvSpPr>
        <dsp:cNvPr id="0" name=""/>
        <dsp:cNvSpPr/>
      </dsp:nvSpPr>
      <dsp:spPr>
        <a:xfrm>
          <a:off x="4086699" y="732555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Yvonne</a:t>
          </a:r>
          <a:br>
            <a:rPr lang="en-US" altLang="zh-CN" sz="1300" kern="1200" dirty="0"/>
          </a:br>
          <a:r>
            <a:rPr lang="en-US" altLang="zh-CN" sz="1300" kern="1200" dirty="0">
              <a:solidFill>
                <a:schemeClr val="tx1"/>
              </a:solidFill>
            </a:rPr>
            <a:t>Solution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>
        <a:off x="4086699" y="732555"/>
        <a:ext cx="1030058" cy="515029"/>
      </dsp:txXfrm>
    </dsp:sp>
    <dsp:sp modelId="{0947C62B-C27E-4056-8755-19DA8899853E}">
      <dsp:nvSpPr>
        <dsp:cNvPr id="0" name=""/>
        <dsp:cNvSpPr/>
      </dsp:nvSpPr>
      <dsp:spPr>
        <a:xfrm>
          <a:off x="5333070" y="732555"/>
          <a:ext cx="1030058" cy="515029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Zoe</a:t>
          </a:r>
          <a:br>
            <a:rPr lang="en-US" altLang="zh-CN" sz="1300" kern="1200" dirty="0"/>
          </a:br>
          <a:r>
            <a:rPr lang="en-US" altLang="zh-CN" sz="1300" kern="1200" dirty="0">
              <a:solidFill>
                <a:schemeClr val="tx1"/>
              </a:solidFill>
            </a:rPr>
            <a:t>Supporting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>
        <a:off x="5333070" y="732555"/>
        <a:ext cx="1030058" cy="515029"/>
      </dsp:txXfrm>
    </dsp:sp>
    <dsp:sp modelId="{01591DF7-DBDB-4AC5-9C85-B2255C15F1B4}">
      <dsp:nvSpPr>
        <dsp:cNvPr id="0" name=""/>
        <dsp:cNvSpPr/>
      </dsp:nvSpPr>
      <dsp:spPr>
        <a:xfrm>
          <a:off x="5590584" y="1463896"/>
          <a:ext cx="1030058" cy="515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Assistant 1</a:t>
          </a:r>
          <a:endParaRPr lang="zh-CN" altLang="en-US" sz="1300" kern="1200" dirty="0"/>
        </a:p>
      </dsp:txBody>
      <dsp:txXfrm>
        <a:off x="5590584" y="1463896"/>
        <a:ext cx="1030058" cy="515029"/>
      </dsp:txXfrm>
    </dsp:sp>
    <dsp:sp modelId="{5D8C3B4F-F59F-4298-B36D-FFABC6C12A54}">
      <dsp:nvSpPr>
        <dsp:cNvPr id="0" name=""/>
        <dsp:cNvSpPr/>
      </dsp:nvSpPr>
      <dsp:spPr>
        <a:xfrm>
          <a:off x="6579440" y="732555"/>
          <a:ext cx="1030058" cy="515029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Sally</a:t>
          </a:r>
          <a:br>
            <a:rPr lang="en-US" altLang="zh-CN" sz="1300" kern="1200" dirty="0"/>
          </a:br>
          <a:r>
            <a:rPr lang="en-US" altLang="zh-CN" sz="1300" kern="1200" dirty="0">
              <a:solidFill>
                <a:schemeClr val="tx1"/>
              </a:solidFill>
            </a:rPr>
            <a:t>SZ Office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>
        <a:off x="6579440" y="732555"/>
        <a:ext cx="1030058" cy="515029"/>
      </dsp:txXfrm>
    </dsp:sp>
    <dsp:sp modelId="{E4A89299-36E9-42EB-B343-8736D2CA4807}">
      <dsp:nvSpPr>
        <dsp:cNvPr id="0" name=""/>
        <dsp:cNvSpPr/>
      </dsp:nvSpPr>
      <dsp:spPr>
        <a:xfrm>
          <a:off x="6836954" y="1463896"/>
          <a:ext cx="1030058" cy="51502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3</a:t>
          </a:r>
          <a:endParaRPr lang="zh-CN" altLang="en-US" sz="1300" kern="1200" dirty="0"/>
        </a:p>
      </dsp:txBody>
      <dsp:txXfrm>
        <a:off x="6836954" y="1463896"/>
        <a:ext cx="1030058" cy="515029"/>
      </dsp:txXfrm>
    </dsp:sp>
    <dsp:sp modelId="{05911C31-6040-40C9-981C-FF4B08365E02}">
      <dsp:nvSpPr>
        <dsp:cNvPr id="0" name=""/>
        <dsp:cNvSpPr/>
      </dsp:nvSpPr>
      <dsp:spPr>
        <a:xfrm>
          <a:off x="6836954" y="2195237"/>
          <a:ext cx="1030058" cy="51502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4</a:t>
          </a:r>
          <a:endParaRPr lang="zh-CN" altLang="en-US" sz="1300" kern="1200" dirty="0"/>
        </a:p>
      </dsp:txBody>
      <dsp:txXfrm>
        <a:off x="6836954" y="2195237"/>
        <a:ext cx="1030058" cy="515029"/>
      </dsp:txXfrm>
    </dsp:sp>
    <dsp:sp modelId="{72B70317-1D98-46C2-9F16-AF19E6BFE43F}">
      <dsp:nvSpPr>
        <dsp:cNvPr id="0" name=""/>
        <dsp:cNvSpPr/>
      </dsp:nvSpPr>
      <dsp:spPr>
        <a:xfrm>
          <a:off x="7825810" y="732555"/>
          <a:ext cx="1030058" cy="51502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solidFill>
                <a:schemeClr val="bg1"/>
              </a:solidFill>
            </a:rPr>
            <a:t>Wenjun</a:t>
          </a:r>
          <a:r>
            <a:rPr lang="en-US" altLang="zh-CN" sz="1300" kern="1200" dirty="0">
              <a:solidFill>
                <a:schemeClr val="bg1"/>
              </a:solidFill>
            </a:rPr>
            <a:t> Guo</a:t>
          </a:r>
          <a:br>
            <a:rPr lang="en-US" altLang="zh-CN" sz="1300" kern="1200" dirty="0">
              <a:solidFill>
                <a:schemeClr val="bg1"/>
              </a:solidFill>
            </a:rPr>
          </a:br>
          <a:r>
            <a:rPr lang="en-US" altLang="zh-CN" sz="1300" kern="1200" dirty="0">
              <a:solidFill>
                <a:schemeClr val="tx1"/>
              </a:solidFill>
            </a:rPr>
            <a:t>BJ Office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>
        <a:off x="7825810" y="732555"/>
        <a:ext cx="1030058" cy="515029"/>
      </dsp:txXfrm>
    </dsp:sp>
    <dsp:sp modelId="{739CD126-3609-429B-8DFF-D01792E0CCA8}">
      <dsp:nvSpPr>
        <dsp:cNvPr id="0" name=""/>
        <dsp:cNvSpPr/>
      </dsp:nvSpPr>
      <dsp:spPr>
        <a:xfrm>
          <a:off x="8083325" y="1463896"/>
          <a:ext cx="1030058" cy="51502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5</a:t>
          </a:r>
          <a:endParaRPr lang="zh-CN" altLang="en-US" sz="1300" kern="1200" dirty="0"/>
        </a:p>
      </dsp:txBody>
      <dsp:txXfrm>
        <a:off x="8083325" y="1463896"/>
        <a:ext cx="1030058" cy="515029"/>
      </dsp:txXfrm>
    </dsp:sp>
    <dsp:sp modelId="{65D9CDFD-1031-46AF-A6B7-0DFDD67BC2DA}">
      <dsp:nvSpPr>
        <dsp:cNvPr id="0" name=""/>
        <dsp:cNvSpPr/>
      </dsp:nvSpPr>
      <dsp:spPr>
        <a:xfrm>
          <a:off x="8083325" y="2195237"/>
          <a:ext cx="1030058" cy="51502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6</a:t>
          </a:r>
          <a:endParaRPr lang="zh-CN" altLang="en-US" sz="1300" kern="1200" dirty="0"/>
        </a:p>
      </dsp:txBody>
      <dsp:txXfrm>
        <a:off x="8083325" y="2195237"/>
        <a:ext cx="1030058" cy="515029"/>
      </dsp:txXfrm>
    </dsp:sp>
    <dsp:sp modelId="{4300E3B5-9D5F-4378-827A-85A31707EA50}">
      <dsp:nvSpPr>
        <dsp:cNvPr id="0" name=""/>
        <dsp:cNvSpPr/>
      </dsp:nvSpPr>
      <dsp:spPr>
        <a:xfrm>
          <a:off x="9072181" y="732555"/>
          <a:ext cx="1030058" cy="51502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Yuki</a:t>
          </a:r>
          <a:br>
            <a:rPr lang="en-US" altLang="zh-CN" sz="1300" kern="1200" dirty="0"/>
          </a:br>
          <a:r>
            <a:rPr lang="en-US" altLang="zh-CN" sz="1300" kern="1200" dirty="0"/>
            <a:t>SC Office</a:t>
          </a:r>
          <a:endParaRPr lang="zh-CN" altLang="en-US" sz="1300" kern="1200" dirty="0"/>
        </a:p>
      </dsp:txBody>
      <dsp:txXfrm>
        <a:off x="9072181" y="732555"/>
        <a:ext cx="1030058" cy="515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95E4-06C4-4E93-BCA7-C77A0BD5E9BC}">
      <dsp:nvSpPr>
        <dsp:cNvPr id="0" name=""/>
        <dsp:cNvSpPr/>
      </dsp:nvSpPr>
      <dsp:spPr>
        <a:xfrm>
          <a:off x="4085045" y="869656"/>
          <a:ext cx="3653477" cy="181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82"/>
              </a:lnTo>
              <a:lnTo>
                <a:pt x="3653477" y="90582"/>
              </a:lnTo>
              <a:lnTo>
                <a:pt x="3653477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05583-1CF6-4962-AE78-19A874148CB7}">
      <dsp:nvSpPr>
        <dsp:cNvPr id="0" name=""/>
        <dsp:cNvSpPr/>
      </dsp:nvSpPr>
      <dsp:spPr>
        <a:xfrm>
          <a:off x="4085045" y="869656"/>
          <a:ext cx="2609626" cy="181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82"/>
              </a:lnTo>
              <a:lnTo>
                <a:pt x="2609626" y="90582"/>
              </a:lnTo>
              <a:lnTo>
                <a:pt x="2609626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89C90-3FF1-4166-A08E-8EFE57406B05}">
      <dsp:nvSpPr>
        <dsp:cNvPr id="0" name=""/>
        <dsp:cNvSpPr/>
      </dsp:nvSpPr>
      <dsp:spPr>
        <a:xfrm>
          <a:off x="4085045" y="869656"/>
          <a:ext cx="1565776" cy="181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82"/>
              </a:lnTo>
              <a:lnTo>
                <a:pt x="1565776" y="90582"/>
              </a:lnTo>
              <a:lnTo>
                <a:pt x="1565776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4CEE2-9CE3-4CFD-B7A4-CAB052EBDB01}">
      <dsp:nvSpPr>
        <dsp:cNvPr id="0" name=""/>
        <dsp:cNvSpPr/>
      </dsp:nvSpPr>
      <dsp:spPr>
        <a:xfrm>
          <a:off x="4085045" y="869656"/>
          <a:ext cx="521925" cy="181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82"/>
              </a:lnTo>
              <a:lnTo>
                <a:pt x="521925" y="90582"/>
              </a:lnTo>
              <a:lnTo>
                <a:pt x="521925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1DBD6-257F-458D-A603-324A93AD8BF2}">
      <dsp:nvSpPr>
        <dsp:cNvPr id="0" name=""/>
        <dsp:cNvSpPr/>
      </dsp:nvSpPr>
      <dsp:spPr>
        <a:xfrm>
          <a:off x="3563120" y="869656"/>
          <a:ext cx="521925" cy="181164"/>
        </a:xfrm>
        <a:custGeom>
          <a:avLst/>
          <a:gdLst/>
          <a:ahLst/>
          <a:cxnLst/>
          <a:rect l="0" t="0" r="0" b="0"/>
          <a:pathLst>
            <a:path>
              <a:moveTo>
                <a:pt x="521925" y="0"/>
              </a:moveTo>
              <a:lnTo>
                <a:pt x="521925" y="90582"/>
              </a:lnTo>
              <a:lnTo>
                <a:pt x="0" y="90582"/>
              </a:lnTo>
              <a:lnTo>
                <a:pt x="0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5C05C-11E9-49E4-83AB-66C6912198FE}">
      <dsp:nvSpPr>
        <dsp:cNvPr id="0" name=""/>
        <dsp:cNvSpPr/>
      </dsp:nvSpPr>
      <dsp:spPr>
        <a:xfrm>
          <a:off x="2519269" y="869656"/>
          <a:ext cx="1565776" cy="181164"/>
        </a:xfrm>
        <a:custGeom>
          <a:avLst/>
          <a:gdLst/>
          <a:ahLst/>
          <a:cxnLst/>
          <a:rect l="0" t="0" r="0" b="0"/>
          <a:pathLst>
            <a:path>
              <a:moveTo>
                <a:pt x="1565776" y="0"/>
              </a:moveTo>
              <a:lnTo>
                <a:pt x="1565776" y="90582"/>
              </a:lnTo>
              <a:lnTo>
                <a:pt x="0" y="90582"/>
              </a:lnTo>
              <a:lnTo>
                <a:pt x="0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D373C-1EE4-47A8-BCFE-161E1AFF7450}">
      <dsp:nvSpPr>
        <dsp:cNvPr id="0" name=""/>
        <dsp:cNvSpPr/>
      </dsp:nvSpPr>
      <dsp:spPr>
        <a:xfrm>
          <a:off x="1475418" y="869656"/>
          <a:ext cx="2609626" cy="181164"/>
        </a:xfrm>
        <a:custGeom>
          <a:avLst/>
          <a:gdLst/>
          <a:ahLst/>
          <a:cxnLst/>
          <a:rect l="0" t="0" r="0" b="0"/>
          <a:pathLst>
            <a:path>
              <a:moveTo>
                <a:pt x="2609626" y="0"/>
              </a:moveTo>
              <a:lnTo>
                <a:pt x="2609626" y="90582"/>
              </a:lnTo>
              <a:lnTo>
                <a:pt x="0" y="90582"/>
              </a:lnTo>
              <a:lnTo>
                <a:pt x="0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B14D7-2250-4418-B00C-96061EEFB5B8}">
      <dsp:nvSpPr>
        <dsp:cNvPr id="0" name=""/>
        <dsp:cNvSpPr/>
      </dsp:nvSpPr>
      <dsp:spPr>
        <a:xfrm>
          <a:off x="86493" y="1482164"/>
          <a:ext cx="129402" cy="396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35"/>
              </a:lnTo>
              <a:lnTo>
                <a:pt x="129402" y="39683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792C1-3937-4D30-A959-AC24BD89B2BD}">
      <dsp:nvSpPr>
        <dsp:cNvPr id="0" name=""/>
        <dsp:cNvSpPr/>
      </dsp:nvSpPr>
      <dsp:spPr>
        <a:xfrm>
          <a:off x="431567" y="869656"/>
          <a:ext cx="3653477" cy="181164"/>
        </a:xfrm>
        <a:custGeom>
          <a:avLst/>
          <a:gdLst/>
          <a:ahLst/>
          <a:cxnLst/>
          <a:rect l="0" t="0" r="0" b="0"/>
          <a:pathLst>
            <a:path>
              <a:moveTo>
                <a:pt x="3653477" y="0"/>
              </a:moveTo>
              <a:lnTo>
                <a:pt x="3653477" y="90582"/>
              </a:lnTo>
              <a:lnTo>
                <a:pt x="0" y="90582"/>
              </a:lnTo>
              <a:lnTo>
                <a:pt x="0" y="1811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4D8B0-4649-4294-BE14-9817F682F20C}">
      <dsp:nvSpPr>
        <dsp:cNvPr id="0" name=""/>
        <dsp:cNvSpPr/>
      </dsp:nvSpPr>
      <dsp:spPr>
        <a:xfrm>
          <a:off x="3653702" y="438313"/>
          <a:ext cx="862686" cy="4313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Ken</a:t>
          </a:r>
          <a:endParaRPr lang="zh-CN" altLang="en-US" sz="1800" kern="1200" dirty="0"/>
        </a:p>
      </dsp:txBody>
      <dsp:txXfrm>
        <a:off x="3653702" y="438313"/>
        <a:ext cx="862686" cy="431343"/>
      </dsp:txXfrm>
    </dsp:sp>
    <dsp:sp modelId="{47C8ECB4-8309-4C44-A5FF-04D8114EE014}">
      <dsp:nvSpPr>
        <dsp:cNvPr id="0" name=""/>
        <dsp:cNvSpPr/>
      </dsp:nvSpPr>
      <dsp:spPr>
        <a:xfrm>
          <a:off x="224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Christine</a:t>
          </a:r>
          <a:endParaRPr lang="zh-CN" altLang="en-US" sz="1800" kern="1200" dirty="0"/>
        </a:p>
      </dsp:txBody>
      <dsp:txXfrm>
        <a:off x="224" y="1050820"/>
        <a:ext cx="862686" cy="431343"/>
      </dsp:txXfrm>
    </dsp:sp>
    <dsp:sp modelId="{ACC00030-A979-40D5-B2F1-70FBB3BF3C11}">
      <dsp:nvSpPr>
        <dsp:cNvPr id="0" name=""/>
        <dsp:cNvSpPr/>
      </dsp:nvSpPr>
      <dsp:spPr>
        <a:xfrm>
          <a:off x="215896" y="1663328"/>
          <a:ext cx="862686" cy="431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Amber</a:t>
          </a:r>
        </a:p>
      </dsp:txBody>
      <dsp:txXfrm>
        <a:off x="215896" y="1663328"/>
        <a:ext cx="862686" cy="431343"/>
      </dsp:txXfrm>
    </dsp:sp>
    <dsp:sp modelId="{195A16D7-08E3-422F-96CC-26146F31A9CE}">
      <dsp:nvSpPr>
        <dsp:cNvPr id="0" name=""/>
        <dsp:cNvSpPr/>
      </dsp:nvSpPr>
      <dsp:spPr>
        <a:xfrm>
          <a:off x="1044075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Sunny</a:t>
          </a:r>
          <a:endParaRPr lang="zh-CN" altLang="en-US" sz="1800" kern="1200" dirty="0"/>
        </a:p>
      </dsp:txBody>
      <dsp:txXfrm>
        <a:off x="1044075" y="1050820"/>
        <a:ext cx="862686" cy="431343"/>
      </dsp:txXfrm>
    </dsp:sp>
    <dsp:sp modelId="{5D74F5FF-70A2-4024-9A7D-7B2C309E3BF9}">
      <dsp:nvSpPr>
        <dsp:cNvPr id="0" name=""/>
        <dsp:cNvSpPr/>
      </dsp:nvSpPr>
      <dsp:spPr>
        <a:xfrm>
          <a:off x="2087925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Iris</a:t>
          </a:r>
          <a:endParaRPr lang="zh-CN" altLang="en-US" sz="1800" kern="1200" dirty="0"/>
        </a:p>
      </dsp:txBody>
      <dsp:txXfrm>
        <a:off x="2087925" y="1050820"/>
        <a:ext cx="862686" cy="431343"/>
      </dsp:txXfrm>
    </dsp:sp>
    <dsp:sp modelId="{9C65571A-4209-4751-A897-9C45AB36D139}">
      <dsp:nvSpPr>
        <dsp:cNvPr id="0" name=""/>
        <dsp:cNvSpPr/>
      </dsp:nvSpPr>
      <dsp:spPr>
        <a:xfrm>
          <a:off x="3131776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Renly</a:t>
          </a:r>
          <a:endParaRPr lang="zh-CN" altLang="en-US" sz="1800" kern="1200" dirty="0"/>
        </a:p>
      </dsp:txBody>
      <dsp:txXfrm>
        <a:off x="3131776" y="1050820"/>
        <a:ext cx="862686" cy="431343"/>
      </dsp:txXfrm>
    </dsp:sp>
    <dsp:sp modelId="{86BC4B6F-8356-4622-A082-F84B479B4166}">
      <dsp:nvSpPr>
        <dsp:cNvPr id="0" name=""/>
        <dsp:cNvSpPr/>
      </dsp:nvSpPr>
      <dsp:spPr>
        <a:xfrm>
          <a:off x="4175627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Jasmine</a:t>
          </a:r>
          <a:endParaRPr lang="zh-CN" altLang="en-US" sz="1800" kern="1200" dirty="0"/>
        </a:p>
      </dsp:txBody>
      <dsp:txXfrm>
        <a:off x="4175627" y="1050820"/>
        <a:ext cx="862686" cy="431343"/>
      </dsp:txXfrm>
    </dsp:sp>
    <dsp:sp modelId="{D94AD408-553A-49F8-A1EB-40DB49FDF3AE}">
      <dsp:nvSpPr>
        <dsp:cNvPr id="0" name=""/>
        <dsp:cNvSpPr/>
      </dsp:nvSpPr>
      <dsp:spPr>
        <a:xfrm>
          <a:off x="5219478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MC</a:t>
          </a:r>
          <a:endParaRPr lang="zh-CN" altLang="en-US" sz="1800" kern="1200" dirty="0"/>
        </a:p>
      </dsp:txBody>
      <dsp:txXfrm>
        <a:off x="5219478" y="1050820"/>
        <a:ext cx="862686" cy="431343"/>
      </dsp:txXfrm>
    </dsp:sp>
    <dsp:sp modelId="{7B321F6F-5008-4C70-9AA6-47B5FED54737}">
      <dsp:nvSpPr>
        <dsp:cNvPr id="0" name=""/>
        <dsp:cNvSpPr/>
      </dsp:nvSpPr>
      <dsp:spPr>
        <a:xfrm>
          <a:off x="6263329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</a:t>
          </a:r>
          <a:endParaRPr lang="zh-CN" altLang="en-US" sz="1800" kern="1200" dirty="0"/>
        </a:p>
      </dsp:txBody>
      <dsp:txXfrm>
        <a:off x="6263329" y="1050820"/>
        <a:ext cx="862686" cy="431343"/>
      </dsp:txXfrm>
    </dsp:sp>
    <dsp:sp modelId="{18621732-8167-4EC7-A8BB-B322BCEC2F36}">
      <dsp:nvSpPr>
        <dsp:cNvPr id="0" name=""/>
        <dsp:cNvSpPr/>
      </dsp:nvSpPr>
      <dsp:spPr>
        <a:xfrm>
          <a:off x="7307179" y="1050820"/>
          <a:ext cx="862686" cy="431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</a:t>
          </a:r>
          <a:endParaRPr lang="zh-CN" altLang="en-US" sz="1800" kern="1200" dirty="0"/>
        </a:p>
      </dsp:txBody>
      <dsp:txXfrm>
        <a:off x="7307179" y="1050820"/>
        <a:ext cx="862686" cy="4313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B1A37-7103-4E7A-8FC9-CEBF6CB79232}">
      <dsp:nvSpPr>
        <dsp:cNvPr id="0" name=""/>
        <dsp:cNvSpPr/>
      </dsp:nvSpPr>
      <dsp:spPr>
        <a:xfrm>
          <a:off x="5304071" y="1914900"/>
          <a:ext cx="4564548" cy="52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559"/>
              </a:lnTo>
              <a:lnTo>
                <a:pt x="4564548" y="390559"/>
              </a:lnTo>
              <a:lnTo>
                <a:pt x="4564548" y="5288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27654-9E83-4A5F-91A5-C27C9C468BBE}">
      <dsp:nvSpPr>
        <dsp:cNvPr id="0" name=""/>
        <dsp:cNvSpPr/>
      </dsp:nvSpPr>
      <dsp:spPr>
        <a:xfrm>
          <a:off x="5304071" y="1914900"/>
          <a:ext cx="2740341" cy="52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559"/>
              </a:lnTo>
              <a:lnTo>
                <a:pt x="2740341" y="390559"/>
              </a:lnTo>
              <a:lnTo>
                <a:pt x="2740341" y="5288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B3D91-868B-46AF-B504-CA3FE37BA494}">
      <dsp:nvSpPr>
        <dsp:cNvPr id="0" name=""/>
        <dsp:cNvSpPr/>
      </dsp:nvSpPr>
      <dsp:spPr>
        <a:xfrm>
          <a:off x="5304071" y="1914900"/>
          <a:ext cx="916133" cy="52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559"/>
              </a:lnTo>
              <a:lnTo>
                <a:pt x="916133" y="390559"/>
              </a:lnTo>
              <a:lnTo>
                <a:pt x="916133" y="5288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5AE06-69FB-476A-9595-28A8FD04201C}">
      <dsp:nvSpPr>
        <dsp:cNvPr id="0" name=""/>
        <dsp:cNvSpPr/>
      </dsp:nvSpPr>
      <dsp:spPr>
        <a:xfrm>
          <a:off x="4395997" y="1914900"/>
          <a:ext cx="908073" cy="528825"/>
        </a:xfrm>
        <a:custGeom>
          <a:avLst/>
          <a:gdLst/>
          <a:ahLst/>
          <a:cxnLst/>
          <a:rect l="0" t="0" r="0" b="0"/>
          <a:pathLst>
            <a:path>
              <a:moveTo>
                <a:pt x="908073" y="0"/>
              </a:moveTo>
              <a:lnTo>
                <a:pt x="908073" y="390559"/>
              </a:lnTo>
              <a:lnTo>
                <a:pt x="0" y="390559"/>
              </a:lnTo>
              <a:lnTo>
                <a:pt x="0" y="5288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7D535-739D-425C-86CA-5D7FFD2D74C3}">
      <dsp:nvSpPr>
        <dsp:cNvPr id="0" name=""/>
        <dsp:cNvSpPr/>
      </dsp:nvSpPr>
      <dsp:spPr>
        <a:xfrm>
          <a:off x="2571790" y="1914900"/>
          <a:ext cx="2732281" cy="528825"/>
        </a:xfrm>
        <a:custGeom>
          <a:avLst/>
          <a:gdLst/>
          <a:ahLst/>
          <a:cxnLst/>
          <a:rect l="0" t="0" r="0" b="0"/>
          <a:pathLst>
            <a:path>
              <a:moveTo>
                <a:pt x="2732281" y="0"/>
              </a:moveTo>
              <a:lnTo>
                <a:pt x="2732281" y="390559"/>
              </a:lnTo>
              <a:lnTo>
                <a:pt x="0" y="390559"/>
              </a:lnTo>
              <a:lnTo>
                <a:pt x="0" y="5288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BF97C-13ED-4B2C-AC96-66659B4C0ED4}">
      <dsp:nvSpPr>
        <dsp:cNvPr id="0" name=""/>
        <dsp:cNvSpPr/>
      </dsp:nvSpPr>
      <dsp:spPr>
        <a:xfrm>
          <a:off x="747582" y="1914900"/>
          <a:ext cx="4556488" cy="528825"/>
        </a:xfrm>
        <a:custGeom>
          <a:avLst/>
          <a:gdLst/>
          <a:ahLst/>
          <a:cxnLst/>
          <a:rect l="0" t="0" r="0" b="0"/>
          <a:pathLst>
            <a:path>
              <a:moveTo>
                <a:pt x="4556488" y="0"/>
              </a:moveTo>
              <a:lnTo>
                <a:pt x="4556488" y="390559"/>
              </a:lnTo>
              <a:lnTo>
                <a:pt x="0" y="390559"/>
              </a:lnTo>
              <a:lnTo>
                <a:pt x="0" y="5288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24214-6396-418D-ABE5-85D932179EA6}">
      <dsp:nvSpPr>
        <dsp:cNvPr id="0" name=""/>
        <dsp:cNvSpPr/>
      </dsp:nvSpPr>
      <dsp:spPr>
        <a:xfrm>
          <a:off x="4557804" y="967141"/>
          <a:ext cx="1492533" cy="947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A95A91-8995-44E9-9AFD-F861D6C14D74}">
      <dsp:nvSpPr>
        <dsp:cNvPr id="0" name=""/>
        <dsp:cNvSpPr/>
      </dsp:nvSpPr>
      <dsp:spPr>
        <a:xfrm>
          <a:off x="4723641" y="1124686"/>
          <a:ext cx="1492533" cy="94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Manager</a:t>
          </a:r>
          <a:br>
            <a:rPr lang="en-US" altLang="zh-CN" sz="1300" kern="1200" dirty="0"/>
          </a:br>
          <a:endParaRPr lang="zh-CN" altLang="en-US" sz="1300" kern="1200" dirty="0"/>
        </a:p>
      </dsp:txBody>
      <dsp:txXfrm>
        <a:off x="4751400" y="1152445"/>
        <a:ext cx="1437015" cy="892240"/>
      </dsp:txXfrm>
    </dsp:sp>
    <dsp:sp modelId="{5FC1CDE3-13EA-46F1-B69A-AFD344874DAA}">
      <dsp:nvSpPr>
        <dsp:cNvPr id="0" name=""/>
        <dsp:cNvSpPr/>
      </dsp:nvSpPr>
      <dsp:spPr>
        <a:xfrm>
          <a:off x="1316" y="2443726"/>
          <a:ext cx="1492533" cy="947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859598-ACB1-4E7E-A632-9259C8ACFE78}">
      <dsp:nvSpPr>
        <dsp:cNvPr id="0" name=""/>
        <dsp:cNvSpPr/>
      </dsp:nvSpPr>
      <dsp:spPr>
        <a:xfrm>
          <a:off x="167153" y="2601271"/>
          <a:ext cx="1492533" cy="94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销售</a:t>
          </a:r>
          <a:br>
            <a:rPr lang="en-US" altLang="zh-CN" sz="1300" kern="1200" dirty="0"/>
          </a:br>
          <a:endParaRPr lang="zh-CN" altLang="en-US" sz="1300" kern="1200" dirty="0"/>
        </a:p>
      </dsp:txBody>
      <dsp:txXfrm>
        <a:off x="194912" y="2629030"/>
        <a:ext cx="1437015" cy="892240"/>
      </dsp:txXfrm>
    </dsp:sp>
    <dsp:sp modelId="{430F15F7-5265-46E6-9561-2C992597209C}">
      <dsp:nvSpPr>
        <dsp:cNvPr id="0" name=""/>
        <dsp:cNvSpPr/>
      </dsp:nvSpPr>
      <dsp:spPr>
        <a:xfrm>
          <a:off x="1825523" y="2443726"/>
          <a:ext cx="1492533" cy="947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097C43-FA5C-4A0B-A753-C48D8A3270FF}">
      <dsp:nvSpPr>
        <dsp:cNvPr id="0" name=""/>
        <dsp:cNvSpPr/>
      </dsp:nvSpPr>
      <dsp:spPr>
        <a:xfrm>
          <a:off x="1991360" y="2601271"/>
          <a:ext cx="1492533" cy="94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Segoe UI"/>
              <a:ea typeface="微软雅黑" pitchFamily="2"/>
              <a:cs typeface="+mn-cs"/>
            </a:rPr>
            <a:t>BD</a:t>
          </a:r>
          <a:r>
            <a:rPr lang="zh-CN" altLang="en-US" sz="1300" kern="1200" dirty="0">
              <a:latin typeface="Segoe UI"/>
              <a:ea typeface="微软雅黑" pitchFamily="2"/>
              <a:cs typeface="+mn-cs"/>
            </a:rPr>
            <a:t>交付</a:t>
          </a:r>
        </a:p>
      </dsp:txBody>
      <dsp:txXfrm>
        <a:off x="2019119" y="2629030"/>
        <a:ext cx="1437015" cy="892240"/>
      </dsp:txXfrm>
    </dsp:sp>
    <dsp:sp modelId="{3A6AE7A9-8482-4B5F-8E9C-D9BC5266D4AD}">
      <dsp:nvSpPr>
        <dsp:cNvPr id="0" name=""/>
        <dsp:cNvSpPr/>
      </dsp:nvSpPr>
      <dsp:spPr>
        <a:xfrm>
          <a:off x="3649731" y="2443726"/>
          <a:ext cx="1492533" cy="947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F202DA-F087-4E18-BC47-18170502CEE1}">
      <dsp:nvSpPr>
        <dsp:cNvPr id="0" name=""/>
        <dsp:cNvSpPr/>
      </dsp:nvSpPr>
      <dsp:spPr>
        <a:xfrm>
          <a:off x="3815568" y="2601271"/>
          <a:ext cx="1492533" cy="94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j-ea"/>
              <a:ea typeface="+mj-ea"/>
            </a:rPr>
            <a:t>销售培训</a:t>
          </a:r>
        </a:p>
      </dsp:txBody>
      <dsp:txXfrm>
        <a:off x="3843327" y="2629030"/>
        <a:ext cx="1437015" cy="892240"/>
      </dsp:txXfrm>
    </dsp:sp>
    <dsp:sp modelId="{8CF751E5-4064-492B-8AC0-759330C7761E}">
      <dsp:nvSpPr>
        <dsp:cNvPr id="0" name=""/>
        <dsp:cNvSpPr/>
      </dsp:nvSpPr>
      <dsp:spPr>
        <a:xfrm>
          <a:off x="5473938" y="2443726"/>
          <a:ext cx="1492533" cy="947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CD6E85-2EE4-49C5-8C19-BF8C2D920714}">
      <dsp:nvSpPr>
        <dsp:cNvPr id="0" name=""/>
        <dsp:cNvSpPr/>
      </dsp:nvSpPr>
      <dsp:spPr>
        <a:xfrm>
          <a:off x="5639775" y="2601271"/>
          <a:ext cx="1492533" cy="94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内容运营</a:t>
          </a:r>
        </a:p>
      </dsp:txBody>
      <dsp:txXfrm>
        <a:off x="5667534" y="2629030"/>
        <a:ext cx="1437015" cy="892240"/>
      </dsp:txXfrm>
    </dsp:sp>
    <dsp:sp modelId="{D8200A65-9AD4-46BC-BBA3-8BD12C8C3A60}">
      <dsp:nvSpPr>
        <dsp:cNvPr id="0" name=""/>
        <dsp:cNvSpPr/>
      </dsp:nvSpPr>
      <dsp:spPr>
        <a:xfrm>
          <a:off x="7298145" y="2443726"/>
          <a:ext cx="1492533" cy="947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D140AD-3736-4018-AC08-24BA33C6F268}">
      <dsp:nvSpPr>
        <dsp:cNvPr id="0" name=""/>
        <dsp:cNvSpPr/>
      </dsp:nvSpPr>
      <dsp:spPr>
        <a:xfrm>
          <a:off x="7463983" y="2601271"/>
          <a:ext cx="1492533" cy="94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用户运营</a:t>
          </a:r>
        </a:p>
      </dsp:txBody>
      <dsp:txXfrm>
        <a:off x="7491742" y="2629030"/>
        <a:ext cx="1437015" cy="892240"/>
      </dsp:txXfrm>
    </dsp:sp>
    <dsp:sp modelId="{F6998FA1-1126-4C26-BA40-184C7F1EB342}">
      <dsp:nvSpPr>
        <dsp:cNvPr id="0" name=""/>
        <dsp:cNvSpPr/>
      </dsp:nvSpPr>
      <dsp:spPr>
        <a:xfrm>
          <a:off x="9122353" y="2443726"/>
          <a:ext cx="1492533" cy="947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E86550-F96B-42E2-8117-E92DB887B704}">
      <dsp:nvSpPr>
        <dsp:cNvPr id="0" name=""/>
        <dsp:cNvSpPr/>
      </dsp:nvSpPr>
      <dsp:spPr>
        <a:xfrm>
          <a:off x="9288190" y="2601271"/>
          <a:ext cx="1492533" cy="94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市场渠道</a:t>
          </a:r>
          <a:endParaRPr lang="en-US" altLang="zh-CN" sz="2200" kern="1200" dirty="0"/>
        </a:p>
      </dsp:txBody>
      <dsp:txXfrm>
        <a:off x="9315949" y="2629030"/>
        <a:ext cx="1437015" cy="89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95E4-06C4-4E93-BCA7-C77A0BD5E9BC}">
      <dsp:nvSpPr>
        <dsp:cNvPr id="0" name=""/>
        <dsp:cNvSpPr/>
      </dsp:nvSpPr>
      <dsp:spPr>
        <a:xfrm>
          <a:off x="4085045" y="482120"/>
          <a:ext cx="3493581" cy="202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4"/>
              </a:lnTo>
              <a:lnTo>
                <a:pt x="3493581" y="101054"/>
              </a:lnTo>
              <a:lnTo>
                <a:pt x="3493581" y="2021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05583-1CF6-4962-AE78-19A874148CB7}">
      <dsp:nvSpPr>
        <dsp:cNvPr id="0" name=""/>
        <dsp:cNvSpPr/>
      </dsp:nvSpPr>
      <dsp:spPr>
        <a:xfrm>
          <a:off x="4085045" y="482120"/>
          <a:ext cx="2329054" cy="202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4"/>
              </a:lnTo>
              <a:lnTo>
                <a:pt x="2329054" y="101054"/>
              </a:lnTo>
              <a:lnTo>
                <a:pt x="2329054" y="2021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EFC6E-C9AE-4272-9474-E43D4473A6F4}">
      <dsp:nvSpPr>
        <dsp:cNvPr id="0" name=""/>
        <dsp:cNvSpPr/>
      </dsp:nvSpPr>
      <dsp:spPr>
        <a:xfrm>
          <a:off x="4864605" y="1165438"/>
          <a:ext cx="144362" cy="1126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030"/>
              </a:lnTo>
              <a:lnTo>
                <a:pt x="144362" y="11260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6199B-BE5C-408A-A57A-66EBC2752AE3}">
      <dsp:nvSpPr>
        <dsp:cNvPr id="0" name=""/>
        <dsp:cNvSpPr/>
      </dsp:nvSpPr>
      <dsp:spPr>
        <a:xfrm>
          <a:off x="4864605" y="1165438"/>
          <a:ext cx="144362" cy="442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712"/>
              </a:lnTo>
              <a:lnTo>
                <a:pt x="144362" y="4427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89C90-3FF1-4166-A08E-8EFE57406B05}">
      <dsp:nvSpPr>
        <dsp:cNvPr id="0" name=""/>
        <dsp:cNvSpPr/>
      </dsp:nvSpPr>
      <dsp:spPr>
        <a:xfrm>
          <a:off x="4085045" y="482120"/>
          <a:ext cx="1164527" cy="202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4"/>
              </a:lnTo>
              <a:lnTo>
                <a:pt x="1164527" y="101054"/>
              </a:lnTo>
              <a:lnTo>
                <a:pt x="1164527" y="2021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1DBD6-257F-458D-A603-324A93AD8BF2}">
      <dsp:nvSpPr>
        <dsp:cNvPr id="0" name=""/>
        <dsp:cNvSpPr/>
      </dsp:nvSpPr>
      <dsp:spPr>
        <a:xfrm>
          <a:off x="4039325" y="482120"/>
          <a:ext cx="91440" cy="202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5C05C-11E9-49E4-83AB-66C6912198FE}">
      <dsp:nvSpPr>
        <dsp:cNvPr id="0" name=""/>
        <dsp:cNvSpPr/>
      </dsp:nvSpPr>
      <dsp:spPr>
        <a:xfrm>
          <a:off x="2920518" y="482120"/>
          <a:ext cx="1164527" cy="202108"/>
        </a:xfrm>
        <a:custGeom>
          <a:avLst/>
          <a:gdLst/>
          <a:ahLst/>
          <a:cxnLst/>
          <a:rect l="0" t="0" r="0" b="0"/>
          <a:pathLst>
            <a:path>
              <a:moveTo>
                <a:pt x="1164527" y="0"/>
              </a:moveTo>
              <a:lnTo>
                <a:pt x="1164527" y="101054"/>
              </a:lnTo>
              <a:lnTo>
                <a:pt x="0" y="101054"/>
              </a:lnTo>
              <a:lnTo>
                <a:pt x="0" y="2021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D373C-1EE4-47A8-BCFE-161E1AFF7450}">
      <dsp:nvSpPr>
        <dsp:cNvPr id="0" name=""/>
        <dsp:cNvSpPr/>
      </dsp:nvSpPr>
      <dsp:spPr>
        <a:xfrm>
          <a:off x="1755991" y="482120"/>
          <a:ext cx="2329054" cy="202108"/>
        </a:xfrm>
        <a:custGeom>
          <a:avLst/>
          <a:gdLst/>
          <a:ahLst/>
          <a:cxnLst/>
          <a:rect l="0" t="0" r="0" b="0"/>
          <a:pathLst>
            <a:path>
              <a:moveTo>
                <a:pt x="2329054" y="0"/>
              </a:moveTo>
              <a:lnTo>
                <a:pt x="2329054" y="101054"/>
              </a:lnTo>
              <a:lnTo>
                <a:pt x="0" y="101054"/>
              </a:lnTo>
              <a:lnTo>
                <a:pt x="0" y="2021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83589-9632-48EB-B109-EE36FC0141AF}">
      <dsp:nvSpPr>
        <dsp:cNvPr id="0" name=""/>
        <dsp:cNvSpPr/>
      </dsp:nvSpPr>
      <dsp:spPr>
        <a:xfrm>
          <a:off x="206496" y="1165438"/>
          <a:ext cx="144362" cy="1126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030"/>
              </a:lnTo>
              <a:lnTo>
                <a:pt x="144362" y="11260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B14D7-2250-4418-B00C-96061EEFB5B8}">
      <dsp:nvSpPr>
        <dsp:cNvPr id="0" name=""/>
        <dsp:cNvSpPr/>
      </dsp:nvSpPr>
      <dsp:spPr>
        <a:xfrm>
          <a:off x="206496" y="1165438"/>
          <a:ext cx="144362" cy="442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712"/>
              </a:lnTo>
              <a:lnTo>
                <a:pt x="144362" y="4427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792C1-3937-4D30-A959-AC24BD89B2BD}">
      <dsp:nvSpPr>
        <dsp:cNvPr id="0" name=""/>
        <dsp:cNvSpPr/>
      </dsp:nvSpPr>
      <dsp:spPr>
        <a:xfrm>
          <a:off x="591463" y="482120"/>
          <a:ext cx="3493581" cy="202108"/>
        </a:xfrm>
        <a:custGeom>
          <a:avLst/>
          <a:gdLst/>
          <a:ahLst/>
          <a:cxnLst/>
          <a:rect l="0" t="0" r="0" b="0"/>
          <a:pathLst>
            <a:path>
              <a:moveTo>
                <a:pt x="3493581" y="0"/>
              </a:moveTo>
              <a:lnTo>
                <a:pt x="3493581" y="101054"/>
              </a:lnTo>
              <a:lnTo>
                <a:pt x="0" y="101054"/>
              </a:lnTo>
              <a:lnTo>
                <a:pt x="0" y="2021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4D8B0-4649-4294-BE14-9817F682F20C}">
      <dsp:nvSpPr>
        <dsp:cNvPr id="0" name=""/>
        <dsp:cNvSpPr/>
      </dsp:nvSpPr>
      <dsp:spPr>
        <a:xfrm>
          <a:off x="3603835" y="911"/>
          <a:ext cx="962419" cy="481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Ken</a:t>
          </a:r>
          <a:endParaRPr lang="zh-CN" altLang="en-US" sz="2000" kern="1200" dirty="0"/>
        </a:p>
      </dsp:txBody>
      <dsp:txXfrm>
        <a:off x="3603835" y="911"/>
        <a:ext cx="962419" cy="481209"/>
      </dsp:txXfrm>
    </dsp:sp>
    <dsp:sp modelId="{47C8ECB4-8309-4C44-A5FF-04D8114EE014}">
      <dsp:nvSpPr>
        <dsp:cNvPr id="0" name=""/>
        <dsp:cNvSpPr/>
      </dsp:nvSpPr>
      <dsp:spPr>
        <a:xfrm>
          <a:off x="110254" y="684228"/>
          <a:ext cx="962419" cy="481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Christine</a:t>
          </a:r>
          <a:endParaRPr lang="zh-CN" altLang="en-US" sz="2000" kern="1200" dirty="0"/>
        </a:p>
      </dsp:txBody>
      <dsp:txXfrm>
        <a:off x="110254" y="684228"/>
        <a:ext cx="962419" cy="481209"/>
      </dsp:txXfrm>
    </dsp:sp>
    <dsp:sp modelId="{ACC00030-A979-40D5-B2F1-70FBB3BF3C11}">
      <dsp:nvSpPr>
        <dsp:cNvPr id="0" name=""/>
        <dsp:cNvSpPr/>
      </dsp:nvSpPr>
      <dsp:spPr>
        <a:xfrm>
          <a:off x="350859" y="1367546"/>
          <a:ext cx="962419" cy="481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Amber</a:t>
          </a:r>
        </a:p>
      </dsp:txBody>
      <dsp:txXfrm>
        <a:off x="350859" y="1367546"/>
        <a:ext cx="962419" cy="481209"/>
      </dsp:txXfrm>
    </dsp:sp>
    <dsp:sp modelId="{D60114FC-C1F9-4091-8686-D58648D4DDA7}">
      <dsp:nvSpPr>
        <dsp:cNvPr id="0" name=""/>
        <dsp:cNvSpPr/>
      </dsp:nvSpPr>
      <dsp:spPr>
        <a:xfrm>
          <a:off x="350859" y="2050864"/>
          <a:ext cx="962419" cy="481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Jasmine</a:t>
          </a:r>
          <a:endParaRPr lang="zh-CN" altLang="en-US" sz="2000" kern="1200" dirty="0"/>
        </a:p>
      </dsp:txBody>
      <dsp:txXfrm>
        <a:off x="350859" y="2050864"/>
        <a:ext cx="962419" cy="481209"/>
      </dsp:txXfrm>
    </dsp:sp>
    <dsp:sp modelId="{195A16D7-08E3-422F-96CC-26146F31A9CE}">
      <dsp:nvSpPr>
        <dsp:cNvPr id="0" name=""/>
        <dsp:cNvSpPr/>
      </dsp:nvSpPr>
      <dsp:spPr>
        <a:xfrm>
          <a:off x="1274781" y="684228"/>
          <a:ext cx="962419" cy="481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Sunny</a:t>
          </a:r>
          <a:endParaRPr lang="zh-CN" altLang="en-US" sz="2000" kern="1200" dirty="0"/>
        </a:p>
      </dsp:txBody>
      <dsp:txXfrm>
        <a:off x="1274781" y="684228"/>
        <a:ext cx="962419" cy="481209"/>
      </dsp:txXfrm>
    </dsp:sp>
    <dsp:sp modelId="{5D74F5FF-70A2-4024-9A7D-7B2C309E3BF9}">
      <dsp:nvSpPr>
        <dsp:cNvPr id="0" name=""/>
        <dsp:cNvSpPr/>
      </dsp:nvSpPr>
      <dsp:spPr>
        <a:xfrm>
          <a:off x="2439308" y="684228"/>
          <a:ext cx="962419" cy="481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Iris</a:t>
          </a:r>
          <a:endParaRPr lang="zh-CN" altLang="en-US" sz="2000" kern="1200" dirty="0"/>
        </a:p>
      </dsp:txBody>
      <dsp:txXfrm>
        <a:off x="2439308" y="684228"/>
        <a:ext cx="962419" cy="481209"/>
      </dsp:txXfrm>
    </dsp:sp>
    <dsp:sp modelId="{9C65571A-4209-4751-A897-9C45AB36D139}">
      <dsp:nvSpPr>
        <dsp:cNvPr id="0" name=""/>
        <dsp:cNvSpPr/>
      </dsp:nvSpPr>
      <dsp:spPr>
        <a:xfrm>
          <a:off x="3603835" y="684228"/>
          <a:ext cx="962419" cy="481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Renly</a:t>
          </a:r>
          <a:endParaRPr lang="zh-CN" altLang="en-US" sz="2000" kern="1200" dirty="0"/>
        </a:p>
      </dsp:txBody>
      <dsp:txXfrm>
        <a:off x="3603835" y="684228"/>
        <a:ext cx="962419" cy="481209"/>
      </dsp:txXfrm>
    </dsp:sp>
    <dsp:sp modelId="{D94AD408-553A-49F8-A1EB-40DB49FDF3AE}">
      <dsp:nvSpPr>
        <dsp:cNvPr id="0" name=""/>
        <dsp:cNvSpPr/>
      </dsp:nvSpPr>
      <dsp:spPr>
        <a:xfrm>
          <a:off x="4768363" y="684228"/>
          <a:ext cx="962419" cy="48120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MC/SC</a:t>
          </a:r>
          <a:endParaRPr lang="zh-CN" altLang="en-US" sz="2000" kern="1200" dirty="0"/>
        </a:p>
      </dsp:txBody>
      <dsp:txXfrm>
        <a:off x="4768363" y="684228"/>
        <a:ext cx="962419" cy="481209"/>
      </dsp:txXfrm>
    </dsp:sp>
    <dsp:sp modelId="{C183B2F8-2C16-4834-B598-DCC0F304809D}">
      <dsp:nvSpPr>
        <dsp:cNvPr id="0" name=""/>
        <dsp:cNvSpPr/>
      </dsp:nvSpPr>
      <dsp:spPr>
        <a:xfrm>
          <a:off x="5008967" y="1367546"/>
          <a:ext cx="962419" cy="481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</a:t>
          </a:r>
          <a:endParaRPr lang="zh-CN" altLang="en-US" sz="2000" kern="1200" dirty="0"/>
        </a:p>
      </dsp:txBody>
      <dsp:txXfrm>
        <a:off x="5008967" y="1367546"/>
        <a:ext cx="962419" cy="481209"/>
      </dsp:txXfrm>
    </dsp:sp>
    <dsp:sp modelId="{1A742D8C-462B-4018-94F2-020D11E51020}">
      <dsp:nvSpPr>
        <dsp:cNvPr id="0" name=""/>
        <dsp:cNvSpPr/>
      </dsp:nvSpPr>
      <dsp:spPr>
        <a:xfrm>
          <a:off x="5008967" y="2050864"/>
          <a:ext cx="962419" cy="481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AC</a:t>
          </a:r>
          <a:endParaRPr lang="zh-CN" altLang="en-US" sz="2000" kern="1200" dirty="0"/>
        </a:p>
      </dsp:txBody>
      <dsp:txXfrm>
        <a:off x="5008967" y="2050864"/>
        <a:ext cx="962419" cy="481209"/>
      </dsp:txXfrm>
    </dsp:sp>
    <dsp:sp modelId="{7B321F6F-5008-4C70-9AA6-47B5FED54737}">
      <dsp:nvSpPr>
        <dsp:cNvPr id="0" name=""/>
        <dsp:cNvSpPr/>
      </dsp:nvSpPr>
      <dsp:spPr>
        <a:xfrm>
          <a:off x="5932890" y="684228"/>
          <a:ext cx="962419" cy="48120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/>
            <a:t>C</a:t>
          </a:r>
          <a:endParaRPr lang="zh-CN" altLang="en-US" sz="2000" kern="1200" dirty="0"/>
        </a:p>
      </dsp:txBody>
      <dsp:txXfrm>
        <a:off x="5932890" y="684228"/>
        <a:ext cx="962419" cy="481209"/>
      </dsp:txXfrm>
    </dsp:sp>
    <dsp:sp modelId="{18621732-8167-4EC7-A8BB-B322BCEC2F36}">
      <dsp:nvSpPr>
        <dsp:cNvPr id="0" name=""/>
        <dsp:cNvSpPr/>
      </dsp:nvSpPr>
      <dsp:spPr>
        <a:xfrm>
          <a:off x="7097417" y="684228"/>
          <a:ext cx="962419" cy="48120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</a:t>
          </a:r>
          <a:endParaRPr lang="zh-CN" altLang="en-US" sz="2000" kern="1200" dirty="0"/>
        </a:p>
      </dsp:txBody>
      <dsp:txXfrm>
        <a:off x="7097417" y="684228"/>
        <a:ext cx="962419" cy="481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65AE3-DC04-43A1-98DC-58D593BEBE64}">
      <dsp:nvSpPr>
        <dsp:cNvPr id="0" name=""/>
        <dsp:cNvSpPr/>
      </dsp:nvSpPr>
      <dsp:spPr>
        <a:xfrm>
          <a:off x="5403337" y="1882399"/>
          <a:ext cx="4642342" cy="44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19"/>
              </a:lnTo>
              <a:lnTo>
                <a:pt x="4642342" y="301119"/>
              </a:lnTo>
              <a:lnTo>
                <a:pt x="4642342" y="441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A2815-909F-41A2-9895-54C829FA486E}">
      <dsp:nvSpPr>
        <dsp:cNvPr id="0" name=""/>
        <dsp:cNvSpPr/>
      </dsp:nvSpPr>
      <dsp:spPr>
        <a:xfrm>
          <a:off x="5403337" y="1882399"/>
          <a:ext cx="2785405" cy="44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19"/>
              </a:lnTo>
              <a:lnTo>
                <a:pt x="2785405" y="301119"/>
              </a:lnTo>
              <a:lnTo>
                <a:pt x="2785405" y="441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21DFD-3562-49A7-920B-E61A44C25BE4}">
      <dsp:nvSpPr>
        <dsp:cNvPr id="0" name=""/>
        <dsp:cNvSpPr/>
      </dsp:nvSpPr>
      <dsp:spPr>
        <a:xfrm>
          <a:off x="6331806" y="3289029"/>
          <a:ext cx="928468" cy="44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19"/>
              </a:lnTo>
              <a:lnTo>
                <a:pt x="928468" y="301119"/>
              </a:lnTo>
              <a:lnTo>
                <a:pt x="928468" y="441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78BC2-1CC9-41A6-BDCB-DA02DBDFCBD7}">
      <dsp:nvSpPr>
        <dsp:cNvPr id="0" name=""/>
        <dsp:cNvSpPr/>
      </dsp:nvSpPr>
      <dsp:spPr>
        <a:xfrm>
          <a:off x="5403337" y="3289029"/>
          <a:ext cx="928468" cy="441866"/>
        </a:xfrm>
        <a:custGeom>
          <a:avLst/>
          <a:gdLst/>
          <a:ahLst/>
          <a:cxnLst/>
          <a:rect l="0" t="0" r="0" b="0"/>
          <a:pathLst>
            <a:path>
              <a:moveTo>
                <a:pt x="928468" y="0"/>
              </a:moveTo>
              <a:lnTo>
                <a:pt x="928468" y="301119"/>
              </a:lnTo>
              <a:lnTo>
                <a:pt x="0" y="301119"/>
              </a:lnTo>
              <a:lnTo>
                <a:pt x="0" y="441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5A887-57BB-460F-9F90-FC60C4489E45}">
      <dsp:nvSpPr>
        <dsp:cNvPr id="0" name=""/>
        <dsp:cNvSpPr/>
      </dsp:nvSpPr>
      <dsp:spPr>
        <a:xfrm>
          <a:off x="5403337" y="1882399"/>
          <a:ext cx="928468" cy="44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19"/>
              </a:lnTo>
              <a:lnTo>
                <a:pt x="928468" y="301119"/>
              </a:lnTo>
              <a:lnTo>
                <a:pt x="928468" y="441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741D8-F61C-4FE3-BB9F-8CD58B9D7F51}">
      <dsp:nvSpPr>
        <dsp:cNvPr id="0" name=""/>
        <dsp:cNvSpPr/>
      </dsp:nvSpPr>
      <dsp:spPr>
        <a:xfrm>
          <a:off x="4474869" y="1882399"/>
          <a:ext cx="928468" cy="441866"/>
        </a:xfrm>
        <a:custGeom>
          <a:avLst/>
          <a:gdLst/>
          <a:ahLst/>
          <a:cxnLst/>
          <a:rect l="0" t="0" r="0" b="0"/>
          <a:pathLst>
            <a:path>
              <a:moveTo>
                <a:pt x="928468" y="0"/>
              </a:moveTo>
              <a:lnTo>
                <a:pt x="928468" y="301119"/>
              </a:lnTo>
              <a:lnTo>
                <a:pt x="0" y="301119"/>
              </a:lnTo>
              <a:lnTo>
                <a:pt x="0" y="441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4FA67-DB51-4888-95F7-DA19E8751757}">
      <dsp:nvSpPr>
        <dsp:cNvPr id="0" name=""/>
        <dsp:cNvSpPr/>
      </dsp:nvSpPr>
      <dsp:spPr>
        <a:xfrm>
          <a:off x="2617932" y="1882399"/>
          <a:ext cx="2785405" cy="441866"/>
        </a:xfrm>
        <a:custGeom>
          <a:avLst/>
          <a:gdLst/>
          <a:ahLst/>
          <a:cxnLst/>
          <a:rect l="0" t="0" r="0" b="0"/>
          <a:pathLst>
            <a:path>
              <a:moveTo>
                <a:pt x="2785405" y="0"/>
              </a:moveTo>
              <a:lnTo>
                <a:pt x="2785405" y="301119"/>
              </a:lnTo>
              <a:lnTo>
                <a:pt x="0" y="301119"/>
              </a:lnTo>
              <a:lnTo>
                <a:pt x="0" y="441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389A1-ABE2-456F-9DF6-B7B73286DC09}">
      <dsp:nvSpPr>
        <dsp:cNvPr id="0" name=""/>
        <dsp:cNvSpPr/>
      </dsp:nvSpPr>
      <dsp:spPr>
        <a:xfrm>
          <a:off x="760995" y="1882399"/>
          <a:ext cx="4642342" cy="441866"/>
        </a:xfrm>
        <a:custGeom>
          <a:avLst/>
          <a:gdLst/>
          <a:ahLst/>
          <a:cxnLst/>
          <a:rect l="0" t="0" r="0" b="0"/>
          <a:pathLst>
            <a:path>
              <a:moveTo>
                <a:pt x="4642342" y="0"/>
              </a:moveTo>
              <a:lnTo>
                <a:pt x="4642342" y="301119"/>
              </a:lnTo>
              <a:lnTo>
                <a:pt x="0" y="301119"/>
              </a:lnTo>
              <a:lnTo>
                <a:pt x="0" y="441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1676F-D1BD-4F1D-9C53-BB9EABA51D97}">
      <dsp:nvSpPr>
        <dsp:cNvPr id="0" name=""/>
        <dsp:cNvSpPr/>
      </dsp:nvSpPr>
      <dsp:spPr>
        <a:xfrm>
          <a:off x="4643681" y="917636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5E0D65-7746-4C0C-8472-D26949F7EE93}">
      <dsp:nvSpPr>
        <dsp:cNvPr id="0" name=""/>
        <dsp:cNvSpPr/>
      </dsp:nvSpPr>
      <dsp:spPr>
        <a:xfrm>
          <a:off x="4812494" y="1078008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Roman</a:t>
          </a:r>
          <a:endParaRPr lang="zh-CN" altLang="en-US" sz="1900" kern="1200" dirty="0"/>
        </a:p>
      </dsp:txBody>
      <dsp:txXfrm>
        <a:off x="4840751" y="1106265"/>
        <a:ext cx="1462797" cy="908249"/>
      </dsp:txXfrm>
    </dsp:sp>
    <dsp:sp modelId="{445E2847-8376-4413-98D9-D1C386D2C480}">
      <dsp:nvSpPr>
        <dsp:cNvPr id="0" name=""/>
        <dsp:cNvSpPr/>
      </dsp:nvSpPr>
      <dsp:spPr>
        <a:xfrm>
          <a:off x="1339" y="2324266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43CA7E-0C79-4551-93DE-37EBF1CB0C0F}">
      <dsp:nvSpPr>
        <dsp:cNvPr id="0" name=""/>
        <dsp:cNvSpPr/>
      </dsp:nvSpPr>
      <dsp:spPr>
        <a:xfrm>
          <a:off x="170152" y="248463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FF0000"/>
              </a:solidFill>
            </a:rPr>
            <a:t>AC/C-</a:t>
          </a:r>
          <a:r>
            <a:rPr lang="zh-CN" altLang="en-US" sz="1900" kern="1200" dirty="0">
              <a:solidFill>
                <a:srgbClr val="FF0000"/>
              </a:solidFill>
            </a:rPr>
            <a:t>商务</a:t>
          </a:r>
          <a:r>
            <a:rPr lang="en-US" altLang="zh-CN" sz="1900" kern="1200" dirty="0">
              <a:solidFill>
                <a:srgbClr val="FF0000"/>
              </a:solidFill>
            </a:rPr>
            <a:t>/</a:t>
          </a:r>
          <a:r>
            <a:rPr lang="zh-CN" altLang="en-US" sz="1900" kern="1200" dirty="0">
              <a:solidFill>
                <a:srgbClr val="FF0000"/>
              </a:solidFill>
            </a:rPr>
            <a:t>售后</a:t>
          </a:r>
        </a:p>
      </dsp:txBody>
      <dsp:txXfrm>
        <a:off x="198409" y="2512894"/>
        <a:ext cx="1462797" cy="908249"/>
      </dsp:txXfrm>
    </dsp:sp>
    <dsp:sp modelId="{A9C39147-D54B-4FBB-8DDD-E3DD038CAD08}">
      <dsp:nvSpPr>
        <dsp:cNvPr id="0" name=""/>
        <dsp:cNvSpPr/>
      </dsp:nvSpPr>
      <dsp:spPr>
        <a:xfrm>
          <a:off x="1858276" y="2324266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AD436-F337-410C-9AD2-D9ABD0BFBA1D}">
      <dsp:nvSpPr>
        <dsp:cNvPr id="0" name=""/>
        <dsp:cNvSpPr/>
      </dsp:nvSpPr>
      <dsp:spPr>
        <a:xfrm>
          <a:off x="2027089" y="248463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FF0000"/>
              </a:solidFill>
            </a:rPr>
            <a:t>C/SC-RD</a:t>
          </a:r>
          <a:endParaRPr lang="zh-CN" altLang="en-US" sz="1900" kern="1200" dirty="0">
            <a:solidFill>
              <a:srgbClr val="FF0000"/>
            </a:solidFill>
          </a:endParaRPr>
        </a:p>
      </dsp:txBody>
      <dsp:txXfrm>
        <a:off x="2055346" y="2512894"/>
        <a:ext cx="1462797" cy="908249"/>
      </dsp:txXfrm>
    </dsp:sp>
    <dsp:sp modelId="{31978261-7293-4B4A-AA26-D3C37797C8C6}">
      <dsp:nvSpPr>
        <dsp:cNvPr id="0" name=""/>
        <dsp:cNvSpPr/>
      </dsp:nvSpPr>
      <dsp:spPr>
        <a:xfrm>
          <a:off x="3715213" y="2324266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CF0CDD-F2F4-4A4F-A471-23B430106E30}">
      <dsp:nvSpPr>
        <dsp:cNvPr id="0" name=""/>
        <dsp:cNvSpPr/>
      </dsp:nvSpPr>
      <dsp:spPr>
        <a:xfrm>
          <a:off x="3884025" y="248463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AC/C-RD</a:t>
          </a:r>
          <a:endParaRPr lang="zh-CN" altLang="en-US" sz="1900" kern="1200" dirty="0"/>
        </a:p>
      </dsp:txBody>
      <dsp:txXfrm>
        <a:off x="3912282" y="2512894"/>
        <a:ext cx="1462797" cy="908249"/>
      </dsp:txXfrm>
    </dsp:sp>
    <dsp:sp modelId="{FFB90357-EBCE-4066-B235-9F18311FADCA}">
      <dsp:nvSpPr>
        <dsp:cNvPr id="0" name=""/>
        <dsp:cNvSpPr/>
      </dsp:nvSpPr>
      <dsp:spPr>
        <a:xfrm>
          <a:off x="5572150" y="2324266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24E1D7-8FF1-48AC-BA72-39BF7593107D}">
      <dsp:nvSpPr>
        <dsp:cNvPr id="0" name=""/>
        <dsp:cNvSpPr/>
      </dsp:nvSpPr>
      <dsp:spPr>
        <a:xfrm>
          <a:off x="5740962" y="248463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MC-RD</a:t>
          </a:r>
          <a:endParaRPr lang="zh-CN" altLang="en-US" sz="1900" kern="1200" dirty="0"/>
        </a:p>
      </dsp:txBody>
      <dsp:txXfrm>
        <a:off x="5769219" y="2512894"/>
        <a:ext cx="1462797" cy="908249"/>
      </dsp:txXfrm>
    </dsp:sp>
    <dsp:sp modelId="{C4A12317-E564-4E19-9B5F-E94EEA8932B8}">
      <dsp:nvSpPr>
        <dsp:cNvPr id="0" name=""/>
        <dsp:cNvSpPr/>
      </dsp:nvSpPr>
      <dsp:spPr>
        <a:xfrm>
          <a:off x="4643681" y="3730895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F262D5-0610-402F-8B2A-D090004DB971}">
      <dsp:nvSpPr>
        <dsp:cNvPr id="0" name=""/>
        <dsp:cNvSpPr/>
      </dsp:nvSpPr>
      <dsp:spPr>
        <a:xfrm>
          <a:off x="4812494" y="389126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AC-RD</a:t>
          </a:r>
          <a:endParaRPr lang="zh-CN" altLang="en-US" sz="1900" kern="1200" dirty="0"/>
        </a:p>
      </dsp:txBody>
      <dsp:txXfrm>
        <a:off x="4840751" y="3919524"/>
        <a:ext cx="1462797" cy="908249"/>
      </dsp:txXfrm>
    </dsp:sp>
    <dsp:sp modelId="{386DA476-8415-48D6-A824-CD29E49550D3}">
      <dsp:nvSpPr>
        <dsp:cNvPr id="0" name=""/>
        <dsp:cNvSpPr/>
      </dsp:nvSpPr>
      <dsp:spPr>
        <a:xfrm>
          <a:off x="6500618" y="3730895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245997-CBFC-4CBD-B1D7-AC1A1229B52F}">
      <dsp:nvSpPr>
        <dsp:cNvPr id="0" name=""/>
        <dsp:cNvSpPr/>
      </dsp:nvSpPr>
      <dsp:spPr>
        <a:xfrm>
          <a:off x="6669431" y="389126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New R</a:t>
          </a:r>
          <a:endParaRPr lang="zh-CN" altLang="en-US" sz="1900" kern="1200" dirty="0"/>
        </a:p>
      </dsp:txBody>
      <dsp:txXfrm>
        <a:off x="6697688" y="3919524"/>
        <a:ext cx="1462797" cy="908249"/>
      </dsp:txXfrm>
    </dsp:sp>
    <dsp:sp modelId="{3CA864A3-3F97-449B-A81E-497CF433774C}">
      <dsp:nvSpPr>
        <dsp:cNvPr id="0" name=""/>
        <dsp:cNvSpPr/>
      </dsp:nvSpPr>
      <dsp:spPr>
        <a:xfrm>
          <a:off x="7429087" y="2324266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A5DBEC-B0F6-4672-8D0A-32055A343F3C}">
      <dsp:nvSpPr>
        <dsp:cNvPr id="0" name=""/>
        <dsp:cNvSpPr/>
      </dsp:nvSpPr>
      <dsp:spPr>
        <a:xfrm>
          <a:off x="7597899" y="248463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rgbClr val="FF0000"/>
              </a:solidFill>
            </a:rPr>
            <a:t>New R</a:t>
          </a:r>
          <a:endParaRPr lang="zh-CN" altLang="en-US" sz="1900" kern="1200" dirty="0">
            <a:solidFill>
              <a:srgbClr val="FF0000"/>
            </a:solidFill>
          </a:endParaRPr>
        </a:p>
      </dsp:txBody>
      <dsp:txXfrm>
        <a:off x="7626156" y="2512894"/>
        <a:ext cx="1462797" cy="908249"/>
      </dsp:txXfrm>
    </dsp:sp>
    <dsp:sp modelId="{59BAB6C0-B772-43B7-986C-CD49DF1C461D}">
      <dsp:nvSpPr>
        <dsp:cNvPr id="0" name=""/>
        <dsp:cNvSpPr/>
      </dsp:nvSpPr>
      <dsp:spPr>
        <a:xfrm>
          <a:off x="9286023" y="2324266"/>
          <a:ext cx="1519311" cy="964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285286-F7D9-422C-9644-192A0B5055B0}">
      <dsp:nvSpPr>
        <dsp:cNvPr id="0" name=""/>
        <dsp:cNvSpPr/>
      </dsp:nvSpPr>
      <dsp:spPr>
        <a:xfrm>
          <a:off x="9454836" y="2484637"/>
          <a:ext cx="1519311" cy="964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</a:t>
          </a:r>
          <a:endParaRPr lang="zh-CN" altLang="en-US" sz="1900" kern="1200" dirty="0"/>
        </a:p>
      </dsp:txBody>
      <dsp:txXfrm>
        <a:off x="9483093" y="2512894"/>
        <a:ext cx="1462797" cy="908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CBA-BC1E-43BB-A9BE-BA8A53BC4D79}">
      <dsp:nvSpPr>
        <dsp:cNvPr id="0" name=""/>
        <dsp:cNvSpPr/>
      </dsp:nvSpPr>
      <dsp:spPr>
        <a:xfrm>
          <a:off x="6566063" y="1903163"/>
          <a:ext cx="4511709" cy="53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07"/>
              </a:lnTo>
              <a:lnTo>
                <a:pt x="4511709" y="365807"/>
              </a:lnTo>
              <a:lnTo>
                <a:pt x="4511709" y="536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3108C-78D5-4161-BAFA-AEA8F3386782}">
      <dsp:nvSpPr>
        <dsp:cNvPr id="0" name=""/>
        <dsp:cNvSpPr/>
      </dsp:nvSpPr>
      <dsp:spPr>
        <a:xfrm>
          <a:off x="8821918" y="3611973"/>
          <a:ext cx="1127927" cy="53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07"/>
              </a:lnTo>
              <a:lnTo>
                <a:pt x="1127927" y="365807"/>
              </a:lnTo>
              <a:lnTo>
                <a:pt x="1127927" y="536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5895F-B432-4981-98F3-BA1542AB9A76}">
      <dsp:nvSpPr>
        <dsp:cNvPr id="0" name=""/>
        <dsp:cNvSpPr/>
      </dsp:nvSpPr>
      <dsp:spPr>
        <a:xfrm>
          <a:off x="7693990" y="3611973"/>
          <a:ext cx="1127927" cy="536790"/>
        </a:xfrm>
        <a:custGeom>
          <a:avLst/>
          <a:gdLst/>
          <a:ahLst/>
          <a:cxnLst/>
          <a:rect l="0" t="0" r="0" b="0"/>
          <a:pathLst>
            <a:path>
              <a:moveTo>
                <a:pt x="1127927" y="0"/>
              </a:moveTo>
              <a:lnTo>
                <a:pt x="1127927" y="365807"/>
              </a:lnTo>
              <a:lnTo>
                <a:pt x="0" y="365807"/>
              </a:lnTo>
              <a:lnTo>
                <a:pt x="0" y="536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6566063" y="1903163"/>
          <a:ext cx="2255854" cy="53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07"/>
              </a:lnTo>
              <a:lnTo>
                <a:pt x="2255854" y="365807"/>
              </a:lnTo>
              <a:lnTo>
                <a:pt x="2255854" y="536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5392415" y="3611973"/>
          <a:ext cx="91440" cy="53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5438135" y="1903163"/>
          <a:ext cx="1127927" cy="536790"/>
        </a:xfrm>
        <a:custGeom>
          <a:avLst/>
          <a:gdLst/>
          <a:ahLst/>
          <a:cxnLst/>
          <a:rect l="0" t="0" r="0" b="0"/>
          <a:pathLst>
            <a:path>
              <a:moveTo>
                <a:pt x="1127927" y="0"/>
              </a:moveTo>
              <a:lnTo>
                <a:pt x="1127927" y="365807"/>
              </a:lnTo>
              <a:lnTo>
                <a:pt x="0" y="365807"/>
              </a:lnTo>
              <a:lnTo>
                <a:pt x="0" y="536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2054353" y="3611973"/>
          <a:ext cx="1127927" cy="53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807"/>
              </a:lnTo>
              <a:lnTo>
                <a:pt x="1127927" y="365807"/>
              </a:lnTo>
              <a:lnTo>
                <a:pt x="1127927" y="536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926426" y="3611973"/>
          <a:ext cx="1127927" cy="536790"/>
        </a:xfrm>
        <a:custGeom>
          <a:avLst/>
          <a:gdLst/>
          <a:ahLst/>
          <a:cxnLst/>
          <a:rect l="0" t="0" r="0" b="0"/>
          <a:pathLst>
            <a:path>
              <a:moveTo>
                <a:pt x="1127927" y="0"/>
              </a:moveTo>
              <a:lnTo>
                <a:pt x="1127927" y="365807"/>
              </a:lnTo>
              <a:lnTo>
                <a:pt x="0" y="365807"/>
              </a:lnTo>
              <a:lnTo>
                <a:pt x="0" y="536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2054353" y="1903163"/>
          <a:ext cx="4511709" cy="536790"/>
        </a:xfrm>
        <a:custGeom>
          <a:avLst/>
          <a:gdLst/>
          <a:ahLst/>
          <a:cxnLst/>
          <a:rect l="0" t="0" r="0" b="0"/>
          <a:pathLst>
            <a:path>
              <a:moveTo>
                <a:pt x="4511709" y="0"/>
              </a:moveTo>
              <a:lnTo>
                <a:pt x="4511709" y="365807"/>
              </a:lnTo>
              <a:lnTo>
                <a:pt x="0" y="365807"/>
              </a:lnTo>
              <a:lnTo>
                <a:pt x="0" y="536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5643213" y="73114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5848291" y="92596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Helen Zhang</a:t>
          </a:r>
        </a:p>
      </dsp:txBody>
      <dsp:txXfrm>
        <a:off x="5882618" y="960295"/>
        <a:ext cx="1777045" cy="1103365"/>
      </dsp:txXfrm>
    </dsp:sp>
    <dsp:sp modelId="{420B5F3B-5ED9-42CE-8349-99B1665C09FB}">
      <dsp:nvSpPr>
        <dsp:cNvPr id="0" name=""/>
        <dsp:cNvSpPr/>
      </dsp:nvSpPr>
      <dsp:spPr>
        <a:xfrm>
          <a:off x="1131504" y="243995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1336581" y="263477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Shane Lu</a:t>
          </a:r>
          <a:endParaRPr lang="zh-CN" altLang="en-US" sz="3000" kern="1200" dirty="0"/>
        </a:p>
      </dsp:txBody>
      <dsp:txXfrm>
        <a:off x="1370908" y="2669105"/>
        <a:ext cx="1777045" cy="1103365"/>
      </dsp:txXfrm>
    </dsp:sp>
    <dsp:sp modelId="{7A438F14-B17E-4F09-AA05-3833EE50A0FD}">
      <dsp:nvSpPr>
        <dsp:cNvPr id="0" name=""/>
        <dsp:cNvSpPr/>
      </dsp:nvSpPr>
      <dsp:spPr>
        <a:xfrm>
          <a:off x="3576" y="414876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208654" y="434358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Manager</a:t>
          </a:r>
          <a:endParaRPr lang="zh-CN" altLang="en-US" sz="3000" kern="1200" dirty="0"/>
        </a:p>
      </dsp:txBody>
      <dsp:txXfrm>
        <a:off x="242981" y="4377915"/>
        <a:ext cx="1777045" cy="1103365"/>
      </dsp:txXfrm>
    </dsp:sp>
    <dsp:sp modelId="{B5B46572-8E7D-420A-A172-ACECC04AB5E6}">
      <dsp:nvSpPr>
        <dsp:cNvPr id="0" name=""/>
        <dsp:cNvSpPr/>
      </dsp:nvSpPr>
      <dsp:spPr>
        <a:xfrm>
          <a:off x="2259431" y="414876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2464509" y="434358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Manager</a:t>
          </a:r>
          <a:endParaRPr lang="zh-CN" altLang="en-US" sz="3000" kern="1200" dirty="0"/>
        </a:p>
      </dsp:txBody>
      <dsp:txXfrm>
        <a:off x="2498836" y="4377915"/>
        <a:ext cx="1777045" cy="1103365"/>
      </dsp:txXfrm>
    </dsp:sp>
    <dsp:sp modelId="{170FC384-C436-4F77-B541-0ADCBDC6543B}">
      <dsp:nvSpPr>
        <dsp:cNvPr id="0" name=""/>
        <dsp:cNvSpPr/>
      </dsp:nvSpPr>
      <dsp:spPr>
        <a:xfrm>
          <a:off x="4515286" y="243995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4720364" y="263477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Jackey Sun</a:t>
          </a:r>
          <a:endParaRPr lang="zh-CN" altLang="en-US" sz="3000" kern="1200" dirty="0"/>
        </a:p>
      </dsp:txBody>
      <dsp:txXfrm>
        <a:off x="4754691" y="2669105"/>
        <a:ext cx="1777045" cy="1103365"/>
      </dsp:txXfrm>
    </dsp:sp>
    <dsp:sp modelId="{0F43D609-AC94-4386-BE47-E696E91E103E}">
      <dsp:nvSpPr>
        <dsp:cNvPr id="0" name=""/>
        <dsp:cNvSpPr/>
      </dsp:nvSpPr>
      <dsp:spPr>
        <a:xfrm>
          <a:off x="4515286" y="414876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4720364" y="434358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Manager</a:t>
          </a:r>
          <a:endParaRPr lang="zh-CN" altLang="en-US" sz="3000" kern="1200" dirty="0"/>
        </a:p>
      </dsp:txBody>
      <dsp:txXfrm>
        <a:off x="4754691" y="4377915"/>
        <a:ext cx="1777045" cy="1103365"/>
      </dsp:txXfrm>
    </dsp:sp>
    <dsp:sp modelId="{2E35E815-68EA-45BA-AAD1-9E3FFA9781D7}">
      <dsp:nvSpPr>
        <dsp:cNvPr id="0" name=""/>
        <dsp:cNvSpPr/>
      </dsp:nvSpPr>
      <dsp:spPr>
        <a:xfrm>
          <a:off x="7899068" y="243995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8104146" y="263477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Ivan Gao</a:t>
          </a:r>
          <a:endParaRPr lang="zh-CN" altLang="en-US" sz="3000" kern="1200" dirty="0"/>
        </a:p>
      </dsp:txBody>
      <dsp:txXfrm>
        <a:off x="8138473" y="2669105"/>
        <a:ext cx="1777045" cy="1103365"/>
      </dsp:txXfrm>
    </dsp:sp>
    <dsp:sp modelId="{F7AA28F7-1FBC-471A-8F81-8AA86D340269}">
      <dsp:nvSpPr>
        <dsp:cNvPr id="0" name=""/>
        <dsp:cNvSpPr/>
      </dsp:nvSpPr>
      <dsp:spPr>
        <a:xfrm>
          <a:off x="6771141" y="414876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9CA30-4E5C-44A1-929E-10528E0BBF07}">
      <dsp:nvSpPr>
        <dsp:cNvPr id="0" name=""/>
        <dsp:cNvSpPr/>
      </dsp:nvSpPr>
      <dsp:spPr>
        <a:xfrm>
          <a:off x="6976218" y="434358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MC</a:t>
          </a:r>
          <a:endParaRPr lang="zh-CN" altLang="en-US" sz="3000" kern="1200" dirty="0"/>
        </a:p>
      </dsp:txBody>
      <dsp:txXfrm>
        <a:off x="7010545" y="4377915"/>
        <a:ext cx="1777045" cy="1103365"/>
      </dsp:txXfrm>
    </dsp:sp>
    <dsp:sp modelId="{4218B839-77EE-4E4C-A706-F90DBEB65E69}">
      <dsp:nvSpPr>
        <dsp:cNvPr id="0" name=""/>
        <dsp:cNvSpPr/>
      </dsp:nvSpPr>
      <dsp:spPr>
        <a:xfrm>
          <a:off x="9026995" y="414876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F2591-70FE-4D1D-BCAA-76842FFDB1E6}">
      <dsp:nvSpPr>
        <dsp:cNvPr id="0" name=""/>
        <dsp:cNvSpPr/>
      </dsp:nvSpPr>
      <dsp:spPr>
        <a:xfrm>
          <a:off x="9232073" y="434358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MC</a:t>
          </a:r>
        </a:p>
      </dsp:txBody>
      <dsp:txXfrm>
        <a:off x="9266400" y="4377915"/>
        <a:ext cx="1777045" cy="1103365"/>
      </dsp:txXfrm>
    </dsp:sp>
    <dsp:sp modelId="{213A7BE6-437F-4AAB-9F99-BB44A2D6DF35}">
      <dsp:nvSpPr>
        <dsp:cNvPr id="0" name=""/>
        <dsp:cNvSpPr/>
      </dsp:nvSpPr>
      <dsp:spPr>
        <a:xfrm>
          <a:off x="10154923" y="2439954"/>
          <a:ext cx="1845699" cy="1172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10360000" y="2634778"/>
          <a:ext cx="1845699" cy="1172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accent2"/>
              </a:solidFill>
            </a:rPr>
            <a:t>Education Leader</a:t>
          </a:r>
        </a:p>
      </dsp:txBody>
      <dsp:txXfrm>
        <a:off x="10394327" y="2669105"/>
        <a:ext cx="1777045" cy="1103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28D76-FD2E-42C1-885A-01077309D31F}">
      <dsp:nvSpPr>
        <dsp:cNvPr id="0" name=""/>
        <dsp:cNvSpPr/>
      </dsp:nvSpPr>
      <dsp:spPr>
        <a:xfrm>
          <a:off x="5336513" y="1519811"/>
          <a:ext cx="3907156" cy="37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32"/>
              </a:lnTo>
              <a:lnTo>
                <a:pt x="3907156" y="253432"/>
              </a:lnTo>
              <a:lnTo>
                <a:pt x="3907156" y="371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7ECBA-BC1E-43BB-A9BE-BA8A53BC4D79}">
      <dsp:nvSpPr>
        <dsp:cNvPr id="0" name=""/>
        <dsp:cNvSpPr/>
      </dsp:nvSpPr>
      <dsp:spPr>
        <a:xfrm>
          <a:off x="5336513" y="1519811"/>
          <a:ext cx="2344293" cy="37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32"/>
              </a:lnTo>
              <a:lnTo>
                <a:pt x="2344293" y="253432"/>
              </a:lnTo>
              <a:lnTo>
                <a:pt x="2344293" y="371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0AB46-AE8A-4832-8BBD-C11C00D04F8F}">
      <dsp:nvSpPr>
        <dsp:cNvPr id="0" name=""/>
        <dsp:cNvSpPr/>
      </dsp:nvSpPr>
      <dsp:spPr>
        <a:xfrm>
          <a:off x="6072225" y="2703679"/>
          <a:ext cx="91440" cy="3718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5336513" y="1519811"/>
          <a:ext cx="781431" cy="37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32"/>
              </a:lnTo>
              <a:lnTo>
                <a:pt x="781431" y="253432"/>
              </a:lnTo>
              <a:lnTo>
                <a:pt x="781431" y="371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4564430" y="1519811"/>
          <a:ext cx="772083" cy="390598"/>
        </a:xfrm>
        <a:custGeom>
          <a:avLst/>
          <a:gdLst/>
          <a:ahLst/>
          <a:cxnLst/>
          <a:rect l="0" t="0" r="0" b="0"/>
          <a:pathLst>
            <a:path>
              <a:moveTo>
                <a:pt x="772083" y="0"/>
              </a:moveTo>
              <a:lnTo>
                <a:pt x="772083" y="272140"/>
              </a:lnTo>
              <a:lnTo>
                <a:pt x="0" y="272140"/>
              </a:lnTo>
              <a:lnTo>
                <a:pt x="0" y="3905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2992220" y="1519811"/>
          <a:ext cx="2344293" cy="371890"/>
        </a:xfrm>
        <a:custGeom>
          <a:avLst/>
          <a:gdLst/>
          <a:ahLst/>
          <a:cxnLst/>
          <a:rect l="0" t="0" r="0" b="0"/>
          <a:pathLst>
            <a:path>
              <a:moveTo>
                <a:pt x="2344293" y="0"/>
              </a:moveTo>
              <a:lnTo>
                <a:pt x="2344293" y="253432"/>
              </a:lnTo>
              <a:lnTo>
                <a:pt x="0" y="253432"/>
              </a:lnTo>
              <a:lnTo>
                <a:pt x="0" y="371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1429357" y="2703679"/>
          <a:ext cx="781431" cy="37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32"/>
              </a:lnTo>
              <a:lnTo>
                <a:pt x="781431" y="253432"/>
              </a:lnTo>
              <a:lnTo>
                <a:pt x="781431" y="371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647926" y="2703679"/>
          <a:ext cx="781431" cy="371890"/>
        </a:xfrm>
        <a:custGeom>
          <a:avLst/>
          <a:gdLst/>
          <a:ahLst/>
          <a:cxnLst/>
          <a:rect l="0" t="0" r="0" b="0"/>
          <a:pathLst>
            <a:path>
              <a:moveTo>
                <a:pt x="781431" y="0"/>
              </a:moveTo>
              <a:lnTo>
                <a:pt x="781431" y="253432"/>
              </a:lnTo>
              <a:lnTo>
                <a:pt x="0" y="253432"/>
              </a:lnTo>
              <a:lnTo>
                <a:pt x="0" y="371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1429357" y="1519811"/>
          <a:ext cx="3907156" cy="371890"/>
        </a:xfrm>
        <a:custGeom>
          <a:avLst/>
          <a:gdLst/>
          <a:ahLst/>
          <a:cxnLst/>
          <a:rect l="0" t="0" r="0" b="0"/>
          <a:pathLst>
            <a:path>
              <a:moveTo>
                <a:pt x="3907156" y="0"/>
              </a:moveTo>
              <a:lnTo>
                <a:pt x="3907156" y="253432"/>
              </a:lnTo>
              <a:lnTo>
                <a:pt x="0" y="253432"/>
              </a:lnTo>
              <a:lnTo>
                <a:pt x="0" y="371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697161" y="707833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839239" y="842807"/>
          <a:ext cx="1278705" cy="81197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Ivan</a:t>
          </a:r>
        </a:p>
      </dsp:txBody>
      <dsp:txXfrm>
        <a:off x="4863021" y="866589"/>
        <a:ext cx="1231141" cy="764414"/>
      </dsp:txXfrm>
    </dsp:sp>
    <dsp:sp modelId="{420B5F3B-5ED9-42CE-8349-99B1665C09FB}">
      <dsp:nvSpPr>
        <dsp:cNvPr id="0" name=""/>
        <dsp:cNvSpPr/>
      </dsp:nvSpPr>
      <dsp:spPr>
        <a:xfrm>
          <a:off x="790004" y="1891701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932083" y="2026676"/>
          <a:ext cx="1278705" cy="811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MC-Ivy</a:t>
          </a:r>
          <a:endParaRPr lang="zh-CN" altLang="en-US" sz="2100" kern="1200" dirty="0"/>
        </a:p>
      </dsp:txBody>
      <dsp:txXfrm>
        <a:off x="955865" y="2050458"/>
        <a:ext cx="1231141" cy="764414"/>
      </dsp:txXfrm>
    </dsp:sp>
    <dsp:sp modelId="{7A438F14-B17E-4F09-AA05-3833EE50A0FD}">
      <dsp:nvSpPr>
        <dsp:cNvPr id="0" name=""/>
        <dsp:cNvSpPr/>
      </dsp:nvSpPr>
      <dsp:spPr>
        <a:xfrm>
          <a:off x="8573" y="3075570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150652" y="3210544"/>
          <a:ext cx="1278705" cy="811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Stella</a:t>
          </a:r>
          <a:endParaRPr lang="zh-CN" altLang="en-US" sz="2100" kern="1200" dirty="0"/>
        </a:p>
      </dsp:txBody>
      <dsp:txXfrm>
        <a:off x="174434" y="3234326"/>
        <a:ext cx="1231141" cy="764414"/>
      </dsp:txXfrm>
    </dsp:sp>
    <dsp:sp modelId="{B5B46572-8E7D-420A-A172-ACECC04AB5E6}">
      <dsp:nvSpPr>
        <dsp:cNvPr id="0" name=""/>
        <dsp:cNvSpPr/>
      </dsp:nvSpPr>
      <dsp:spPr>
        <a:xfrm>
          <a:off x="1571436" y="3075570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713514" y="3210544"/>
          <a:ext cx="1278705" cy="81197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New AC </a:t>
          </a:r>
          <a:endParaRPr lang="zh-CN" altLang="en-US" sz="2100" kern="1200" dirty="0"/>
        </a:p>
      </dsp:txBody>
      <dsp:txXfrm>
        <a:off x="1737296" y="3234326"/>
        <a:ext cx="1231141" cy="764414"/>
      </dsp:txXfrm>
    </dsp:sp>
    <dsp:sp modelId="{170FC384-C436-4F77-B541-0ADCBDC6543B}">
      <dsp:nvSpPr>
        <dsp:cNvPr id="0" name=""/>
        <dsp:cNvSpPr/>
      </dsp:nvSpPr>
      <dsp:spPr>
        <a:xfrm>
          <a:off x="2352867" y="1891701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2494945" y="2026676"/>
          <a:ext cx="1278705" cy="811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SC-Linda</a:t>
          </a:r>
          <a:endParaRPr lang="zh-CN" altLang="en-US" sz="2100" kern="1200" dirty="0"/>
        </a:p>
      </dsp:txBody>
      <dsp:txXfrm>
        <a:off x="2518727" y="2050458"/>
        <a:ext cx="1231141" cy="764414"/>
      </dsp:txXfrm>
    </dsp:sp>
    <dsp:sp modelId="{2E35E815-68EA-45BA-AAD1-9E3FFA9781D7}">
      <dsp:nvSpPr>
        <dsp:cNvPr id="0" name=""/>
        <dsp:cNvSpPr/>
      </dsp:nvSpPr>
      <dsp:spPr>
        <a:xfrm>
          <a:off x="3925077" y="1910409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4067155" y="2045384"/>
          <a:ext cx="1278705" cy="811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C-Jimmy</a:t>
          </a:r>
          <a:endParaRPr lang="zh-CN" altLang="en-US" sz="2100" kern="1200" dirty="0"/>
        </a:p>
      </dsp:txBody>
      <dsp:txXfrm>
        <a:off x="4090937" y="2069166"/>
        <a:ext cx="1231141" cy="764414"/>
      </dsp:txXfrm>
    </dsp:sp>
    <dsp:sp modelId="{B2F0071D-1F13-4E87-BF71-65ED22293DFE}">
      <dsp:nvSpPr>
        <dsp:cNvPr id="0" name=""/>
        <dsp:cNvSpPr/>
      </dsp:nvSpPr>
      <dsp:spPr>
        <a:xfrm>
          <a:off x="5478592" y="1891701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5620670" y="2026676"/>
          <a:ext cx="1278705" cy="811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SC-Irving</a:t>
          </a:r>
          <a:endParaRPr lang="zh-CN" altLang="en-US" sz="2100" kern="1200" dirty="0"/>
        </a:p>
      </dsp:txBody>
      <dsp:txXfrm>
        <a:off x="5644452" y="2050458"/>
        <a:ext cx="1231141" cy="764414"/>
      </dsp:txXfrm>
    </dsp:sp>
    <dsp:sp modelId="{D7B4CF96-0422-4DBD-AE9A-70F19A5547A3}">
      <dsp:nvSpPr>
        <dsp:cNvPr id="0" name=""/>
        <dsp:cNvSpPr/>
      </dsp:nvSpPr>
      <dsp:spPr>
        <a:xfrm>
          <a:off x="5478592" y="3075570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8DFF9-F99A-4EC5-8FBA-44045ABC45F4}">
      <dsp:nvSpPr>
        <dsp:cNvPr id="0" name=""/>
        <dsp:cNvSpPr/>
      </dsp:nvSpPr>
      <dsp:spPr>
        <a:xfrm>
          <a:off x="5620670" y="3210544"/>
          <a:ext cx="1278705" cy="811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New intern</a:t>
          </a:r>
          <a:endParaRPr lang="zh-CN" altLang="en-US" sz="2100" kern="1200" dirty="0"/>
        </a:p>
      </dsp:txBody>
      <dsp:txXfrm>
        <a:off x="5644452" y="3234326"/>
        <a:ext cx="1231141" cy="764414"/>
      </dsp:txXfrm>
    </dsp:sp>
    <dsp:sp modelId="{213A7BE6-437F-4AAB-9F99-BB44A2D6DF35}">
      <dsp:nvSpPr>
        <dsp:cNvPr id="0" name=""/>
        <dsp:cNvSpPr/>
      </dsp:nvSpPr>
      <dsp:spPr>
        <a:xfrm>
          <a:off x="7041454" y="1891701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7183533" y="2026676"/>
          <a:ext cx="1278705" cy="81197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AC-Jessica</a:t>
          </a:r>
          <a:endParaRPr lang="zh-CN" altLang="en-US" sz="2100" kern="1200" dirty="0"/>
        </a:p>
      </dsp:txBody>
      <dsp:txXfrm>
        <a:off x="7207315" y="2050458"/>
        <a:ext cx="1231141" cy="764414"/>
      </dsp:txXfrm>
    </dsp:sp>
    <dsp:sp modelId="{55A43755-2896-4FC4-A8CF-BF8AB5863391}">
      <dsp:nvSpPr>
        <dsp:cNvPr id="0" name=""/>
        <dsp:cNvSpPr/>
      </dsp:nvSpPr>
      <dsp:spPr>
        <a:xfrm>
          <a:off x="8604317" y="1891701"/>
          <a:ext cx="1278705" cy="81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F13BB-7864-4810-B83C-D282E0FEB97A}">
      <dsp:nvSpPr>
        <dsp:cNvPr id="0" name=""/>
        <dsp:cNvSpPr/>
      </dsp:nvSpPr>
      <dsp:spPr>
        <a:xfrm>
          <a:off x="8746395" y="2026676"/>
          <a:ext cx="1278705" cy="811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New C</a:t>
          </a:r>
          <a:endParaRPr lang="zh-CN" altLang="en-US" sz="2100" kern="1200" dirty="0"/>
        </a:p>
      </dsp:txBody>
      <dsp:txXfrm>
        <a:off x="8770177" y="2050458"/>
        <a:ext cx="1231141" cy="764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D43E-2B6F-4520-BB97-F26A9D5B997F}">
      <dsp:nvSpPr>
        <dsp:cNvPr id="0" name=""/>
        <dsp:cNvSpPr/>
      </dsp:nvSpPr>
      <dsp:spPr>
        <a:xfrm>
          <a:off x="5276161" y="1679410"/>
          <a:ext cx="4120365" cy="30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6"/>
              </a:lnTo>
              <a:lnTo>
                <a:pt x="4120365" y="205586"/>
              </a:lnTo>
              <a:lnTo>
                <a:pt x="4120365" y="301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C929-208D-4F2D-BB15-8CAD93592907}">
      <dsp:nvSpPr>
        <dsp:cNvPr id="0" name=""/>
        <dsp:cNvSpPr/>
      </dsp:nvSpPr>
      <dsp:spPr>
        <a:xfrm>
          <a:off x="5276161" y="1679410"/>
          <a:ext cx="2852560" cy="30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6"/>
              </a:lnTo>
              <a:lnTo>
                <a:pt x="2852560" y="205586"/>
              </a:lnTo>
              <a:lnTo>
                <a:pt x="2852560" y="301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7ECBA-BC1E-43BB-A9BE-BA8A53BC4D79}">
      <dsp:nvSpPr>
        <dsp:cNvPr id="0" name=""/>
        <dsp:cNvSpPr/>
      </dsp:nvSpPr>
      <dsp:spPr>
        <a:xfrm>
          <a:off x="5276161" y="1679410"/>
          <a:ext cx="1584756" cy="30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6"/>
              </a:lnTo>
              <a:lnTo>
                <a:pt x="1584756" y="205586"/>
              </a:lnTo>
              <a:lnTo>
                <a:pt x="1584756" y="301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5276161" y="1679410"/>
          <a:ext cx="316951" cy="30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6"/>
              </a:lnTo>
              <a:lnTo>
                <a:pt x="316951" y="205586"/>
              </a:lnTo>
              <a:lnTo>
                <a:pt x="316951" y="301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4332890" y="1679410"/>
          <a:ext cx="943270" cy="316855"/>
        </a:xfrm>
        <a:custGeom>
          <a:avLst/>
          <a:gdLst/>
          <a:ahLst/>
          <a:cxnLst/>
          <a:rect l="0" t="0" r="0" b="0"/>
          <a:pathLst>
            <a:path>
              <a:moveTo>
                <a:pt x="943270" y="0"/>
              </a:moveTo>
              <a:lnTo>
                <a:pt x="943270" y="220762"/>
              </a:lnTo>
              <a:lnTo>
                <a:pt x="0" y="220762"/>
              </a:lnTo>
              <a:lnTo>
                <a:pt x="0" y="316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3011782" y="2639772"/>
          <a:ext cx="91440" cy="301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3057502" y="1679410"/>
          <a:ext cx="2218658" cy="301679"/>
        </a:xfrm>
        <a:custGeom>
          <a:avLst/>
          <a:gdLst/>
          <a:ahLst/>
          <a:cxnLst/>
          <a:rect l="0" t="0" r="0" b="0"/>
          <a:pathLst>
            <a:path>
              <a:moveTo>
                <a:pt x="2218658" y="0"/>
              </a:moveTo>
              <a:lnTo>
                <a:pt x="2218658" y="205586"/>
              </a:lnTo>
              <a:lnTo>
                <a:pt x="0" y="205586"/>
              </a:lnTo>
              <a:lnTo>
                <a:pt x="0" y="301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1155795" y="2639772"/>
          <a:ext cx="633902" cy="30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86"/>
              </a:lnTo>
              <a:lnTo>
                <a:pt x="633902" y="205586"/>
              </a:lnTo>
              <a:lnTo>
                <a:pt x="633902" y="30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521893" y="2639772"/>
          <a:ext cx="633902" cy="301679"/>
        </a:xfrm>
        <a:custGeom>
          <a:avLst/>
          <a:gdLst/>
          <a:ahLst/>
          <a:cxnLst/>
          <a:rect l="0" t="0" r="0" b="0"/>
          <a:pathLst>
            <a:path>
              <a:moveTo>
                <a:pt x="633902" y="0"/>
              </a:moveTo>
              <a:lnTo>
                <a:pt x="633902" y="205586"/>
              </a:lnTo>
              <a:lnTo>
                <a:pt x="0" y="205586"/>
              </a:lnTo>
              <a:lnTo>
                <a:pt x="0" y="30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1155795" y="1679410"/>
          <a:ext cx="4120365" cy="301679"/>
        </a:xfrm>
        <a:custGeom>
          <a:avLst/>
          <a:gdLst/>
          <a:ahLst/>
          <a:cxnLst/>
          <a:rect l="0" t="0" r="0" b="0"/>
          <a:pathLst>
            <a:path>
              <a:moveTo>
                <a:pt x="4120365" y="0"/>
              </a:moveTo>
              <a:lnTo>
                <a:pt x="4120365" y="205586"/>
              </a:lnTo>
              <a:lnTo>
                <a:pt x="0" y="205586"/>
              </a:lnTo>
              <a:lnTo>
                <a:pt x="0" y="301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757513" y="1020728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872768" y="1130220"/>
          <a:ext cx="1037294" cy="658682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Jackey Sun</a:t>
          </a:r>
        </a:p>
      </dsp:txBody>
      <dsp:txXfrm>
        <a:off x="4892060" y="1149512"/>
        <a:ext cx="998710" cy="620098"/>
      </dsp:txXfrm>
    </dsp:sp>
    <dsp:sp modelId="{420B5F3B-5ED9-42CE-8349-99B1665C09FB}">
      <dsp:nvSpPr>
        <dsp:cNvPr id="0" name=""/>
        <dsp:cNvSpPr/>
      </dsp:nvSpPr>
      <dsp:spPr>
        <a:xfrm>
          <a:off x="637148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752403" y="2090583"/>
          <a:ext cx="1037294" cy="65868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Manager-retail</a:t>
          </a:r>
          <a:endParaRPr lang="zh-CN" altLang="en-US" sz="1200" kern="1200" dirty="0"/>
        </a:p>
      </dsp:txBody>
      <dsp:txXfrm>
        <a:off x="771695" y="2109875"/>
        <a:ext cx="998710" cy="620098"/>
      </dsp:txXfrm>
    </dsp:sp>
    <dsp:sp modelId="{7A438F14-B17E-4F09-AA05-3833EE50A0FD}">
      <dsp:nvSpPr>
        <dsp:cNvPr id="0" name=""/>
        <dsp:cNvSpPr/>
      </dsp:nvSpPr>
      <dsp:spPr>
        <a:xfrm>
          <a:off x="3245" y="2941452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118500" y="3050945"/>
          <a:ext cx="1037294" cy="65868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Researcher</a:t>
          </a:r>
          <a:endParaRPr lang="zh-CN" altLang="en-US" sz="1200" kern="1200" dirty="0"/>
        </a:p>
      </dsp:txBody>
      <dsp:txXfrm>
        <a:off x="137792" y="3070237"/>
        <a:ext cx="998710" cy="620098"/>
      </dsp:txXfrm>
    </dsp:sp>
    <dsp:sp modelId="{B5B46572-8E7D-420A-A172-ACECC04AB5E6}">
      <dsp:nvSpPr>
        <dsp:cNvPr id="0" name=""/>
        <dsp:cNvSpPr/>
      </dsp:nvSpPr>
      <dsp:spPr>
        <a:xfrm>
          <a:off x="1271050" y="2941452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386305" y="3050945"/>
          <a:ext cx="1037294" cy="65868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AC </a:t>
          </a:r>
          <a:endParaRPr lang="zh-CN" altLang="en-US" sz="1200" kern="1200" dirty="0"/>
        </a:p>
      </dsp:txBody>
      <dsp:txXfrm>
        <a:off x="1405597" y="3070237"/>
        <a:ext cx="998710" cy="620098"/>
      </dsp:txXfrm>
    </dsp:sp>
    <dsp:sp modelId="{170FC384-C436-4F77-B541-0ADCBDC6543B}">
      <dsp:nvSpPr>
        <dsp:cNvPr id="0" name=""/>
        <dsp:cNvSpPr/>
      </dsp:nvSpPr>
      <dsp:spPr>
        <a:xfrm>
          <a:off x="2538855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2654110" y="2090583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Kelly MC</a:t>
          </a:r>
          <a:endParaRPr lang="zh-CN" altLang="en-US" sz="1200" kern="1200" dirty="0"/>
        </a:p>
      </dsp:txBody>
      <dsp:txXfrm>
        <a:off x="2673402" y="2109875"/>
        <a:ext cx="998710" cy="620098"/>
      </dsp:txXfrm>
    </dsp:sp>
    <dsp:sp modelId="{0F43D609-AC94-4386-BE47-E696E91E103E}">
      <dsp:nvSpPr>
        <dsp:cNvPr id="0" name=""/>
        <dsp:cNvSpPr/>
      </dsp:nvSpPr>
      <dsp:spPr>
        <a:xfrm>
          <a:off x="2538855" y="2941452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2654110" y="3050945"/>
          <a:ext cx="1037294" cy="65868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Researcher </a:t>
          </a:r>
          <a:endParaRPr lang="zh-CN" altLang="en-US" sz="1200" kern="1200" dirty="0"/>
        </a:p>
      </dsp:txBody>
      <dsp:txXfrm>
        <a:off x="2673402" y="3070237"/>
        <a:ext cx="998710" cy="620098"/>
      </dsp:txXfrm>
    </dsp:sp>
    <dsp:sp modelId="{2E35E815-68EA-45BA-AAD1-9E3FFA9781D7}">
      <dsp:nvSpPr>
        <dsp:cNvPr id="0" name=""/>
        <dsp:cNvSpPr/>
      </dsp:nvSpPr>
      <dsp:spPr>
        <a:xfrm>
          <a:off x="3814242" y="1996266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3929497" y="2105759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Lisa C</a:t>
          </a:r>
          <a:endParaRPr lang="zh-CN" altLang="en-US" sz="1200" kern="1200" dirty="0"/>
        </a:p>
      </dsp:txBody>
      <dsp:txXfrm>
        <a:off x="3948789" y="2125051"/>
        <a:ext cx="998710" cy="620098"/>
      </dsp:txXfrm>
    </dsp:sp>
    <dsp:sp modelId="{B2F0071D-1F13-4E87-BF71-65ED22293DFE}">
      <dsp:nvSpPr>
        <dsp:cNvPr id="0" name=""/>
        <dsp:cNvSpPr/>
      </dsp:nvSpPr>
      <dsp:spPr>
        <a:xfrm>
          <a:off x="5074464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5189719" y="2090583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Elaine C</a:t>
          </a:r>
          <a:endParaRPr lang="zh-CN" altLang="en-US" sz="1200" kern="1200" dirty="0"/>
        </a:p>
      </dsp:txBody>
      <dsp:txXfrm>
        <a:off x="5209011" y="2109875"/>
        <a:ext cx="998710" cy="620098"/>
      </dsp:txXfrm>
    </dsp:sp>
    <dsp:sp modelId="{213A7BE6-437F-4AAB-9F99-BB44A2D6DF35}">
      <dsp:nvSpPr>
        <dsp:cNvPr id="0" name=""/>
        <dsp:cNvSpPr/>
      </dsp:nvSpPr>
      <dsp:spPr>
        <a:xfrm>
          <a:off x="6342269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6457524" y="2090583"/>
          <a:ext cx="1037294" cy="65868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MC or Consultant-Luxury</a:t>
          </a:r>
          <a:endParaRPr lang="zh-CN" altLang="en-US" sz="1200" kern="1200" dirty="0"/>
        </a:p>
      </dsp:txBody>
      <dsp:txXfrm>
        <a:off x="6476816" y="2109875"/>
        <a:ext cx="998710" cy="620098"/>
      </dsp:txXfrm>
    </dsp:sp>
    <dsp:sp modelId="{A42C1195-7896-461E-9376-353A64D27815}">
      <dsp:nvSpPr>
        <dsp:cNvPr id="0" name=""/>
        <dsp:cNvSpPr/>
      </dsp:nvSpPr>
      <dsp:spPr>
        <a:xfrm>
          <a:off x="7610074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7085D-4A2E-4280-99F7-07192C24105D}">
      <dsp:nvSpPr>
        <dsp:cNvPr id="0" name=""/>
        <dsp:cNvSpPr/>
      </dsp:nvSpPr>
      <dsp:spPr>
        <a:xfrm>
          <a:off x="7725329" y="2090583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Christy AC </a:t>
          </a:r>
          <a:endParaRPr lang="zh-CN" altLang="en-US" sz="1200" kern="1200" dirty="0"/>
        </a:p>
      </dsp:txBody>
      <dsp:txXfrm>
        <a:off x="7744621" y="2109875"/>
        <a:ext cx="998710" cy="620098"/>
      </dsp:txXfrm>
    </dsp:sp>
    <dsp:sp modelId="{B88BEA04-6104-44C4-AE64-7028875B1BF4}">
      <dsp:nvSpPr>
        <dsp:cNvPr id="0" name=""/>
        <dsp:cNvSpPr/>
      </dsp:nvSpPr>
      <dsp:spPr>
        <a:xfrm>
          <a:off x="8877879" y="1981090"/>
          <a:ext cx="1037294" cy="6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FD08F-317F-484B-AEC4-ECE7DE96C5EC}">
      <dsp:nvSpPr>
        <dsp:cNvPr id="0" name=""/>
        <dsp:cNvSpPr/>
      </dsp:nvSpPr>
      <dsp:spPr>
        <a:xfrm>
          <a:off x="8993134" y="2090583"/>
          <a:ext cx="1037294" cy="6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Rachel AC</a:t>
          </a:r>
          <a:endParaRPr lang="zh-CN" altLang="en-US" sz="1200" kern="1200" dirty="0"/>
        </a:p>
      </dsp:txBody>
      <dsp:txXfrm>
        <a:off x="9012426" y="2109875"/>
        <a:ext cx="998710" cy="6200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6E4C0-6FCF-4BEC-A194-3F3D460DDF05}">
      <dsp:nvSpPr>
        <dsp:cNvPr id="0" name=""/>
        <dsp:cNvSpPr/>
      </dsp:nvSpPr>
      <dsp:spPr>
        <a:xfrm>
          <a:off x="5997579" y="1816478"/>
          <a:ext cx="4057608" cy="24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4"/>
              </a:lnTo>
              <a:lnTo>
                <a:pt x="4057608" y="164494"/>
              </a:lnTo>
              <a:lnTo>
                <a:pt x="4057608" y="24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CF2AE-44F6-41E8-9218-D8EB4D31A731}">
      <dsp:nvSpPr>
        <dsp:cNvPr id="0" name=""/>
        <dsp:cNvSpPr/>
      </dsp:nvSpPr>
      <dsp:spPr>
        <a:xfrm>
          <a:off x="5997579" y="1816478"/>
          <a:ext cx="3043206" cy="24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4"/>
              </a:lnTo>
              <a:lnTo>
                <a:pt x="3043206" y="164494"/>
              </a:lnTo>
              <a:lnTo>
                <a:pt x="3043206" y="24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5997579" y="1816478"/>
          <a:ext cx="2028804" cy="24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4"/>
              </a:lnTo>
              <a:lnTo>
                <a:pt x="2028804" y="164494"/>
              </a:lnTo>
              <a:lnTo>
                <a:pt x="2028804" y="24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5997579" y="1816478"/>
          <a:ext cx="1020469" cy="253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637"/>
              </a:lnTo>
              <a:lnTo>
                <a:pt x="1020469" y="176637"/>
              </a:lnTo>
              <a:lnTo>
                <a:pt x="1020469" y="253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58459-2E96-47B8-B014-1A15D652860C}">
      <dsp:nvSpPr>
        <dsp:cNvPr id="0" name=""/>
        <dsp:cNvSpPr/>
      </dsp:nvSpPr>
      <dsp:spPr>
        <a:xfrm>
          <a:off x="5997579" y="2584888"/>
          <a:ext cx="1521603" cy="24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4"/>
              </a:lnTo>
              <a:lnTo>
                <a:pt x="1521603" y="164494"/>
              </a:lnTo>
              <a:lnTo>
                <a:pt x="1521603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476C4-EFD7-4B28-9F92-B19B15EB7A45}">
      <dsp:nvSpPr>
        <dsp:cNvPr id="0" name=""/>
        <dsp:cNvSpPr/>
      </dsp:nvSpPr>
      <dsp:spPr>
        <a:xfrm>
          <a:off x="5997579" y="2584888"/>
          <a:ext cx="507201" cy="24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4"/>
              </a:lnTo>
              <a:lnTo>
                <a:pt x="507201" y="164494"/>
              </a:lnTo>
              <a:lnTo>
                <a:pt x="507201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C0645-AA59-4F9E-84E2-CFB33181DC76}">
      <dsp:nvSpPr>
        <dsp:cNvPr id="0" name=""/>
        <dsp:cNvSpPr/>
      </dsp:nvSpPr>
      <dsp:spPr>
        <a:xfrm>
          <a:off x="5490378" y="2584888"/>
          <a:ext cx="507201" cy="241381"/>
        </a:xfrm>
        <a:custGeom>
          <a:avLst/>
          <a:gdLst/>
          <a:ahLst/>
          <a:cxnLst/>
          <a:rect l="0" t="0" r="0" b="0"/>
          <a:pathLst>
            <a:path>
              <a:moveTo>
                <a:pt x="507201" y="0"/>
              </a:moveTo>
              <a:lnTo>
                <a:pt x="507201" y="164494"/>
              </a:lnTo>
              <a:lnTo>
                <a:pt x="0" y="164494"/>
              </a:lnTo>
              <a:lnTo>
                <a:pt x="0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4475976" y="2584888"/>
          <a:ext cx="1521603" cy="241381"/>
        </a:xfrm>
        <a:custGeom>
          <a:avLst/>
          <a:gdLst/>
          <a:ahLst/>
          <a:cxnLst/>
          <a:rect l="0" t="0" r="0" b="0"/>
          <a:pathLst>
            <a:path>
              <a:moveTo>
                <a:pt x="1521603" y="0"/>
              </a:moveTo>
              <a:lnTo>
                <a:pt x="1521603" y="164494"/>
              </a:lnTo>
              <a:lnTo>
                <a:pt x="0" y="164494"/>
              </a:lnTo>
              <a:lnTo>
                <a:pt x="0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5951859" y="1816478"/>
          <a:ext cx="91440" cy="241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1D6CC-4F9C-45ED-9ECB-F09DA4A3B47D}">
      <dsp:nvSpPr>
        <dsp:cNvPr id="0" name=""/>
        <dsp:cNvSpPr/>
      </dsp:nvSpPr>
      <dsp:spPr>
        <a:xfrm>
          <a:off x="1939971" y="2584888"/>
          <a:ext cx="1521603" cy="24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4"/>
              </a:lnTo>
              <a:lnTo>
                <a:pt x="1521603" y="164494"/>
              </a:lnTo>
              <a:lnTo>
                <a:pt x="1521603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2D70-9648-45D2-B53E-3C838F82106C}">
      <dsp:nvSpPr>
        <dsp:cNvPr id="0" name=""/>
        <dsp:cNvSpPr/>
      </dsp:nvSpPr>
      <dsp:spPr>
        <a:xfrm>
          <a:off x="1939971" y="2584888"/>
          <a:ext cx="507201" cy="24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94"/>
              </a:lnTo>
              <a:lnTo>
                <a:pt x="507201" y="164494"/>
              </a:lnTo>
              <a:lnTo>
                <a:pt x="507201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1432770" y="2584888"/>
          <a:ext cx="507201" cy="241381"/>
        </a:xfrm>
        <a:custGeom>
          <a:avLst/>
          <a:gdLst/>
          <a:ahLst/>
          <a:cxnLst/>
          <a:rect l="0" t="0" r="0" b="0"/>
          <a:pathLst>
            <a:path>
              <a:moveTo>
                <a:pt x="507201" y="0"/>
              </a:moveTo>
              <a:lnTo>
                <a:pt x="507201" y="164494"/>
              </a:lnTo>
              <a:lnTo>
                <a:pt x="0" y="164494"/>
              </a:lnTo>
              <a:lnTo>
                <a:pt x="0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418368" y="2584888"/>
          <a:ext cx="1521603" cy="241381"/>
        </a:xfrm>
        <a:custGeom>
          <a:avLst/>
          <a:gdLst/>
          <a:ahLst/>
          <a:cxnLst/>
          <a:rect l="0" t="0" r="0" b="0"/>
          <a:pathLst>
            <a:path>
              <a:moveTo>
                <a:pt x="1521603" y="0"/>
              </a:moveTo>
              <a:lnTo>
                <a:pt x="1521603" y="164494"/>
              </a:lnTo>
              <a:lnTo>
                <a:pt x="0" y="164494"/>
              </a:lnTo>
              <a:lnTo>
                <a:pt x="0" y="24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1939971" y="1816478"/>
          <a:ext cx="4057608" cy="241381"/>
        </a:xfrm>
        <a:custGeom>
          <a:avLst/>
          <a:gdLst/>
          <a:ahLst/>
          <a:cxnLst/>
          <a:rect l="0" t="0" r="0" b="0"/>
          <a:pathLst>
            <a:path>
              <a:moveTo>
                <a:pt x="4057608" y="0"/>
              </a:moveTo>
              <a:lnTo>
                <a:pt x="4057608" y="164494"/>
              </a:lnTo>
              <a:lnTo>
                <a:pt x="0" y="164494"/>
              </a:lnTo>
              <a:lnTo>
                <a:pt x="0" y="24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5582596" y="1289450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5674815" y="1377058"/>
          <a:ext cx="829965" cy="527027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Shane</a:t>
          </a:r>
        </a:p>
      </dsp:txBody>
      <dsp:txXfrm>
        <a:off x="5690251" y="1392494"/>
        <a:ext cx="799093" cy="496155"/>
      </dsp:txXfrm>
    </dsp:sp>
    <dsp:sp modelId="{420B5F3B-5ED9-42CE-8349-99B1665C09FB}">
      <dsp:nvSpPr>
        <dsp:cNvPr id="0" name=""/>
        <dsp:cNvSpPr/>
      </dsp:nvSpPr>
      <dsp:spPr>
        <a:xfrm>
          <a:off x="1524988" y="2057860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1617207" y="214546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Manager</a:t>
          </a:r>
          <a:endParaRPr lang="zh-CN" altLang="en-US" sz="1200" kern="1200" dirty="0"/>
        </a:p>
      </dsp:txBody>
      <dsp:txXfrm>
        <a:off x="1632643" y="2160903"/>
        <a:ext cx="799093" cy="496155"/>
      </dsp:txXfrm>
    </dsp:sp>
    <dsp:sp modelId="{7A438F14-B17E-4F09-AA05-3833EE50A0FD}">
      <dsp:nvSpPr>
        <dsp:cNvPr id="0" name=""/>
        <dsp:cNvSpPr/>
      </dsp:nvSpPr>
      <dsp:spPr>
        <a:xfrm>
          <a:off x="3385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95604" y="291387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Intern Researcher</a:t>
          </a:r>
          <a:endParaRPr lang="zh-CN" altLang="en-US" sz="1200" kern="1200" dirty="0"/>
        </a:p>
      </dsp:txBody>
      <dsp:txXfrm>
        <a:off x="111040" y="2929313"/>
        <a:ext cx="799093" cy="496155"/>
      </dsp:txXfrm>
    </dsp:sp>
    <dsp:sp modelId="{B5B46572-8E7D-420A-A172-ACECC04AB5E6}">
      <dsp:nvSpPr>
        <dsp:cNvPr id="0" name=""/>
        <dsp:cNvSpPr/>
      </dsp:nvSpPr>
      <dsp:spPr>
        <a:xfrm>
          <a:off x="1017787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110006" y="2913877"/>
          <a:ext cx="829965" cy="527027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AC </a:t>
          </a:r>
          <a:endParaRPr lang="zh-CN" altLang="en-US" sz="1200" kern="1200" dirty="0"/>
        </a:p>
      </dsp:txBody>
      <dsp:txXfrm>
        <a:off x="1125442" y="2929313"/>
        <a:ext cx="799093" cy="496155"/>
      </dsp:txXfrm>
    </dsp:sp>
    <dsp:sp modelId="{FD49726D-E490-402A-9506-266CEE0EF0E6}">
      <dsp:nvSpPr>
        <dsp:cNvPr id="0" name=""/>
        <dsp:cNvSpPr/>
      </dsp:nvSpPr>
      <dsp:spPr>
        <a:xfrm>
          <a:off x="2032189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544E9-FE10-489C-B06F-A4DFCB295E04}">
      <dsp:nvSpPr>
        <dsp:cNvPr id="0" name=""/>
        <dsp:cNvSpPr/>
      </dsp:nvSpPr>
      <dsp:spPr>
        <a:xfrm>
          <a:off x="2124408" y="291387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Consultant</a:t>
          </a:r>
          <a:endParaRPr lang="zh-CN" altLang="en-US" sz="1200" kern="1200" dirty="0"/>
        </a:p>
      </dsp:txBody>
      <dsp:txXfrm>
        <a:off x="2139844" y="2929313"/>
        <a:ext cx="799093" cy="496155"/>
      </dsp:txXfrm>
    </dsp:sp>
    <dsp:sp modelId="{3ED1A15B-4673-4A2D-9BF7-03B9F50BB018}">
      <dsp:nvSpPr>
        <dsp:cNvPr id="0" name=""/>
        <dsp:cNvSpPr/>
      </dsp:nvSpPr>
      <dsp:spPr>
        <a:xfrm>
          <a:off x="3046591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B28BB-D022-48DF-A5A7-F20B51F68DC7}">
      <dsp:nvSpPr>
        <dsp:cNvPr id="0" name=""/>
        <dsp:cNvSpPr/>
      </dsp:nvSpPr>
      <dsp:spPr>
        <a:xfrm>
          <a:off x="3138810" y="291387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Consultant</a:t>
          </a:r>
          <a:endParaRPr lang="zh-CN" altLang="en-US" sz="1200" kern="1200" dirty="0"/>
        </a:p>
      </dsp:txBody>
      <dsp:txXfrm>
        <a:off x="3154246" y="2929313"/>
        <a:ext cx="799093" cy="496155"/>
      </dsp:txXfrm>
    </dsp:sp>
    <dsp:sp modelId="{170FC384-C436-4F77-B541-0ADCBDC6543B}">
      <dsp:nvSpPr>
        <dsp:cNvPr id="0" name=""/>
        <dsp:cNvSpPr/>
      </dsp:nvSpPr>
      <dsp:spPr>
        <a:xfrm>
          <a:off x="5582596" y="2057860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5674815" y="214546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Manager</a:t>
          </a:r>
          <a:endParaRPr lang="zh-CN" altLang="en-US" sz="1200" kern="1200" dirty="0"/>
        </a:p>
      </dsp:txBody>
      <dsp:txXfrm>
        <a:off x="5690251" y="2160903"/>
        <a:ext cx="799093" cy="496155"/>
      </dsp:txXfrm>
    </dsp:sp>
    <dsp:sp modelId="{0F43D609-AC94-4386-BE47-E696E91E103E}">
      <dsp:nvSpPr>
        <dsp:cNvPr id="0" name=""/>
        <dsp:cNvSpPr/>
      </dsp:nvSpPr>
      <dsp:spPr>
        <a:xfrm>
          <a:off x="4060993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4153212" y="291387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Researcher </a:t>
          </a:r>
          <a:endParaRPr lang="zh-CN" altLang="en-US" sz="1200" kern="1200" dirty="0"/>
        </a:p>
      </dsp:txBody>
      <dsp:txXfrm>
        <a:off x="4168648" y="2929313"/>
        <a:ext cx="799093" cy="496155"/>
      </dsp:txXfrm>
    </dsp:sp>
    <dsp:sp modelId="{8755B430-E555-486E-868E-94F51D85A8E4}">
      <dsp:nvSpPr>
        <dsp:cNvPr id="0" name=""/>
        <dsp:cNvSpPr/>
      </dsp:nvSpPr>
      <dsp:spPr>
        <a:xfrm>
          <a:off x="5075395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FDDB3-83FA-4797-B9B0-E906992ADF4D}">
      <dsp:nvSpPr>
        <dsp:cNvPr id="0" name=""/>
        <dsp:cNvSpPr/>
      </dsp:nvSpPr>
      <dsp:spPr>
        <a:xfrm>
          <a:off x="5167614" y="291387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AC</a:t>
          </a:r>
          <a:endParaRPr lang="zh-CN" altLang="en-US" sz="1200" kern="1200" dirty="0"/>
        </a:p>
      </dsp:txBody>
      <dsp:txXfrm>
        <a:off x="5183050" y="2929313"/>
        <a:ext cx="799093" cy="496155"/>
      </dsp:txXfrm>
    </dsp:sp>
    <dsp:sp modelId="{5E8B6694-2320-4F13-B50D-A32C7D32B91B}">
      <dsp:nvSpPr>
        <dsp:cNvPr id="0" name=""/>
        <dsp:cNvSpPr/>
      </dsp:nvSpPr>
      <dsp:spPr>
        <a:xfrm>
          <a:off x="6089797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D6BFE-E2E7-4D33-B825-B8447541ADDF}">
      <dsp:nvSpPr>
        <dsp:cNvPr id="0" name=""/>
        <dsp:cNvSpPr/>
      </dsp:nvSpPr>
      <dsp:spPr>
        <a:xfrm>
          <a:off x="6182016" y="291387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Consultant</a:t>
          </a:r>
          <a:endParaRPr lang="zh-CN" altLang="en-US" sz="1200" kern="1200" dirty="0"/>
        </a:p>
      </dsp:txBody>
      <dsp:txXfrm>
        <a:off x="6197452" y="2929313"/>
        <a:ext cx="799093" cy="496155"/>
      </dsp:txXfrm>
    </dsp:sp>
    <dsp:sp modelId="{EAB8A0D8-5070-4367-943B-730B193624B9}">
      <dsp:nvSpPr>
        <dsp:cNvPr id="0" name=""/>
        <dsp:cNvSpPr/>
      </dsp:nvSpPr>
      <dsp:spPr>
        <a:xfrm>
          <a:off x="7104199" y="2826269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83B4-9CAF-4313-B041-154A9F347662}">
      <dsp:nvSpPr>
        <dsp:cNvPr id="0" name=""/>
        <dsp:cNvSpPr/>
      </dsp:nvSpPr>
      <dsp:spPr>
        <a:xfrm>
          <a:off x="7196418" y="291387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New Consultant</a:t>
          </a:r>
          <a:endParaRPr lang="zh-CN" altLang="en-US" sz="1200" kern="1200" dirty="0"/>
        </a:p>
      </dsp:txBody>
      <dsp:txXfrm>
        <a:off x="7211854" y="2929313"/>
        <a:ext cx="799093" cy="496155"/>
      </dsp:txXfrm>
    </dsp:sp>
    <dsp:sp modelId="{2E35E815-68EA-45BA-AAD1-9E3FFA9781D7}">
      <dsp:nvSpPr>
        <dsp:cNvPr id="0" name=""/>
        <dsp:cNvSpPr/>
      </dsp:nvSpPr>
      <dsp:spPr>
        <a:xfrm>
          <a:off x="6603065" y="2070003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6695284" y="2157610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Consultant</a:t>
          </a:r>
          <a:endParaRPr lang="zh-CN" altLang="en-US" sz="1200" kern="1200" dirty="0"/>
        </a:p>
      </dsp:txBody>
      <dsp:txXfrm>
        <a:off x="6710720" y="2173046"/>
        <a:ext cx="799093" cy="496155"/>
      </dsp:txXfrm>
    </dsp:sp>
    <dsp:sp modelId="{B2F0071D-1F13-4E87-BF71-65ED22293DFE}">
      <dsp:nvSpPr>
        <dsp:cNvPr id="0" name=""/>
        <dsp:cNvSpPr/>
      </dsp:nvSpPr>
      <dsp:spPr>
        <a:xfrm>
          <a:off x="7611400" y="2057860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7703619" y="214546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PC</a:t>
          </a:r>
          <a:endParaRPr lang="zh-CN" altLang="en-US" sz="1200" kern="1200" dirty="0"/>
        </a:p>
      </dsp:txBody>
      <dsp:txXfrm>
        <a:off x="7719055" y="2160903"/>
        <a:ext cx="799093" cy="496155"/>
      </dsp:txXfrm>
    </dsp:sp>
    <dsp:sp modelId="{2566ECA4-3681-4BA5-BB38-C772B6919C14}">
      <dsp:nvSpPr>
        <dsp:cNvPr id="0" name=""/>
        <dsp:cNvSpPr/>
      </dsp:nvSpPr>
      <dsp:spPr>
        <a:xfrm>
          <a:off x="8625802" y="2057860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400BC-893F-4569-857D-38B24A9FC8C0}">
      <dsp:nvSpPr>
        <dsp:cNvPr id="0" name=""/>
        <dsp:cNvSpPr/>
      </dsp:nvSpPr>
      <dsp:spPr>
        <a:xfrm>
          <a:off x="8718021" y="214546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Researcher</a:t>
          </a:r>
          <a:endParaRPr lang="zh-CN" altLang="en-US" sz="1200" kern="1200" dirty="0"/>
        </a:p>
      </dsp:txBody>
      <dsp:txXfrm>
        <a:off x="8733457" y="2160903"/>
        <a:ext cx="799093" cy="496155"/>
      </dsp:txXfrm>
    </dsp:sp>
    <dsp:sp modelId="{9078D454-4AF5-45D5-BA9F-BF6870CE035C}">
      <dsp:nvSpPr>
        <dsp:cNvPr id="0" name=""/>
        <dsp:cNvSpPr/>
      </dsp:nvSpPr>
      <dsp:spPr>
        <a:xfrm>
          <a:off x="9640204" y="2057860"/>
          <a:ext cx="829965" cy="527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BE5C9-3F47-4512-8D8D-8DC16088B56B}">
      <dsp:nvSpPr>
        <dsp:cNvPr id="0" name=""/>
        <dsp:cNvSpPr/>
      </dsp:nvSpPr>
      <dsp:spPr>
        <a:xfrm>
          <a:off x="9732423" y="2145467"/>
          <a:ext cx="829965" cy="527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Intern Researcher</a:t>
          </a:r>
          <a:endParaRPr lang="zh-CN" altLang="en-US" sz="1200" kern="1200" dirty="0"/>
        </a:p>
      </dsp:txBody>
      <dsp:txXfrm>
        <a:off x="9747859" y="2160903"/>
        <a:ext cx="799093" cy="4961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ECBA-BC1E-43BB-A9BE-BA8A53BC4D79}">
      <dsp:nvSpPr>
        <dsp:cNvPr id="0" name=""/>
        <dsp:cNvSpPr/>
      </dsp:nvSpPr>
      <dsp:spPr>
        <a:xfrm>
          <a:off x="5364072" y="1446935"/>
          <a:ext cx="3819581" cy="403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79"/>
              </a:lnTo>
              <a:lnTo>
                <a:pt x="3819581" y="275279"/>
              </a:lnTo>
              <a:lnTo>
                <a:pt x="3819581" y="403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F65DF-FC33-472E-98F2-D9299F286582}">
      <dsp:nvSpPr>
        <dsp:cNvPr id="0" name=""/>
        <dsp:cNvSpPr/>
      </dsp:nvSpPr>
      <dsp:spPr>
        <a:xfrm>
          <a:off x="5364072" y="1446935"/>
          <a:ext cx="2121989" cy="403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79"/>
              </a:lnTo>
              <a:lnTo>
                <a:pt x="2121989" y="275279"/>
              </a:lnTo>
              <a:lnTo>
                <a:pt x="2121989" y="403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0FAF-C4F6-4D9F-9669-1C95014C9F0C}">
      <dsp:nvSpPr>
        <dsp:cNvPr id="0" name=""/>
        <dsp:cNvSpPr/>
      </dsp:nvSpPr>
      <dsp:spPr>
        <a:xfrm>
          <a:off x="5364072" y="1446935"/>
          <a:ext cx="441079" cy="42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600"/>
              </a:lnTo>
              <a:lnTo>
                <a:pt x="441079" y="295600"/>
              </a:lnTo>
              <a:lnTo>
                <a:pt x="441079" y="4242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B7FF-C180-4572-BBDE-DD00658BA256}">
      <dsp:nvSpPr>
        <dsp:cNvPr id="0" name=""/>
        <dsp:cNvSpPr/>
      </dsp:nvSpPr>
      <dsp:spPr>
        <a:xfrm>
          <a:off x="4019032" y="2752458"/>
          <a:ext cx="91440" cy="3843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682"/>
              </a:lnTo>
              <a:lnTo>
                <a:pt x="71845" y="255682"/>
              </a:lnTo>
              <a:lnTo>
                <a:pt x="71845" y="3843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75EA2-FB9E-4B3F-89ED-CA191FADC5FA}">
      <dsp:nvSpPr>
        <dsp:cNvPr id="0" name=""/>
        <dsp:cNvSpPr/>
      </dsp:nvSpPr>
      <dsp:spPr>
        <a:xfrm>
          <a:off x="4064752" y="1446935"/>
          <a:ext cx="1299319" cy="423547"/>
        </a:xfrm>
        <a:custGeom>
          <a:avLst/>
          <a:gdLst/>
          <a:ahLst/>
          <a:cxnLst/>
          <a:rect l="0" t="0" r="0" b="0"/>
          <a:pathLst>
            <a:path>
              <a:moveTo>
                <a:pt x="1299319" y="0"/>
              </a:moveTo>
              <a:lnTo>
                <a:pt x="1299319" y="294877"/>
              </a:lnTo>
              <a:lnTo>
                <a:pt x="0" y="294877"/>
              </a:lnTo>
              <a:lnTo>
                <a:pt x="0" y="423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CFB8-6291-4059-B23C-85CC99A43CD6}">
      <dsp:nvSpPr>
        <dsp:cNvPr id="0" name=""/>
        <dsp:cNvSpPr/>
      </dsp:nvSpPr>
      <dsp:spPr>
        <a:xfrm>
          <a:off x="1544490" y="2732860"/>
          <a:ext cx="848795" cy="403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79"/>
              </a:lnTo>
              <a:lnTo>
                <a:pt x="848795" y="275279"/>
              </a:lnTo>
              <a:lnTo>
                <a:pt x="848795" y="403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F050-391E-4F6C-B04D-C698002539A0}">
      <dsp:nvSpPr>
        <dsp:cNvPr id="0" name=""/>
        <dsp:cNvSpPr/>
      </dsp:nvSpPr>
      <dsp:spPr>
        <a:xfrm>
          <a:off x="695694" y="2732860"/>
          <a:ext cx="848795" cy="403949"/>
        </a:xfrm>
        <a:custGeom>
          <a:avLst/>
          <a:gdLst/>
          <a:ahLst/>
          <a:cxnLst/>
          <a:rect l="0" t="0" r="0" b="0"/>
          <a:pathLst>
            <a:path>
              <a:moveTo>
                <a:pt x="848795" y="0"/>
              </a:moveTo>
              <a:lnTo>
                <a:pt x="848795" y="275279"/>
              </a:lnTo>
              <a:lnTo>
                <a:pt x="0" y="275279"/>
              </a:lnTo>
              <a:lnTo>
                <a:pt x="0" y="403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24A9-4B7D-465B-8EAB-CB52706E87E1}">
      <dsp:nvSpPr>
        <dsp:cNvPr id="0" name=""/>
        <dsp:cNvSpPr/>
      </dsp:nvSpPr>
      <dsp:spPr>
        <a:xfrm>
          <a:off x="1544490" y="1446935"/>
          <a:ext cx="3819581" cy="403949"/>
        </a:xfrm>
        <a:custGeom>
          <a:avLst/>
          <a:gdLst/>
          <a:ahLst/>
          <a:cxnLst/>
          <a:rect l="0" t="0" r="0" b="0"/>
          <a:pathLst>
            <a:path>
              <a:moveTo>
                <a:pt x="3819581" y="0"/>
              </a:moveTo>
              <a:lnTo>
                <a:pt x="3819581" y="275279"/>
              </a:lnTo>
              <a:lnTo>
                <a:pt x="0" y="275279"/>
              </a:lnTo>
              <a:lnTo>
                <a:pt x="0" y="403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5C08F-F6CA-43A2-900A-71D451AC23BC}">
      <dsp:nvSpPr>
        <dsp:cNvPr id="0" name=""/>
        <dsp:cNvSpPr/>
      </dsp:nvSpPr>
      <dsp:spPr>
        <a:xfrm>
          <a:off x="4669602" y="564958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23E3-FA87-48E3-9797-667097CDC39D}">
      <dsp:nvSpPr>
        <dsp:cNvPr id="0" name=""/>
        <dsp:cNvSpPr/>
      </dsp:nvSpPr>
      <dsp:spPr>
        <a:xfrm>
          <a:off x="4823929" y="711569"/>
          <a:ext cx="1388938" cy="88197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Jessie Si</a:t>
          </a:r>
        </a:p>
      </dsp:txBody>
      <dsp:txXfrm>
        <a:off x="4849761" y="737401"/>
        <a:ext cx="1337274" cy="830312"/>
      </dsp:txXfrm>
    </dsp:sp>
    <dsp:sp modelId="{420B5F3B-5ED9-42CE-8349-99B1665C09FB}">
      <dsp:nvSpPr>
        <dsp:cNvPr id="0" name=""/>
        <dsp:cNvSpPr/>
      </dsp:nvSpPr>
      <dsp:spPr>
        <a:xfrm>
          <a:off x="850020" y="1850884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FB0A6-F8A1-4C4F-9CF8-056958E27148}">
      <dsp:nvSpPr>
        <dsp:cNvPr id="0" name=""/>
        <dsp:cNvSpPr/>
      </dsp:nvSpPr>
      <dsp:spPr>
        <a:xfrm>
          <a:off x="1004347" y="1997495"/>
          <a:ext cx="1388938" cy="88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Wendy Chen-MC</a:t>
          </a:r>
        </a:p>
      </dsp:txBody>
      <dsp:txXfrm>
        <a:off x="1030179" y="2023327"/>
        <a:ext cx="1337274" cy="830312"/>
      </dsp:txXfrm>
    </dsp:sp>
    <dsp:sp modelId="{7A438F14-B17E-4F09-AA05-3833EE50A0FD}">
      <dsp:nvSpPr>
        <dsp:cNvPr id="0" name=""/>
        <dsp:cNvSpPr/>
      </dsp:nvSpPr>
      <dsp:spPr>
        <a:xfrm>
          <a:off x="1224" y="3136810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85F2-BBD8-4343-9178-DEA94E7FFFBC}">
      <dsp:nvSpPr>
        <dsp:cNvPr id="0" name=""/>
        <dsp:cNvSpPr/>
      </dsp:nvSpPr>
      <dsp:spPr>
        <a:xfrm>
          <a:off x="155551" y="3283420"/>
          <a:ext cx="1388938" cy="88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Irene HU-AC</a:t>
          </a:r>
          <a:endParaRPr lang="zh-CN" altLang="en-US" sz="2300" kern="1200" dirty="0"/>
        </a:p>
      </dsp:txBody>
      <dsp:txXfrm>
        <a:off x="181383" y="3309252"/>
        <a:ext cx="1337274" cy="830312"/>
      </dsp:txXfrm>
    </dsp:sp>
    <dsp:sp modelId="{B5B46572-8E7D-420A-A172-ACECC04AB5E6}">
      <dsp:nvSpPr>
        <dsp:cNvPr id="0" name=""/>
        <dsp:cNvSpPr/>
      </dsp:nvSpPr>
      <dsp:spPr>
        <a:xfrm>
          <a:off x="1698816" y="3136810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DECD0-1B48-4D11-8E67-7B5955DD9B60}">
      <dsp:nvSpPr>
        <dsp:cNvPr id="0" name=""/>
        <dsp:cNvSpPr/>
      </dsp:nvSpPr>
      <dsp:spPr>
        <a:xfrm>
          <a:off x="1853143" y="3283420"/>
          <a:ext cx="1388938" cy="8819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New R </a:t>
          </a:r>
          <a:endParaRPr lang="zh-CN" altLang="en-US" sz="2300" kern="1200" dirty="0"/>
        </a:p>
      </dsp:txBody>
      <dsp:txXfrm>
        <a:off x="1878975" y="3309252"/>
        <a:ext cx="1337274" cy="830312"/>
      </dsp:txXfrm>
    </dsp:sp>
    <dsp:sp modelId="{170FC384-C436-4F77-B541-0ADCBDC6543B}">
      <dsp:nvSpPr>
        <dsp:cNvPr id="0" name=""/>
        <dsp:cNvSpPr/>
      </dsp:nvSpPr>
      <dsp:spPr>
        <a:xfrm>
          <a:off x="3370282" y="1870482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4868-0517-4F34-B37C-890065378649}">
      <dsp:nvSpPr>
        <dsp:cNvPr id="0" name=""/>
        <dsp:cNvSpPr/>
      </dsp:nvSpPr>
      <dsp:spPr>
        <a:xfrm>
          <a:off x="3524609" y="2017092"/>
          <a:ext cx="1388938" cy="88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Kyle Tan-C  </a:t>
          </a:r>
          <a:endParaRPr lang="zh-CN" altLang="en-US" sz="2300" kern="1200" dirty="0"/>
        </a:p>
      </dsp:txBody>
      <dsp:txXfrm>
        <a:off x="3550441" y="2042924"/>
        <a:ext cx="1337274" cy="830312"/>
      </dsp:txXfrm>
    </dsp:sp>
    <dsp:sp modelId="{0F43D609-AC94-4386-BE47-E696E91E103E}">
      <dsp:nvSpPr>
        <dsp:cNvPr id="0" name=""/>
        <dsp:cNvSpPr/>
      </dsp:nvSpPr>
      <dsp:spPr>
        <a:xfrm>
          <a:off x="3396408" y="3136810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6140-07B5-4403-90C9-37DB7336DF98}">
      <dsp:nvSpPr>
        <dsp:cNvPr id="0" name=""/>
        <dsp:cNvSpPr/>
      </dsp:nvSpPr>
      <dsp:spPr>
        <a:xfrm>
          <a:off x="3550735" y="3283420"/>
          <a:ext cx="1388938" cy="88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New R</a:t>
          </a:r>
          <a:endParaRPr lang="zh-CN" altLang="en-US" sz="2300" kern="1200" dirty="0"/>
        </a:p>
      </dsp:txBody>
      <dsp:txXfrm>
        <a:off x="3576567" y="3309252"/>
        <a:ext cx="1337274" cy="830312"/>
      </dsp:txXfrm>
    </dsp:sp>
    <dsp:sp modelId="{2E35E815-68EA-45BA-AAD1-9E3FFA9781D7}">
      <dsp:nvSpPr>
        <dsp:cNvPr id="0" name=""/>
        <dsp:cNvSpPr/>
      </dsp:nvSpPr>
      <dsp:spPr>
        <a:xfrm>
          <a:off x="5110681" y="1871205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EDB4-F244-4335-ACB9-8CE4DD393B8C}">
      <dsp:nvSpPr>
        <dsp:cNvPr id="0" name=""/>
        <dsp:cNvSpPr/>
      </dsp:nvSpPr>
      <dsp:spPr>
        <a:xfrm>
          <a:off x="5265008" y="2017815"/>
          <a:ext cx="1388938" cy="88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Ben Zhou -C</a:t>
          </a:r>
          <a:endParaRPr lang="zh-CN" altLang="en-US" sz="2300" kern="1200" dirty="0"/>
        </a:p>
      </dsp:txBody>
      <dsp:txXfrm>
        <a:off x="5290840" y="2043647"/>
        <a:ext cx="1337274" cy="830312"/>
      </dsp:txXfrm>
    </dsp:sp>
    <dsp:sp modelId="{B2F0071D-1F13-4E87-BF71-65ED22293DFE}">
      <dsp:nvSpPr>
        <dsp:cNvPr id="0" name=""/>
        <dsp:cNvSpPr/>
      </dsp:nvSpPr>
      <dsp:spPr>
        <a:xfrm>
          <a:off x="6791592" y="1850884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9E21-F5B9-4E09-8705-50B9177EC23B}">
      <dsp:nvSpPr>
        <dsp:cNvPr id="0" name=""/>
        <dsp:cNvSpPr/>
      </dsp:nvSpPr>
      <dsp:spPr>
        <a:xfrm>
          <a:off x="6945919" y="1997495"/>
          <a:ext cx="1388938" cy="88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Zoey </a:t>
          </a:r>
          <a:r>
            <a:rPr lang="en-US" altLang="zh-CN" sz="2300" kern="1200" dirty="0" err="1"/>
            <a:t>Cai</a:t>
          </a:r>
          <a:r>
            <a:rPr lang="en-US" altLang="zh-CN" sz="2300" kern="1200" dirty="0"/>
            <a:t>-AC</a:t>
          </a:r>
          <a:endParaRPr lang="zh-CN" altLang="en-US" sz="2300" kern="1200" dirty="0"/>
        </a:p>
      </dsp:txBody>
      <dsp:txXfrm>
        <a:off x="6971751" y="2023327"/>
        <a:ext cx="1337274" cy="830312"/>
      </dsp:txXfrm>
    </dsp:sp>
    <dsp:sp modelId="{213A7BE6-437F-4AAB-9F99-BB44A2D6DF35}">
      <dsp:nvSpPr>
        <dsp:cNvPr id="0" name=""/>
        <dsp:cNvSpPr/>
      </dsp:nvSpPr>
      <dsp:spPr>
        <a:xfrm>
          <a:off x="8489184" y="1850884"/>
          <a:ext cx="1388938" cy="88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89B3-2EB0-475A-83F3-64A607224D61}">
      <dsp:nvSpPr>
        <dsp:cNvPr id="0" name=""/>
        <dsp:cNvSpPr/>
      </dsp:nvSpPr>
      <dsp:spPr>
        <a:xfrm>
          <a:off x="8643511" y="1997495"/>
          <a:ext cx="1388938" cy="8819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Paul Pan-AC</a:t>
          </a:r>
          <a:endParaRPr lang="zh-CN" altLang="en-US" sz="2300" kern="1200" dirty="0"/>
        </a:p>
      </dsp:txBody>
      <dsp:txXfrm>
        <a:off x="8669343" y="2023327"/>
        <a:ext cx="1337274" cy="83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5EB5C-8AC2-40BE-A2CF-EC31C058397E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44189-A010-4F8E-9037-7BDDA254F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6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7D07-1BA1-4914-AC64-43D631735B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7D07-1BA1-4914-AC64-43D631735B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85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F0B20A-D898-4CB5-BCD0-38A9F62DB5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97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83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A4DA8-487F-4493-A3A2-2351B20E47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6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Q1: 1 R</a:t>
            </a:r>
            <a:r>
              <a:rPr lang="zh-CN" altLang="en-US" dirty="0"/>
              <a:t> </a:t>
            </a:r>
            <a:r>
              <a:rPr lang="en-US" altLang="zh-CN" dirty="0"/>
              <a:t>for sales/RD, 1AC for RD; 1AC for RD; </a:t>
            </a:r>
          </a:p>
          <a:p>
            <a:r>
              <a:rPr lang="en-US" altLang="zh-CN" dirty="0"/>
              <a:t>Q2: 1C for RD;  2R for RD/sales, support team, and self; </a:t>
            </a:r>
          </a:p>
          <a:p>
            <a:r>
              <a:rPr lang="en-US" altLang="zh-CN" dirty="0"/>
              <a:t>Q3: </a:t>
            </a:r>
          </a:p>
          <a:p>
            <a:r>
              <a:rPr lang="en-US" altLang="zh-CN" dirty="0"/>
              <a:t>Q4: </a:t>
            </a:r>
          </a:p>
          <a:p>
            <a:endParaRPr lang="en-US" altLang="zh-CN" dirty="0"/>
          </a:p>
          <a:p>
            <a:r>
              <a:rPr lang="en-US" altLang="zh-CN" dirty="0"/>
              <a:t>R to add new data, polish data;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A4DA8-487F-4493-A3A2-2351B20E47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61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47D07-1BA1-4914-AC64-43D631735BD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5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9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33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7271-CA02-40E6-933E-57635A6D2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03BE78-2CBD-435E-BD9D-BD36E8CC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35989-1405-41EA-84E9-5853726B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2F797-3B2C-4843-949E-C5FB643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BA649-F0C2-4E31-A8C8-B4106245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18376"/>
      </p:ext>
    </p:extLst>
  </p:cSld>
  <p:clrMapOvr>
    <a:masterClrMapping/>
  </p:clrMapOvr>
  <p:transition spd="med" advClick="0" advTm="200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91418-1050-4BD6-BB1F-B3B52267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79B1B-2B26-4907-B4D9-83CFC936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ED273-E182-49DF-8D0A-93019EA9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C2892-F28A-4EAE-85A3-DABCDEF8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EECD9-E322-4F9F-89B8-EF8EBF11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2919"/>
      </p:ext>
    </p:extLst>
  </p:cSld>
  <p:clrMapOvr>
    <a:masterClrMapping/>
  </p:clrMapOvr>
  <p:transition spd="med" advClick="0" advTm="200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48EC-699A-4935-A666-8A49821D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8C99B-6D5B-4256-9970-752041D8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EDD6A-5DE5-4FFD-AACA-1D2143B2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D78C5-25AA-4E18-8DF8-EC5CDC1E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05E06-F391-4FE3-8124-9EEFE82A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57778"/>
      </p:ext>
    </p:extLst>
  </p:cSld>
  <p:clrMapOvr>
    <a:masterClrMapping/>
  </p:clrMapOvr>
  <p:transition spd="med" advClick="0" advTm="200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40F9-F913-4D40-922F-C575074A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31A30-8373-4B97-A67A-54CBFAD49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36E87A-CE0F-43E5-BAA6-4D0A7F28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1BE1E-EDDE-4D87-A6EE-F93B465A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C372B-DF73-4C33-BE0E-B36B9ED9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A3782-FC22-4879-AEC7-DF17062F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35067"/>
      </p:ext>
    </p:extLst>
  </p:cSld>
  <p:clrMapOvr>
    <a:masterClrMapping/>
  </p:clrMapOvr>
  <p:transition spd="med" advClick="0" advTm="200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F18FD-A687-455E-B431-509B13C6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DCA5F-520E-41AE-9E24-F8A9AE822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48BB8B-F5C4-4555-B484-0367EEBB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FAD73-EA1E-420C-BDED-C84AC9434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74290-40E5-4F3C-9121-6008CC5A8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0879A-D216-4F7C-AE92-4560A564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DA6F8-F30A-4C1D-AE3E-6E597DD0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1C79FE-9DC5-4DAF-91BB-4711539B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375"/>
      </p:ext>
    </p:extLst>
  </p:cSld>
  <p:clrMapOvr>
    <a:masterClrMapping/>
  </p:clrMapOvr>
  <p:transition spd="med" advClick="0" advTm="200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561B5-A234-436B-B205-F9299292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E8999-8369-46DE-8A48-39A65FB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325FCA-F066-46B7-AF6B-3FC3C58E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BD6B9-A2D9-4713-B14D-C4F45D02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56442"/>
      </p:ext>
    </p:extLst>
  </p:cSld>
  <p:clrMapOvr>
    <a:masterClrMapping/>
  </p:clrMapOvr>
  <p:transition spd="med" advClick="0" advTm="200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89871-070E-48F9-8BF8-7E819132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D2CC66-61CE-48C3-894D-7300463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DA23B-C0B5-43FD-B08A-77D2E193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86568"/>
      </p:ext>
    </p:extLst>
  </p:cSld>
  <p:clrMapOvr>
    <a:masterClrMapping/>
  </p:clrMapOvr>
  <p:transition spd="med" advClick="0" advTm="200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518C7-9F82-4211-BC54-3ACC9D29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4484-9773-4C48-A36E-8A4C9F70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29447-22E3-4153-B7CC-56DBCD54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61C69-9AD1-4536-8B35-17DB5BA9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DA062-23EB-41BF-AB4E-DE96A46E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FF103-952A-4FFE-87E8-3B06599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68773"/>
      </p:ext>
    </p:extLst>
  </p:cSld>
  <p:clrMapOvr>
    <a:masterClrMapping/>
  </p:clrMapOvr>
  <p:transition spd="med" advClick="0" advTm="2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600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31823-7FE7-4CC2-BCC1-41F22A93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5A44FD-800E-4E1B-A9B6-038D181F3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E1FCE-4061-4D0A-ACDF-878EAEFA6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82058-4343-41C2-95D7-CE1FD5A4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11899-CA9A-4B49-9614-1C2E8F9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2CD0A-CD46-45CF-8E7F-13F0E2E0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56643"/>
      </p:ext>
    </p:extLst>
  </p:cSld>
  <p:clrMapOvr>
    <a:masterClrMapping/>
  </p:clrMapOvr>
  <p:transition spd="med" advClick="0" advTm="200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660CB-C7EB-48A0-8CC9-9B4E78F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CE5E9-B5CC-4945-9E42-E5B07B4E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2AD5-92B5-4761-93AE-A394882F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52FCC-E9DB-4DA3-A2C2-715C32FD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4C93-22BA-42D8-8546-3CDD1A80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12526"/>
      </p:ext>
    </p:extLst>
  </p:cSld>
  <p:clrMapOvr>
    <a:masterClrMapping/>
  </p:clrMapOvr>
  <p:transition spd="med" advClick="0" advTm="2000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2EF6C6-658C-4E82-BD34-A9F9B5D83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35BB5-E8BA-4FB2-8339-21DAF38E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235C0-99D0-4719-B997-5E156A06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73FA8-5DB5-407D-B52E-55CFEC79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CADD5-3E29-403E-89D3-86B02B81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10241"/>
      </p:ext>
    </p:extLst>
  </p:cSld>
  <p:clrMapOvr>
    <a:masterClrMapping/>
  </p:clrMapOvr>
  <p:transition spd="med" advClick="0" advTm="2000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982241"/>
      </p:ext>
    </p:extLst>
  </p:cSld>
  <p:clrMapOvr>
    <a:masterClrMapping/>
  </p:clrMapOvr>
  <p:transition spd="med" advClick="0" advTm="2000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2834-0737-425E-87BB-3B334E5A5750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630-B15C-4792-9AF0-354EF9C55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12917"/>
      </p:ext>
    </p:extLst>
  </p:cSld>
  <p:clrMapOvr>
    <a:masterClrMapping/>
  </p:clrMapOvr>
  <p:transition spd="med" advClick="0" advTm="2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7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3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8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4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2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86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12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44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41E586-0C31-42A9-BCFD-B8D47D11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CAEFC-CAEA-4AEB-B28F-2C6C7C6E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57C6C-6923-4EC2-AEC5-9ECCCE0C5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CA30-5C10-471E-9C2A-FF0528A6805A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8DAA7-777A-43AD-B05B-CFFAE8191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88B7B-F47F-46D6-BFD1-16804DCC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453E-F9EA-4156-B8A5-5B89E97A8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5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 spd="med" advClick="0" advTm="20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2.gif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gif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9" y="948780"/>
            <a:ext cx="11054600" cy="61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2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A38A5D"/>
                </a:solidFill>
                <a:latin typeface="+mj-ea"/>
                <a:ea typeface="+mj-ea"/>
                <a:sym typeface="+mn-lt"/>
              </a:rPr>
              <a:t>2021 Org-Chart</a:t>
            </a:r>
            <a:endParaRPr lang="zh-CN" altLang="en-US" sz="4400" dirty="0">
              <a:solidFill>
                <a:srgbClr val="A38A5D"/>
              </a:solidFill>
              <a:latin typeface="+mj-ea"/>
              <a:ea typeface="+mj-ea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613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68108" y="-271339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900677" y="1241809"/>
          <a:ext cx="10338693" cy="451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A38A5D"/>
                </a:solidFill>
                <a:latin typeface="+mj-ea"/>
                <a:ea typeface="+mj-ea"/>
                <a:sym typeface="+mn-lt"/>
              </a:rPr>
              <a:t>2021 Org-Chart</a:t>
            </a:r>
            <a:endParaRPr lang="zh-CN" altLang="en-US" sz="4400" dirty="0">
              <a:solidFill>
                <a:srgbClr val="A38A5D"/>
              </a:solidFill>
              <a:latin typeface="+mj-ea"/>
              <a:ea typeface="+mj-ea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85101"/>
              </p:ext>
            </p:extLst>
          </p:nvPr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1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493064" y="824489"/>
          <a:ext cx="11045952" cy="6022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60714" y="1796143"/>
            <a:ext cx="64633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北京</a:t>
            </a:r>
          </a:p>
        </p:txBody>
      </p:sp>
    </p:spTree>
    <p:extLst>
      <p:ext uri="{BB962C8B-B14F-4D97-AF65-F5344CB8AC3E}">
        <p14:creationId xmlns:p14="http://schemas.microsoft.com/office/powerpoint/2010/main" val="93657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772885" y="435429"/>
          <a:ext cx="10450286" cy="5982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60714" y="1796143"/>
            <a:ext cx="64633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青岛</a:t>
            </a:r>
          </a:p>
        </p:txBody>
      </p:sp>
    </p:spTree>
    <p:extLst>
      <p:ext uri="{BB962C8B-B14F-4D97-AF65-F5344CB8AC3E}">
        <p14:creationId xmlns:p14="http://schemas.microsoft.com/office/powerpoint/2010/main" val="194160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970444" y="473913"/>
          <a:ext cx="10440101" cy="431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le 1">
            <a:extLst>
              <a:ext uri="{FF2B5EF4-FFF2-40B4-BE49-F238E27FC236}">
                <a16:creationId xmlns:a16="http://schemas.microsoft.com/office/drawing/2014/main" id="{D52FC55D-7FF1-2448-A420-90C679FE75D1}"/>
              </a:ext>
            </a:extLst>
          </p:cNvPr>
          <p:cNvGraphicFramePr>
            <a:graphicFrameLocks noGrp="1"/>
          </p:cNvGraphicFramePr>
          <p:nvPr/>
        </p:nvGraphicFramePr>
        <p:xfrm>
          <a:off x="970444" y="4596537"/>
          <a:ext cx="5245101" cy="197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4384234"/>
                    </a:ext>
                  </a:extLst>
                </a:gridCol>
                <a:gridCol w="825695">
                  <a:extLst>
                    <a:ext uri="{9D8B030D-6E8A-4147-A177-3AD203B41FA5}">
                      <a16:colId xmlns:a16="http://schemas.microsoft.com/office/drawing/2014/main" val="1119852302"/>
                    </a:ext>
                  </a:extLst>
                </a:gridCol>
                <a:gridCol w="760070">
                  <a:extLst>
                    <a:ext uri="{9D8B030D-6E8A-4147-A177-3AD203B41FA5}">
                      <a16:colId xmlns:a16="http://schemas.microsoft.com/office/drawing/2014/main" val="4294274411"/>
                    </a:ext>
                  </a:extLst>
                </a:gridCol>
                <a:gridCol w="839936">
                  <a:extLst>
                    <a:ext uri="{9D8B030D-6E8A-4147-A177-3AD203B41FA5}">
                      <a16:colId xmlns:a16="http://schemas.microsoft.com/office/drawing/2014/main" val="3872954246"/>
                    </a:ext>
                  </a:extLst>
                </a:gridCol>
                <a:gridCol w="834752">
                  <a:extLst>
                    <a:ext uri="{9D8B030D-6E8A-4147-A177-3AD203B41FA5}">
                      <a16:colId xmlns:a16="http://schemas.microsoft.com/office/drawing/2014/main" val="265751162"/>
                    </a:ext>
                  </a:extLst>
                </a:gridCol>
                <a:gridCol w="701948">
                  <a:extLst>
                    <a:ext uri="{9D8B030D-6E8A-4147-A177-3AD203B41FA5}">
                      <a16:colId xmlns:a16="http://schemas.microsoft.com/office/drawing/2014/main" val="734402599"/>
                    </a:ext>
                  </a:extLst>
                </a:gridCol>
              </a:tblGrid>
              <a:tr h="255720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2021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HC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Planning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13393"/>
                  </a:ext>
                </a:extLst>
              </a:tr>
              <a:tr h="255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Level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2021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Beginning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New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hire</a:t>
                      </a:r>
                      <a:endParaRPr lang="ja-JP" altLang="en-US" sz="1100" b="1" i="0" u="none" strike="noStrike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Promotion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Departure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2021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1Q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29848"/>
                  </a:ext>
                </a:extLst>
              </a:tr>
              <a:tr h="196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Sr. Partner</a:t>
                      </a:r>
                      <a:endParaRPr lang="ja-JP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extLst>
                  <a:ext uri="{0D108BD9-81ED-4DB2-BD59-A6C34878D82A}">
                    <a16:rowId xmlns:a16="http://schemas.microsoft.com/office/drawing/2014/main" val="2729452660"/>
                  </a:ext>
                </a:extLst>
              </a:tr>
              <a:tr h="196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MC/Manager</a:t>
                      </a:r>
                      <a:endParaRPr lang="ja-JP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extLst>
                  <a:ext uri="{0D108BD9-81ED-4DB2-BD59-A6C34878D82A}">
                    <a16:rowId xmlns:a16="http://schemas.microsoft.com/office/drawing/2014/main" val="1370819182"/>
                  </a:ext>
                </a:extLst>
              </a:tr>
              <a:tr h="196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</a:t>
                      </a:r>
                      <a:endParaRPr lang="ja-JP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4915" marR="4915" marT="4915" marB="0" anchor="ctr"/>
                </a:tc>
                <a:extLst>
                  <a:ext uri="{0D108BD9-81ED-4DB2-BD59-A6C34878D82A}">
                    <a16:rowId xmlns:a16="http://schemas.microsoft.com/office/drawing/2014/main" val="3590559757"/>
                  </a:ext>
                </a:extLst>
              </a:tr>
              <a:tr h="196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endParaRPr lang="ja-JP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+2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extLst>
                  <a:ext uri="{0D108BD9-81ED-4DB2-BD59-A6C34878D82A}">
                    <a16:rowId xmlns:a16="http://schemas.microsoft.com/office/drawing/2014/main" val="331672367"/>
                  </a:ext>
                </a:extLst>
              </a:tr>
              <a:tr h="196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</a:t>
                      </a:r>
                      <a:endParaRPr lang="ja-JP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3 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-2+1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4915" marR="4915" marT="4915" marB="0" anchor="ctr"/>
                </a:tc>
                <a:extLst>
                  <a:ext uri="{0D108BD9-81ED-4DB2-BD59-A6C34878D82A}">
                    <a16:rowId xmlns:a16="http://schemas.microsoft.com/office/drawing/2014/main" val="1508194807"/>
                  </a:ext>
                </a:extLst>
              </a:tr>
              <a:tr h="196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</a:t>
                      </a:r>
                      <a:endParaRPr lang="ja-JP" alt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1 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</a:t>
                      </a: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extLst>
                  <a:ext uri="{0D108BD9-81ED-4DB2-BD59-A6C34878D82A}">
                    <a16:rowId xmlns:a16="http://schemas.microsoft.com/office/drawing/2014/main" val="1246075378"/>
                  </a:ext>
                </a:extLst>
              </a:tr>
              <a:tr h="196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Total</a:t>
                      </a:r>
                      <a:endParaRPr lang="ja-JP" alt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4915" marR="4915" marT="49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marL="4915" marR="4915" marT="4915" marB="0" anchor="ctr"/>
                </a:tc>
                <a:extLst>
                  <a:ext uri="{0D108BD9-81ED-4DB2-BD59-A6C34878D82A}">
                    <a16:rowId xmlns:a16="http://schemas.microsoft.com/office/drawing/2014/main" val="968912638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605081" y="4841285"/>
            <a:ext cx="331713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 New Hire: 6 HC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智能制造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 1 (Sr. C)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互联网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3  (1Leader + 2AC)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金融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2 (C+R)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Total : 12 HC by 1Q 2021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41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49097" y="0"/>
          <a:ext cx="11977532" cy="698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545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380242"/>
              </p:ext>
            </p:extLst>
          </p:nvPr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755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7209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 2021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年组织架构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897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871086" y="948780"/>
          <a:ext cx="10449828" cy="563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54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9212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D2B1FE2-13B1-42D0-8B08-D101B97DCCEE}"/>
              </a:ext>
            </a:extLst>
          </p:cNvPr>
          <p:cNvGrpSpPr/>
          <p:nvPr/>
        </p:nvGrpSpPr>
        <p:grpSpPr>
          <a:xfrm>
            <a:off x="0" y="491066"/>
            <a:ext cx="4635500" cy="805300"/>
            <a:chOff x="0" y="482600"/>
            <a:chExt cx="4635500" cy="805300"/>
          </a:xfrm>
        </p:grpSpPr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5FD856B-40F7-4695-B705-A594BEFA43CB}"/>
                </a:ext>
              </a:extLst>
            </p:cNvPr>
            <p:cNvSpPr/>
            <p:nvPr/>
          </p:nvSpPr>
          <p:spPr>
            <a:xfrm flipH="1" flipV="1">
              <a:off x="0" y="482600"/>
              <a:ext cx="4635500" cy="805300"/>
            </a:xfrm>
            <a:custGeom>
              <a:avLst/>
              <a:gdLst>
                <a:gd name="connsiteX0" fmla="*/ 704285 w 8573377"/>
                <a:gd name="connsiteY0" fmla="*/ 0 h 1800089"/>
                <a:gd name="connsiteX1" fmla="*/ 8573377 w 8573377"/>
                <a:gd name="connsiteY1" fmla="*/ 0 h 1800089"/>
                <a:gd name="connsiteX2" fmla="*/ 8573377 w 8573377"/>
                <a:gd name="connsiteY2" fmla="*/ 1800089 h 1800089"/>
                <a:gd name="connsiteX3" fmla="*/ 0 w 8573377"/>
                <a:gd name="connsiteY3" fmla="*/ 1800089 h 180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3377" h="1800089">
                  <a:moveTo>
                    <a:pt x="704285" y="0"/>
                  </a:moveTo>
                  <a:lnTo>
                    <a:pt x="8573377" y="0"/>
                  </a:lnTo>
                  <a:lnTo>
                    <a:pt x="8573377" y="1800089"/>
                  </a:lnTo>
                  <a:lnTo>
                    <a:pt x="0" y="1800089"/>
                  </a:lnTo>
                  <a:close/>
                </a:path>
              </a:pathLst>
            </a:custGeom>
            <a:solidFill>
              <a:srgbClr val="F0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02E798D-EBA0-4A5C-BD98-A7C6A7CE7B96}"/>
                </a:ext>
              </a:extLst>
            </p:cNvPr>
            <p:cNvSpPr txBox="1"/>
            <p:nvPr/>
          </p:nvSpPr>
          <p:spPr>
            <a:xfrm>
              <a:off x="401727" y="565855"/>
              <a:ext cx="31181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Team Org-Chart</a:t>
              </a:r>
            </a:p>
          </p:txBody>
        </p:sp>
      </p:grpSp>
      <p:graphicFrame>
        <p:nvGraphicFramePr>
          <p:cNvPr id="44" name="内容占位符 3"/>
          <p:cNvGraphicFramePr/>
          <p:nvPr/>
        </p:nvGraphicFramePr>
        <p:xfrm>
          <a:off x="539552" y="1563638"/>
          <a:ext cx="10782040" cy="4610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5" name="图片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77" y="146725"/>
            <a:ext cx="2910437" cy="7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4809"/>
      </p:ext>
    </p:extLst>
  </p:cSld>
  <p:clrMapOvr>
    <a:masterClrMapping/>
  </p:clrMapOvr>
  <p:transition spd="med" advClick="0" advTm="2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5FAEB1-119A-4F06-9F18-16E8E838FF3A}"/>
              </a:ext>
            </a:extLst>
          </p:cNvPr>
          <p:cNvSpPr txBox="1"/>
          <p:nvPr/>
        </p:nvSpPr>
        <p:spPr>
          <a:xfrm>
            <a:off x="-91440" y="-100276"/>
            <a:ext cx="12410902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Team Org Chart – 2021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C86F1E-974D-4902-A76C-0C432881BE18}"/>
              </a:ext>
            </a:extLst>
          </p:cNvPr>
          <p:cNvGrpSpPr/>
          <p:nvPr/>
        </p:nvGrpSpPr>
        <p:grpSpPr>
          <a:xfrm>
            <a:off x="11072552" y="443846"/>
            <a:ext cx="1119447" cy="67183"/>
            <a:chOff x="7615906" y="452813"/>
            <a:chExt cx="4576094" cy="6718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B3E009E-2FD8-42C2-BB26-4149548E77FF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DFC8EE0-9212-41E4-BCB0-FD23051BD0B7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BA05D6-0E18-4180-9AC0-89B0F2A0D6E2}"/>
              </a:ext>
            </a:extLst>
          </p:cNvPr>
          <p:cNvGrpSpPr/>
          <p:nvPr/>
        </p:nvGrpSpPr>
        <p:grpSpPr>
          <a:xfrm>
            <a:off x="0" y="443846"/>
            <a:ext cx="1163782" cy="67183"/>
            <a:chOff x="0" y="443845"/>
            <a:chExt cx="4608210" cy="8569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E780721-8899-4DA6-9B52-5CB5CC85A291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F84C357-A832-4A9D-B345-10CA309456DA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2" y="5794926"/>
            <a:ext cx="2693090" cy="1346545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/>
        </p:nvGraphicFramePr>
        <p:xfrm>
          <a:off x="359953" y="1111127"/>
          <a:ext cx="8170091" cy="253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3187426" y="3431790"/>
          <a:ext cx="8170091" cy="253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六边形 9"/>
          <p:cNvSpPr/>
          <p:nvPr/>
        </p:nvSpPr>
        <p:spPr>
          <a:xfrm>
            <a:off x="222069" y="1010003"/>
            <a:ext cx="1060704" cy="91440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Q1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10296813" y="2974590"/>
            <a:ext cx="1060704" cy="91440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Q2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46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5FAEB1-119A-4F06-9F18-16E8E838FF3A}"/>
              </a:ext>
            </a:extLst>
          </p:cNvPr>
          <p:cNvSpPr txBox="1"/>
          <p:nvPr/>
        </p:nvSpPr>
        <p:spPr>
          <a:xfrm>
            <a:off x="-91440" y="-100276"/>
            <a:ext cx="12410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Team Org Chart – 2021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C86F1E-974D-4902-A76C-0C432881BE18}"/>
              </a:ext>
            </a:extLst>
          </p:cNvPr>
          <p:cNvGrpSpPr/>
          <p:nvPr/>
        </p:nvGrpSpPr>
        <p:grpSpPr>
          <a:xfrm>
            <a:off x="11072554" y="443847"/>
            <a:ext cx="1119447" cy="67183"/>
            <a:chOff x="7615906" y="452813"/>
            <a:chExt cx="4576094" cy="6718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B3E009E-2FD8-42C2-BB26-4149548E77FF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DFC8EE0-9212-41E4-BCB0-FD23051BD0B7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BA05D6-0E18-4180-9AC0-89B0F2A0D6E2}"/>
              </a:ext>
            </a:extLst>
          </p:cNvPr>
          <p:cNvGrpSpPr/>
          <p:nvPr/>
        </p:nvGrpSpPr>
        <p:grpSpPr>
          <a:xfrm>
            <a:off x="1" y="443847"/>
            <a:ext cx="1163783" cy="67183"/>
            <a:chOff x="0" y="443845"/>
            <a:chExt cx="4608210" cy="8569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E780721-8899-4DA6-9B52-5CB5CC85A291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F84C357-A832-4A9D-B345-10CA309456DA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1" y="5794928"/>
            <a:ext cx="2693091" cy="134654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9D8CD48F-9077-44BF-8F0E-07CDD4F78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104200"/>
              </p:ext>
            </p:extLst>
          </p:nvPr>
        </p:nvGraphicFramePr>
        <p:xfrm>
          <a:off x="660898" y="774205"/>
          <a:ext cx="10975488" cy="5773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0143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-17278" y="611248"/>
          <a:ext cx="12209277" cy="624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060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985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226054"/>
              </p:ext>
            </p:extLst>
          </p:nvPr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49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582517" y="1016708"/>
          <a:ext cx="10565774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0E60199-A921-4933-8CA1-67E73F612A80}"/>
              </a:ext>
            </a:extLst>
          </p:cNvPr>
          <p:cNvGrpSpPr/>
          <p:nvPr/>
        </p:nvGrpSpPr>
        <p:grpSpPr>
          <a:xfrm>
            <a:off x="-17278" y="422229"/>
            <a:ext cx="2004020" cy="126012"/>
            <a:chOff x="0" y="443845"/>
            <a:chExt cx="4608210" cy="8569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15FEF12-1213-4CC4-868D-6A965B319D0D}"/>
                </a:ext>
              </a:extLst>
            </p:cNvPr>
            <p:cNvCxnSpPr/>
            <p:nvPr/>
          </p:nvCxnSpPr>
          <p:spPr>
            <a:xfrm>
              <a:off x="0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7D1FDE4-008C-4847-827B-BC2DD66E6A80}"/>
                </a:ext>
              </a:extLst>
            </p:cNvPr>
            <p:cNvSpPr/>
            <p:nvPr/>
          </p:nvSpPr>
          <p:spPr>
            <a:xfrm>
              <a:off x="4522515" y="443845"/>
              <a:ext cx="85695" cy="85695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E91F05-D71C-4DB3-8862-8340E032B67F}"/>
              </a:ext>
            </a:extLst>
          </p:cNvPr>
          <p:cNvGrpSpPr/>
          <p:nvPr/>
        </p:nvGrpSpPr>
        <p:grpSpPr>
          <a:xfrm>
            <a:off x="10272652" y="422229"/>
            <a:ext cx="1919347" cy="126012"/>
            <a:chOff x="7615906" y="452813"/>
            <a:chExt cx="4576094" cy="6718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A8DEC00-BB72-4547-9492-C656209C9420}"/>
                </a:ext>
              </a:extLst>
            </p:cNvPr>
            <p:cNvCxnSpPr/>
            <p:nvPr/>
          </p:nvCxnSpPr>
          <p:spPr>
            <a:xfrm>
              <a:off x="7649497" y="486693"/>
              <a:ext cx="45425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4B65ED-EB6A-4D7D-865F-1429A34770D2}"/>
                </a:ext>
              </a:extLst>
            </p:cNvPr>
            <p:cNvSpPr/>
            <p:nvPr/>
          </p:nvSpPr>
          <p:spPr>
            <a:xfrm>
              <a:off x="7615906" y="452813"/>
              <a:ext cx="67182" cy="67182"/>
            </a:xfrm>
            <a:prstGeom prst="ellipse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9BCDA-46ED-4B5E-A650-8E83A9DB46CD}"/>
              </a:ext>
            </a:extLst>
          </p:cNvPr>
          <p:cNvSpPr txBox="1"/>
          <p:nvPr/>
        </p:nvSpPr>
        <p:spPr>
          <a:xfrm>
            <a:off x="1919346" y="-102574"/>
            <a:ext cx="835330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A38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2021 Org-Chart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8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E0CD56C-D55A-4B07-BFF8-0401B142A215}"/>
              </a:ext>
            </a:extLst>
          </p:cNvPr>
          <p:cNvGraphicFramePr/>
          <p:nvPr/>
        </p:nvGraphicFramePr>
        <p:xfrm>
          <a:off x="970444" y="948780"/>
          <a:ext cx="10033675" cy="47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9531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5|0.8|0.7|0.6|0.5|0.7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5|0.8|0.7|0.6|0.5|0.7|0.6|0.5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774</Words>
  <Application>Microsoft Office PowerPoint</Application>
  <PresentationFormat>Widescreen</PresentationFormat>
  <Paragraphs>355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Segoe UI</vt:lpstr>
      <vt:lpstr>Wingdings</vt:lpstr>
      <vt:lpstr>微软雅黑</vt:lpstr>
      <vt:lpstr>微软雅黑</vt:lpstr>
      <vt:lpstr>等线</vt:lpstr>
      <vt:lpstr>等线 Light</vt:lpstr>
      <vt:lpstr>1_Office 主题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Seah</dc:creator>
  <cp:lastModifiedBy>Alex Seah</cp:lastModifiedBy>
  <cp:revision>4</cp:revision>
  <dcterms:created xsi:type="dcterms:W3CDTF">2021-01-27T14:48:03Z</dcterms:created>
  <dcterms:modified xsi:type="dcterms:W3CDTF">2021-01-27T15:21:06Z</dcterms:modified>
</cp:coreProperties>
</file>