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8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9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  <p:sldMasterId id="2147483668" r:id="rId3"/>
    <p:sldMasterId id="2147483681" r:id="rId4"/>
    <p:sldMasterId id="2147483841" r:id="rId5"/>
    <p:sldMasterId id="2147483856" r:id="rId6"/>
    <p:sldMasterId id="2147483883" r:id="rId7"/>
    <p:sldMasterId id="2147483953" r:id="rId8"/>
    <p:sldMasterId id="2147483987" r:id="rId9"/>
    <p:sldMasterId id="2147484000" r:id="rId10"/>
  </p:sldMasterIdLst>
  <p:notesMasterIdLst>
    <p:notesMasterId r:id="rId30"/>
  </p:notesMasterIdLst>
  <p:sldIdLst>
    <p:sldId id="256" r:id="rId11"/>
    <p:sldId id="324" r:id="rId12"/>
    <p:sldId id="326" r:id="rId13"/>
    <p:sldId id="483" r:id="rId14"/>
    <p:sldId id="327" r:id="rId15"/>
    <p:sldId id="501" r:id="rId16"/>
    <p:sldId id="503" r:id="rId17"/>
    <p:sldId id="504" r:id="rId18"/>
    <p:sldId id="507" r:id="rId19"/>
    <p:sldId id="515" r:id="rId20"/>
    <p:sldId id="508" r:id="rId21"/>
    <p:sldId id="511" r:id="rId22"/>
    <p:sldId id="509" r:id="rId23"/>
    <p:sldId id="505" r:id="rId24"/>
    <p:sldId id="512" r:id="rId25"/>
    <p:sldId id="513" r:id="rId26"/>
    <p:sldId id="514" r:id="rId27"/>
    <p:sldId id="510" r:id="rId28"/>
    <p:sldId id="323" r:id="rId29"/>
  </p:sldIdLst>
  <p:sldSz cx="9144000" cy="5143500" type="screen16x9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nectus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740A"/>
    <a:srgbClr val="FA9A0E"/>
    <a:srgbClr val="F2B800"/>
    <a:srgbClr val="990000"/>
    <a:srgbClr val="CC3300"/>
    <a:srgbClr val="F0C2E4"/>
    <a:srgbClr val="F5D3E2"/>
    <a:srgbClr val="0085C0"/>
    <a:srgbClr val="F5770F"/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 autoAdjust="0"/>
    <p:restoredTop sz="83871" autoAdjust="0"/>
  </p:normalViewPr>
  <p:slideViewPr>
    <p:cSldViewPr>
      <p:cViewPr varScale="1">
        <p:scale>
          <a:sx n="97" d="100"/>
          <a:sy n="97" d="100"/>
        </p:scale>
        <p:origin x="1075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126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1D10BD-4F91-E04E-9C71-429297F8D5E8}" type="doc">
      <dgm:prSet loTypeId="urn:microsoft.com/office/officeart/2009/3/layout/StepUp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2ADB82-A807-284D-A5AA-CCCE974D9EF3}">
      <dgm:prSet phldrT="[文本]" custT="1"/>
      <dgm:spPr/>
      <dgm:t>
        <a:bodyPr/>
        <a:lstStyle/>
        <a:p>
          <a:r>
            <a:rPr lang="en-US" altLang="zh-CN" sz="1600" dirty="0"/>
            <a:t>[position]</a:t>
          </a:r>
          <a:endParaRPr lang="zh-CN" altLang="en-US" sz="1600" dirty="0"/>
        </a:p>
      </dgm:t>
    </dgm:pt>
    <dgm:pt modelId="{5AECA62B-20ED-2F40-B58E-1A06D0404DE1}" type="parTrans" cxnId="{D6C87D61-EC7A-6946-AC08-6C4D5317D178}">
      <dgm:prSet/>
      <dgm:spPr/>
      <dgm:t>
        <a:bodyPr/>
        <a:lstStyle/>
        <a:p>
          <a:endParaRPr lang="zh-CN" altLang="en-US"/>
        </a:p>
      </dgm:t>
    </dgm:pt>
    <dgm:pt modelId="{61DB47C0-A350-8A4A-BC3D-C9D370F3F58F}" type="sibTrans" cxnId="{D6C87D61-EC7A-6946-AC08-6C4D5317D178}">
      <dgm:prSet/>
      <dgm:spPr/>
      <dgm:t>
        <a:bodyPr/>
        <a:lstStyle/>
        <a:p>
          <a:endParaRPr lang="zh-CN" altLang="en-US"/>
        </a:p>
      </dgm:t>
    </dgm:pt>
    <dgm:pt modelId="{69FFE812-0BF2-BF4D-B21E-19112FBEC338}">
      <dgm:prSet phldrT="[文本]" custT="1"/>
      <dgm:spPr/>
      <dgm:t>
        <a:bodyPr/>
        <a:lstStyle/>
        <a:p>
          <a:r>
            <a:rPr lang="en-US" altLang="zh-CN" sz="1600" dirty="0"/>
            <a:t>[position]</a:t>
          </a:r>
          <a:endParaRPr lang="zh-CN" altLang="en-US" sz="1600" dirty="0"/>
        </a:p>
      </dgm:t>
    </dgm:pt>
    <dgm:pt modelId="{C9782079-4666-9642-A0B8-55E11F60FEA3}" type="sibTrans" cxnId="{23DE3477-1A05-594A-826B-D922CA9F14AB}">
      <dgm:prSet/>
      <dgm:spPr/>
      <dgm:t>
        <a:bodyPr/>
        <a:lstStyle/>
        <a:p>
          <a:endParaRPr lang="zh-CN" altLang="en-US"/>
        </a:p>
      </dgm:t>
    </dgm:pt>
    <dgm:pt modelId="{EB1F4160-DB15-F24D-9E9B-65EE191E8EF4}" type="parTrans" cxnId="{23DE3477-1A05-594A-826B-D922CA9F14AB}">
      <dgm:prSet/>
      <dgm:spPr/>
      <dgm:t>
        <a:bodyPr/>
        <a:lstStyle/>
        <a:p>
          <a:endParaRPr lang="zh-CN" altLang="en-US"/>
        </a:p>
      </dgm:t>
    </dgm:pt>
    <dgm:pt modelId="{53ABE11F-42A1-493C-A57D-9B7B281C75F4}">
      <dgm:prSet phldrT="[文本]"/>
      <dgm:spPr/>
      <dgm:t>
        <a:bodyPr/>
        <a:lstStyle/>
        <a:p>
          <a:r>
            <a:rPr lang="en-US" altLang="zh-CN"/>
            <a:t>[position]</a:t>
          </a:r>
          <a:endParaRPr lang="zh-CN" altLang="en-US" dirty="0"/>
        </a:p>
      </dgm:t>
    </dgm:pt>
    <dgm:pt modelId="{403449E6-D49A-4B3B-9C1F-C0B298DBD40D}" type="parTrans" cxnId="{337ED7A4-01A9-46A4-B1BC-9DE42E4C33BB}">
      <dgm:prSet/>
      <dgm:spPr/>
      <dgm:t>
        <a:bodyPr/>
        <a:lstStyle/>
        <a:p>
          <a:endParaRPr lang="zh-CN" altLang="en-US"/>
        </a:p>
      </dgm:t>
    </dgm:pt>
    <dgm:pt modelId="{8207C613-2239-43E4-8EF8-4876D2E3431D}" type="sibTrans" cxnId="{337ED7A4-01A9-46A4-B1BC-9DE42E4C33BB}">
      <dgm:prSet/>
      <dgm:spPr/>
      <dgm:t>
        <a:bodyPr/>
        <a:lstStyle/>
        <a:p>
          <a:endParaRPr lang="zh-CN" altLang="en-US"/>
        </a:p>
      </dgm:t>
    </dgm:pt>
    <dgm:pt modelId="{42442445-FCC8-41A3-AB54-BCA5152CE86B}">
      <dgm:prSet phldrT="[文本]"/>
      <dgm:spPr/>
      <dgm:t>
        <a:bodyPr/>
        <a:lstStyle/>
        <a:p>
          <a:r>
            <a:rPr lang="en-US" altLang="zh-CN"/>
            <a:t>[position]</a:t>
          </a:r>
          <a:endParaRPr lang="zh-CN" altLang="en-US" dirty="0"/>
        </a:p>
      </dgm:t>
    </dgm:pt>
    <dgm:pt modelId="{4B02F076-6C3A-4C53-A9F7-46A786EEA68C}" type="parTrans" cxnId="{15544857-A0C2-4900-B076-737B44C6A2B3}">
      <dgm:prSet/>
      <dgm:spPr/>
      <dgm:t>
        <a:bodyPr/>
        <a:lstStyle/>
        <a:p>
          <a:endParaRPr lang="zh-CN" altLang="en-US"/>
        </a:p>
      </dgm:t>
    </dgm:pt>
    <dgm:pt modelId="{A8EF435B-56D7-426A-B10B-39154B66A41B}" type="sibTrans" cxnId="{15544857-A0C2-4900-B076-737B44C6A2B3}">
      <dgm:prSet/>
      <dgm:spPr/>
      <dgm:t>
        <a:bodyPr/>
        <a:lstStyle/>
        <a:p>
          <a:endParaRPr lang="zh-CN" altLang="en-US"/>
        </a:p>
      </dgm:t>
    </dgm:pt>
    <dgm:pt modelId="{8E48DAF8-AE36-7542-85F0-B262D8C9F61B}" type="pres">
      <dgm:prSet presAssocID="{421D10BD-4F91-E04E-9C71-429297F8D5E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980F1E1-16F3-F742-A127-36347115BCD6}" type="pres">
      <dgm:prSet presAssocID="{5B2ADB82-A807-284D-A5AA-CCCE974D9EF3}" presName="composite" presStyleCnt="0"/>
      <dgm:spPr/>
    </dgm:pt>
    <dgm:pt modelId="{F66F675B-4907-B04E-8B8F-9BA19D2A7B20}" type="pres">
      <dgm:prSet presAssocID="{5B2ADB82-A807-284D-A5AA-CCCE974D9EF3}" presName="LShape" presStyleLbl="alignNode1" presStyleIdx="0" presStyleCnt="7"/>
      <dgm:spPr/>
    </dgm:pt>
    <dgm:pt modelId="{85BD38CD-C78B-DB42-B352-F6DA64AA6762}" type="pres">
      <dgm:prSet presAssocID="{5B2ADB82-A807-284D-A5AA-CCCE974D9EF3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EF1FF4-1609-2B42-A5F7-8DC3215BEB81}" type="pres">
      <dgm:prSet presAssocID="{5B2ADB82-A807-284D-A5AA-CCCE974D9EF3}" presName="Triangle" presStyleLbl="alignNode1" presStyleIdx="1" presStyleCnt="7"/>
      <dgm:spPr/>
    </dgm:pt>
    <dgm:pt modelId="{45D3E2CB-43A2-FD4A-8BF5-6FF142CA1C34}" type="pres">
      <dgm:prSet presAssocID="{61DB47C0-A350-8A4A-BC3D-C9D370F3F58F}" presName="sibTrans" presStyleCnt="0"/>
      <dgm:spPr/>
    </dgm:pt>
    <dgm:pt modelId="{13037219-DF07-C243-9ECB-847A01DCEC21}" type="pres">
      <dgm:prSet presAssocID="{61DB47C0-A350-8A4A-BC3D-C9D370F3F58F}" presName="space" presStyleCnt="0"/>
      <dgm:spPr/>
    </dgm:pt>
    <dgm:pt modelId="{46A07EC2-73F4-2B40-860C-48CF8204860E}" type="pres">
      <dgm:prSet presAssocID="{69FFE812-0BF2-BF4D-B21E-19112FBEC338}" presName="composite" presStyleCnt="0"/>
      <dgm:spPr/>
    </dgm:pt>
    <dgm:pt modelId="{6EA329F7-C9D4-A849-B24D-320AFE32B9F7}" type="pres">
      <dgm:prSet presAssocID="{69FFE812-0BF2-BF4D-B21E-19112FBEC338}" presName="LShape" presStyleLbl="alignNode1" presStyleIdx="2" presStyleCnt="7"/>
      <dgm:spPr/>
    </dgm:pt>
    <dgm:pt modelId="{8D8E9343-3754-D645-8A90-475A80ED2070}" type="pres">
      <dgm:prSet presAssocID="{69FFE812-0BF2-BF4D-B21E-19112FBEC338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B3E8F6-2356-C84D-97C7-5AE1A672E1C7}" type="pres">
      <dgm:prSet presAssocID="{69FFE812-0BF2-BF4D-B21E-19112FBEC338}" presName="Triangle" presStyleLbl="alignNode1" presStyleIdx="3" presStyleCnt="7"/>
      <dgm:spPr/>
    </dgm:pt>
    <dgm:pt modelId="{53470A42-61A8-CD40-BAFA-A8485B20D477}" type="pres">
      <dgm:prSet presAssocID="{C9782079-4666-9642-A0B8-55E11F60FEA3}" presName="sibTrans" presStyleCnt="0"/>
      <dgm:spPr/>
    </dgm:pt>
    <dgm:pt modelId="{61F2D546-F663-9D43-B1D7-D306BB42116F}" type="pres">
      <dgm:prSet presAssocID="{C9782079-4666-9642-A0B8-55E11F60FEA3}" presName="space" presStyleCnt="0"/>
      <dgm:spPr/>
    </dgm:pt>
    <dgm:pt modelId="{F107ABAC-C570-4D4C-9FA1-0F3AB877A98E}" type="pres">
      <dgm:prSet presAssocID="{42442445-FCC8-41A3-AB54-BCA5152CE86B}" presName="composite" presStyleCnt="0"/>
      <dgm:spPr/>
    </dgm:pt>
    <dgm:pt modelId="{343A8476-8FB5-4931-AD95-7D4B7950B1A4}" type="pres">
      <dgm:prSet presAssocID="{42442445-FCC8-41A3-AB54-BCA5152CE86B}" presName="LShape" presStyleLbl="alignNode1" presStyleIdx="4" presStyleCnt="7"/>
      <dgm:spPr/>
    </dgm:pt>
    <dgm:pt modelId="{2D38F472-B050-4457-8D7F-A19AC458632B}" type="pres">
      <dgm:prSet presAssocID="{42442445-FCC8-41A3-AB54-BCA5152CE86B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CBDDBD-5D5D-4ED5-8DB8-9B8974719FD3}" type="pres">
      <dgm:prSet presAssocID="{42442445-FCC8-41A3-AB54-BCA5152CE86B}" presName="Triangle" presStyleLbl="alignNode1" presStyleIdx="5" presStyleCnt="7"/>
      <dgm:spPr/>
    </dgm:pt>
    <dgm:pt modelId="{79595AC6-3214-483E-960F-DF2E5EF76CD4}" type="pres">
      <dgm:prSet presAssocID="{A8EF435B-56D7-426A-B10B-39154B66A41B}" presName="sibTrans" presStyleCnt="0"/>
      <dgm:spPr/>
    </dgm:pt>
    <dgm:pt modelId="{4B2E0CF7-D736-4E0C-843F-E1717996BC0F}" type="pres">
      <dgm:prSet presAssocID="{A8EF435B-56D7-426A-B10B-39154B66A41B}" presName="space" presStyleCnt="0"/>
      <dgm:spPr/>
    </dgm:pt>
    <dgm:pt modelId="{DDA76F77-7D93-4F11-88CB-B39F2BD60433}" type="pres">
      <dgm:prSet presAssocID="{53ABE11F-42A1-493C-A57D-9B7B281C75F4}" presName="composite" presStyleCnt="0"/>
      <dgm:spPr/>
    </dgm:pt>
    <dgm:pt modelId="{D18A3EBB-37F6-4AAF-94B5-B826DAA7C3CE}" type="pres">
      <dgm:prSet presAssocID="{53ABE11F-42A1-493C-A57D-9B7B281C75F4}" presName="LShape" presStyleLbl="alignNode1" presStyleIdx="6" presStyleCnt="7"/>
      <dgm:spPr/>
    </dgm:pt>
    <dgm:pt modelId="{3F2E4873-E9A9-4DE9-B1DA-AE66F2D4D44F}" type="pres">
      <dgm:prSet presAssocID="{53ABE11F-42A1-493C-A57D-9B7B281C75F4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7ED7A4-01A9-46A4-B1BC-9DE42E4C33BB}" srcId="{421D10BD-4F91-E04E-9C71-429297F8D5E8}" destId="{53ABE11F-42A1-493C-A57D-9B7B281C75F4}" srcOrd="3" destOrd="0" parTransId="{403449E6-D49A-4B3B-9C1F-C0B298DBD40D}" sibTransId="{8207C613-2239-43E4-8EF8-4876D2E3431D}"/>
    <dgm:cxn modelId="{5138F941-F9E4-45EF-910B-E8CBB8B34523}" type="presOf" srcId="{53ABE11F-42A1-493C-A57D-9B7B281C75F4}" destId="{3F2E4873-E9A9-4DE9-B1DA-AE66F2D4D44F}" srcOrd="0" destOrd="0" presId="urn:microsoft.com/office/officeart/2009/3/layout/StepUpProcess"/>
    <dgm:cxn modelId="{FF4BD2BA-926B-0843-8EE9-8D88ADD9E124}" type="presOf" srcId="{421D10BD-4F91-E04E-9C71-429297F8D5E8}" destId="{8E48DAF8-AE36-7542-85F0-B262D8C9F61B}" srcOrd="0" destOrd="0" presId="urn:microsoft.com/office/officeart/2009/3/layout/StepUpProcess"/>
    <dgm:cxn modelId="{D6C87D61-EC7A-6946-AC08-6C4D5317D178}" srcId="{421D10BD-4F91-E04E-9C71-429297F8D5E8}" destId="{5B2ADB82-A807-284D-A5AA-CCCE974D9EF3}" srcOrd="0" destOrd="0" parTransId="{5AECA62B-20ED-2F40-B58E-1A06D0404DE1}" sibTransId="{61DB47C0-A350-8A4A-BC3D-C9D370F3F58F}"/>
    <dgm:cxn modelId="{239A2A40-3993-A74A-A343-F4E6E8B93F18}" type="presOf" srcId="{69FFE812-0BF2-BF4D-B21E-19112FBEC338}" destId="{8D8E9343-3754-D645-8A90-475A80ED2070}" srcOrd="0" destOrd="0" presId="urn:microsoft.com/office/officeart/2009/3/layout/StepUpProcess"/>
    <dgm:cxn modelId="{1D1EDC38-0411-4E52-A405-0BE9FCE93D34}" type="presOf" srcId="{42442445-FCC8-41A3-AB54-BCA5152CE86B}" destId="{2D38F472-B050-4457-8D7F-A19AC458632B}" srcOrd="0" destOrd="0" presId="urn:microsoft.com/office/officeart/2009/3/layout/StepUpProcess"/>
    <dgm:cxn modelId="{23DE3477-1A05-594A-826B-D922CA9F14AB}" srcId="{421D10BD-4F91-E04E-9C71-429297F8D5E8}" destId="{69FFE812-0BF2-BF4D-B21E-19112FBEC338}" srcOrd="1" destOrd="0" parTransId="{EB1F4160-DB15-F24D-9E9B-65EE191E8EF4}" sibTransId="{C9782079-4666-9642-A0B8-55E11F60FEA3}"/>
    <dgm:cxn modelId="{15544857-A0C2-4900-B076-737B44C6A2B3}" srcId="{421D10BD-4F91-E04E-9C71-429297F8D5E8}" destId="{42442445-FCC8-41A3-AB54-BCA5152CE86B}" srcOrd="2" destOrd="0" parTransId="{4B02F076-6C3A-4C53-A9F7-46A786EEA68C}" sibTransId="{A8EF435B-56D7-426A-B10B-39154B66A41B}"/>
    <dgm:cxn modelId="{7CC3C7AA-7CE6-B145-B697-C0F4A947233A}" type="presOf" srcId="{5B2ADB82-A807-284D-A5AA-CCCE974D9EF3}" destId="{85BD38CD-C78B-DB42-B352-F6DA64AA6762}" srcOrd="0" destOrd="0" presId="urn:microsoft.com/office/officeart/2009/3/layout/StepUpProcess"/>
    <dgm:cxn modelId="{B4E0C9DC-19D8-614D-94C7-E09889E2D936}" type="presParOf" srcId="{8E48DAF8-AE36-7542-85F0-B262D8C9F61B}" destId="{3980F1E1-16F3-F742-A127-36347115BCD6}" srcOrd="0" destOrd="0" presId="urn:microsoft.com/office/officeart/2009/3/layout/StepUpProcess"/>
    <dgm:cxn modelId="{CA32BA39-4210-C84B-BAE3-08D2879B5EB3}" type="presParOf" srcId="{3980F1E1-16F3-F742-A127-36347115BCD6}" destId="{F66F675B-4907-B04E-8B8F-9BA19D2A7B20}" srcOrd="0" destOrd="0" presId="urn:microsoft.com/office/officeart/2009/3/layout/StepUpProcess"/>
    <dgm:cxn modelId="{226B9580-0C1B-804D-A903-3C01C84933B6}" type="presParOf" srcId="{3980F1E1-16F3-F742-A127-36347115BCD6}" destId="{85BD38CD-C78B-DB42-B352-F6DA64AA6762}" srcOrd="1" destOrd="0" presId="urn:microsoft.com/office/officeart/2009/3/layout/StepUpProcess"/>
    <dgm:cxn modelId="{87A54A05-FE97-B844-9C0D-EEA0C9E9518A}" type="presParOf" srcId="{3980F1E1-16F3-F742-A127-36347115BCD6}" destId="{E9EF1FF4-1609-2B42-A5F7-8DC3215BEB81}" srcOrd="2" destOrd="0" presId="urn:microsoft.com/office/officeart/2009/3/layout/StepUpProcess"/>
    <dgm:cxn modelId="{4BC4DB75-BF9E-114C-B580-F51E6B22BE07}" type="presParOf" srcId="{8E48DAF8-AE36-7542-85F0-B262D8C9F61B}" destId="{45D3E2CB-43A2-FD4A-8BF5-6FF142CA1C34}" srcOrd="1" destOrd="0" presId="urn:microsoft.com/office/officeart/2009/3/layout/StepUpProcess"/>
    <dgm:cxn modelId="{A7D32181-C24B-774A-B517-ED86A29CA45C}" type="presParOf" srcId="{45D3E2CB-43A2-FD4A-8BF5-6FF142CA1C34}" destId="{13037219-DF07-C243-9ECB-847A01DCEC21}" srcOrd="0" destOrd="0" presId="urn:microsoft.com/office/officeart/2009/3/layout/StepUpProcess"/>
    <dgm:cxn modelId="{CC09B05D-FFBD-A34E-987E-C76BC5496682}" type="presParOf" srcId="{8E48DAF8-AE36-7542-85F0-B262D8C9F61B}" destId="{46A07EC2-73F4-2B40-860C-48CF8204860E}" srcOrd="2" destOrd="0" presId="urn:microsoft.com/office/officeart/2009/3/layout/StepUpProcess"/>
    <dgm:cxn modelId="{EEA79F95-7330-464E-A261-4725985A849B}" type="presParOf" srcId="{46A07EC2-73F4-2B40-860C-48CF8204860E}" destId="{6EA329F7-C9D4-A849-B24D-320AFE32B9F7}" srcOrd="0" destOrd="0" presId="urn:microsoft.com/office/officeart/2009/3/layout/StepUpProcess"/>
    <dgm:cxn modelId="{CD0E5011-F562-B843-825D-365FAEF73D3D}" type="presParOf" srcId="{46A07EC2-73F4-2B40-860C-48CF8204860E}" destId="{8D8E9343-3754-D645-8A90-475A80ED2070}" srcOrd="1" destOrd="0" presId="urn:microsoft.com/office/officeart/2009/3/layout/StepUpProcess"/>
    <dgm:cxn modelId="{899DA74A-5762-8A4A-A5E8-DDC6335DE5D9}" type="presParOf" srcId="{46A07EC2-73F4-2B40-860C-48CF8204860E}" destId="{72B3E8F6-2356-C84D-97C7-5AE1A672E1C7}" srcOrd="2" destOrd="0" presId="urn:microsoft.com/office/officeart/2009/3/layout/StepUpProcess"/>
    <dgm:cxn modelId="{25420525-A0D7-2142-81B6-615218908188}" type="presParOf" srcId="{8E48DAF8-AE36-7542-85F0-B262D8C9F61B}" destId="{53470A42-61A8-CD40-BAFA-A8485B20D477}" srcOrd="3" destOrd="0" presId="urn:microsoft.com/office/officeart/2009/3/layout/StepUpProcess"/>
    <dgm:cxn modelId="{CA1238FC-773E-DB4A-936D-A2355753E734}" type="presParOf" srcId="{53470A42-61A8-CD40-BAFA-A8485B20D477}" destId="{61F2D546-F663-9D43-B1D7-D306BB42116F}" srcOrd="0" destOrd="0" presId="urn:microsoft.com/office/officeart/2009/3/layout/StepUpProcess"/>
    <dgm:cxn modelId="{456E0831-6FCD-4E5F-877A-1CE41696AC4C}" type="presParOf" srcId="{8E48DAF8-AE36-7542-85F0-B262D8C9F61B}" destId="{F107ABAC-C570-4D4C-9FA1-0F3AB877A98E}" srcOrd="4" destOrd="0" presId="urn:microsoft.com/office/officeart/2009/3/layout/StepUpProcess"/>
    <dgm:cxn modelId="{7DA7B27E-4492-4F21-A9F8-3BA6836B9D46}" type="presParOf" srcId="{F107ABAC-C570-4D4C-9FA1-0F3AB877A98E}" destId="{343A8476-8FB5-4931-AD95-7D4B7950B1A4}" srcOrd="0" destOrd="0" presId="urn:microsoft.com/office/officeart/2009/3/layout/StepUpProcess"/>
    <dgm:cxn modelId="{4324CBF4-351C-4DB8-B8F7-2794617E25F6}" type="presParOf" srcId="{F107ABAC-C570-4D4C-9FA1-0F3AB877A98E}" destId="{2D38F472-B050-4457-8D7F-A19AC458632B}" srcOrd="1" destOrd="0" presId="urn:microsoft.com/office/officeart/2009/3/layout/StepUpProcess"/>
    <dgm:cxn modelId="{F3B3AAC1-4EB9-4E7F-A238-09CC2FBCBAE3}" type="presParOf" srcId="{F107ABAC-C570-4D4C-9FA1-0F3AB877A98E}" destId="{4BCBDDBD-5D5D-4ED5-8DB8-9B8974719FD3}" srcOrd="2" destOrd="0" presId="urn:microsoft.com/office/officeart/2009/3/layout/StepUpProcess"/>
    <dgm:cxn modelId="{2C39763F-7243-4819-9AAD-89839CE02F86}" type="presParOf" srcId="{8E48DAF8-AE36-7542-85F0-B262D8C9F61B}" destId="{79595AC6-3214-483E-960F-DF2E5EF76CD4}" srcOrd="5" destOrd="0" presId="urn:microsoft.com/office/officeart/2009/3/layout/StepUpProcess"/>
    <dgm:cxn modelId="{45F3AA45-76D4-4142-97D5-DB601D5933D3}" type="presParOf" srcId="{79595AC6-3214-483E-960F-DF2E5EF76CD4}" destId="{4B2E0CF7-D736-4E0C-843F-E1717996BC0F}" srcOrd="0" destOrd="0" presId="urn:microsoft.com/office/officeart/2009/3/layout/StepUpProcess"/>
    <dgm:cxn modelId="{566DB1E9-C1E3-4888-82BB-C4EE27D57D45}" type="presParOf" srcId="{8E48DAF8-AE36-7542-85F0-B262D8C9F61B}" destId="{DDA76F77-7D93-4F11-88CB-B39F2BD60433}" srcOrd="6" destOrd="0" presId="urn:microsoft.com/office/officeart/2009/3/layout/StepUpProcess"/>
    <dgm:cxn modelId="{16ADDB8F-2336-48C2-A009-2B761F63C91E}" type="presParOf" srcId="{DDA76F77-7D93-4F11-88CB-B39F2BD60433}" destId="{D18A3EBB-37F6-4AAF-94B5-B826DAA7C3CE}" srcOrd="0" destOrd="0" presId="urn:microsoft.com/office/officeart/2009/3/layout/StepUpProcess"/>
    <dgm:cxn modelId="{DF6DBC5B-90A1-4DE5-8D1B-4E33B8BDFA4B}" type="presParOf" srcId="{DDA76F77-7D93-4F11-88CB-B39F2BD60433}" destId="{3F2E4873-E9A9-4DE9-B1DA-AE66F2D4D44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7E1C26-6242-46FD-825A-7109D442A56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540A901-1904-42BC-AC52-41B67EC55B76}">
      <dgm:prSet phldrT="[文本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US" altLang="zh-CN" sz="900" dirty="0" smtClean="0"/>
            <a:t>ICT Team</a:t>
          </a:r>
          <a:endParaRPr lang="zh-CN" altLang="en-US" sz="900" dirty="0"/>
        </a:p>
      </dgm:t>
    </dgm:pt>
    <dgm:pt modelId="{A69BBC98-7EEF-41D0-908D-B61464D2A96F}" type="parTrans" cxnId="{B6C81CDF-2C52-4BE5-AADB-89D652B73B2F}">
      <dgm:prSet/>
      <dgm:spPr/>
      <dgm:t>
        <a:bodyPr/>
        <a:lstStyle/>
        <a:p>
          <a:endParaRPr lang="zh-CN" altLang="en-US" sz="2400"/>
        </a:p>
      </dgm:t>
    </dgm:pt>
    <dgm:pt modelId="{7EC40A58-9671-4DBC-B74B-F8CDCDA39FEF}" type="sibTrans" cxnId="{B6C81CDF-2C52-4BE5-AADB-89D652B73B2F}">
      <dgm:prSet/>
      <dgm:spPr/>
      <dgm:t>
        <a:bodyPr/>
        <a:lstStyle/>
        <a:p>
          <a:endParaRPr lang="zh-CN" altLang="en-US" sz="2400"/>
        </a:p>
      </dgm:t>
    </dgm:pt>
    <dgm:pt modelId="{799F02F5-3517-42D2-A5D5-AE69322823A8}">
      <dgm:prSet phldrT="[文本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US" altLang="zh-CN" sz="900" dirty="0" smtClean="0"/>
            <a:t>Non-Tech</a:t>
          </a:r>
        </a:p>
      </dgm:t>
    </dgm:pt>
    <dgm:pt modelId="{C9FE4698-EAF0-4F5C-B76F-C9B9F0908A95}" type="parTrans" cxnId="{D3AAE0C4-B5F6-4545-9FFD-9259CA2FD2DC}">
      <dgm:prSet/>
      <dgm:spPr/>
      <dgm:t>
        <a:bodyPr/>
        <a:lstStyle/>
        <a:p>
          <a:endParaRPr lang="zh-CN" altLang="en-US" sz="2400"/>
        </a:p>
      </dgm:t>
    </dgm:pt>
    <dgm:pt modelId="{B3C1E9A6-9681-41E2-86DF-6B39C2ACBABC}" type="sibTrans" cxnId="{D3AAE0C4-B5F6-4545-9FFD-9259CA2FD2DC}">
      <dgm:prSet/>
      <dgm:spPr/>
      <dgm:t>
        <a:bodyPr/>
        <a:lstStyle/>
        <a:p>
          <a:endParaRPr lang="zh-CN" altLang="en-US" sz="2400"/>
        </a:p>
      </dgm:t>
    </dgm:pt>
    <dgm:pt modelId="{17FCC17B-9236-47D0-84AA-2334AE4F905B}">
      <dgm:prSet phldrT="[文本]" custT="1"/>
      <dgm:spPr/>
      <dgm:t>
        <a:bodyPr/>
        <a:lstStyle/>
        <a:p>
          <a:r>
            <a:rPr lang="en-US" altLang="zh-CN" sz="900" dirty="0" smtClean="0"/>
            <a:t>Associate Consulting Director</a:t>
          </a:r>
          <a:endParaRPr lang="zh-CN" altLang="en-US" sz="900" dirty="0"/>
        </a:p>
      </dgm:t>
    </dgm:pt>
    <dgm:pt modelId="{622E710C-DEA6-4796-AE92-23B8E13C0557}" type="parTrans" cxnId="{D4CCD63B-A058-422C-81BD-9BB7DBE6D75A}">
      <dgm:prSet/>
      <dgm:spPr/>
      <dgm:t>
        <a:bodyPr/>
        <a:lstStyle/>
        <a:p>
          <a:endParaRPr lang="zh-CN" altLang="en-US" sz="2400"/>
        </a:p>
      </dgm:t>
    </dgm:pt>
    <dgm:pt modelId="{E60CC2A8-E042-400F-94F6-D72BE667C64A}" type="sibTrans" cxnId="{D4CCD63B-A058-422C-81BD-9BB7DBE6D75A}">
      <dgm:prSet/>
      <dgm:spPr/>
      <dgm:t>
        <a:bodyPr/>
        <a:lstStyle/>
        <a:p>
          <a:endParaRPr lang="zh-CN" altLang="en-US" sz="2400"/>
        </a:p>
      </dgm:t>
    </dgm:pt>
    <dgm:pt modelId="{816197BF-034D-4A9A-8D3F-7E7E2A42F228}">
      <dgm:prSet phldrT="[文本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US" altLang="zh-CN" sz="900" dirty="0" smtClean="0"/>
            <a:t>Technical</a:t>
          </a:r>
          <a:endParaRPr lang="zh-CN" altLang="en-US" sz="900" dirty="0"/>
        </a:p>
      </dgm:t>
    </dgm:pt>
    <dgm:pt modelId="{6674A48E-703E-46D5-A432-59AAE1E31617}" type="parTrans" cxnId="{0C8EE64E-DC0C-424C-923B-C41846076980}">
      <dgm:prSet/>
      <dgm:spPr/>
      <dgm:t>
        <a:bodyPr/>
        <a:lstStyle/>
        <a:p>
          <a:endParaRPr lang="zh-CN" altLang="en-US" sz="2400"/>
        </a:p>
      </dgm:t>
    </dgm:pt>
    <dgm:pt modelId="{065189C2-BC0C-4612-A56D-2C4FE7BA11F4}" type="sibTrans" cxnId="{0C8EE64E-DC0C-424C-923B-C41846076980}">
      <dgm:prSet/>
      <dgm:spPr/>
      <dgm:t>
        <a:bodyPr/>
        <a:lstStyle/>
        <a:p>
          <a:endParaRPr lang="zh-CN" altLang="en-US" sz="2400"/>
        </a:p>
      </dgm:t>
    </dgm:pt>
    <dgm:pt modelId="{C73236C0-55BE-4581-B66B-81E3EE7B089C}">
      <dgm:prSet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US" altLang="zh-CN" sz="900" dirty="0" smtClean="0"/>
            <a:t>Operation</a:t>
          </a:r>
          <a:endParaRPr lang="zh-CN" altLang="en-US" sz="900" dirty="0"/>
        </a:p>
      </dgm:t>
    </dgm:pt>
    <dgm:pt modelId="{675D885C-5617-4C39-97AC-89B5BBA79C28}" type="parTrans" cxnId="{D558ACCE-F35C-4573-8A2C-DCB09D470606}">
      <dgm:prSet/>
      <dgm:spPr/>
      <dgm:t>
        <a:bodyPr/>
        <a:lstStyle/>
        <a:p>
          <a:endParaRPr lang="zh-CN" altLang="en-US" sz="2400"/>
        </a:p>
      </dgm:t>
    </dgm:pt>
    <dgm:pt modelId="{132AE3C0-7210-4D99-9369-B768295E4DAA}" type="sibTrans" cxnId="{D558ACCE-F35C-4573-8A2C-DCB09D470606}">
      <dgm:prSet/>
      <dgm:spPr/>
      <dgm:t>
        <a:bodyPr/>
        <a:lstStyle/>
        <a:p>
          <a:endParaRPr lang="zh-CN" altLang="en-US" sz="2400"/>
        </a:p>
      </dgm:t>
    </dgm:pt>
    <dgm:pt modelId="{045BF9C6-ECB4-4483-BC04-9532899ED915}">
      <dgm:prSet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US" altLang="zh-CN" sz="900" dirty="0" smtClean="0"/>
            <a:t>Product and Operation</a:t>
          </a:r>
          <a:endParaRPr lang="zh-CN" altLang="en-US" sz="900" dirty="0"/>
        </a:p>
      </dgm:t>
    </dgm:pt>
    <dgm:pt modelId="{18D3965F-CF0C-4070-9429-22A9BC7FECFE}" type="parTrans" cxnId="{29A47EE1-1313-46F3-ABE5-CEB714B171E6}">
      <dgm:prSet/>
      <dgm:spPr/>
      <dgm:t>
        <a:bodyPr/>
        <a:lstStyle/>
        <a:p>
          <a:endParaRPr lang="zh-CN" altLang="en-US" sz="2400"/>
        </a:p>
      </dgm:t>
    </dgm:pt>
    <dgm:pt modelId="{F929E586-FF79-45F5-92FC-B15E7BCFD147}" type="sibTrans" cxnId="{29A47EE1-1313-46F3-ABE5-CEB714B171E6}">
      <dgm:prSet/>
      <dgm:spPr/>
      <dgm:t>
        <a:bodyPr/>
        <a:lstStyle/>
        <a:p>
          <a:endParaRPr lang="zh-CN" altLang="en-US" sz="2400"/>
        </a:p>
      </dgm:t>
    </dgm:pt>
    <dgm:pt modelId="{3EA3F092-A0FE-440C-B8A2-C3563EAA6157}">
      <dgm:prSet custT="1"/>
      <dgm:spPr/>
      <dgm:t>
        <a:bodyPr/>
        <a:lstStyle/>
        <a:p>
          <a:r>
            <a:rPr lang="en-US" altLang="zh-CN" sz="900" dirty="0" smtClean="0"/>
            <a:t>Consultant</a:t>
          </a:r>
          <a:endParaRPr lang="zh-CN" altLang="en-US" sz="900" dirty="0"/>
        </a:p>
      </dgm:t>
    </dgm:pt>
    <dgm:pt modelId="{464D1A51-2B64-4B97-A499-2397D27FD69E}" type="parTrans" cxnId="{D3026CDC-4341-4779-94EB-B8DF33608133}">
      <dgm:prSet/>
      <dgm:spPr/>
      <dgm:t>
        <a:bodyPr/>
        <a:lstStyle/>
        <a:p>
          <a:endParaRPr lang="zh-CN" altLang="en-US" sz="2400"/>
        </a:p>
      </dgm:t>
    </dgm:pt>
    <dgm:pt modelId="{54A50628-65BC-42D5-83E1-755D6EE653DD}" type="sibTrans" cxnId="{D3026CDC-4341-4779-94EB-B8DF33608133}">
      <dgm:prSet/>
      <dgm:spPr/>
      <dgm:t>
        <a:bodyPr/>
        <a:lstStyle/>
        <a:p>
          <a:endParaRPr lang="zh-CN" altLang="en-US" sz="2400"/>
        </a:p>
      </dgm:t>
    </dgm:pt>
    <dgm:pt modelId="{171F8063-2EC1-48BB-8C88-661BFAA040FD}">
      <dgm:prSet custT="1"/>
      <dgm:spPr/>
      <dgm:t>
        <a:bodyPr/>
        <a:lstStyle/>
        <a:p>
          <a:r>
            <a:rPr lang="en-US" altLang="zh-CN" sz="900" dirty="0" smtClean="0"/>
            <a:t>Consultant</a:t>
          </a:r>
          <a:endParaRPr lang="zh-CN" altLang="en-US" sz="900" dirty="0"/>
        </a:p>
      </dgm:t>
    </dgm:pt>
    <dgm:pt modelId="{374B1BBE-47E9-4F96-B2F1-F7A34ABA2F41}" type="parTrans" cxnId="{E6E70773-C128-46A5-91B4-1324A2821896}">
      <dgm:prSet/>
      <dgm:spPr/>
      <dgm:t>
        <a:bodyPr/>
        <a:lstStyle/>
        <a:p>
          <a:endParaRPr lang="zh-CN" altLang="en-US" sz="2400"/>
        </a:p>
      </dgm:t>
    </dgm:pt>
    <dgm:pt modelId="{08463705-0A37-4892-9C34-17D30624C51B}" type="sibTrans" cxnId="{E6E70773-C128-46A5-91B4-1324A2821896}">
      <dgm:prSet/>
      <dgm:spPr/>
      <dgm:t>
        <a:bodyPr/>
        <a:lstStyle/>
        <a:p>
          <a:endParaRPr lang="zh-CN" altLang="en-US" sz="2400"/>
        </a:p>
      </dgm:t>
    </dgm:pt>
    <dgm:pt modelId="{5A0BDB90-AD66-46CB-809A-5AF2E1A89F85}">
      <dgm:prSet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US" altLang="zh-CN" sz="900" dirty="0" smtClean="0"/>
            <a:t>Digital</a:t>
          </a:r>
          <a:endParaRPr lang="zh-CN" altLang="en-US" sz="900" dirty="0"/>
        </a:p>
      </dgm:t>
    </dgm:pt>
    <dgm:pt modelId="{3A32F7B9-E67D-49B8-8F3B-EE22729CE669}" type="parTrans" cxnId="{9D17EA78-F994-465C-916A-9A6826C4B8FF}">
      <dgm:prSet/>
      <dgm:spPr/>
      <dgm:t>
        <a:bodyPr/>
        <a:lstStyle/>
        <a:p>
          <a:endParaRPr lang="zh-CN" altLang="en-US" sz="2400"/>
        </a:p>
      </dgm:t>
    </dgm:pt>
    <dgm:pt modelId="{E1BBCED0-A555-4B74-ACA0-FA4D248FE101}" type="sibTrans" cxnId="{9D17EA78-F994-465C-916A-9A6826C4B8FF}">
      <dgm:prSet/>
      <dgm:spPr/>
      <dgm:t>
        <a:bodyPr/>
        <a:lstStyle/>
        <a:p>
          <a:endParaRPr lang="zh-CN" altLang="en-US" sz="2400"/>
        </a:p>
      </dgm:t>
    </dgm:pt>
    <dgm:pt modelId="{64D9F4E2-2806-4FB0-BFAF-074B3B81134C}">
      <dgm:prSet custT="1"/>
      <dgm:spPr/>
      <dgm:t>
        <a:bodyPr/>
        <a:lstStyle/>
        <a:p>
          <a:r>
            <a:rPr lang="en-US" altLang="zh-CN" sz="900" dirty="0" smtClean="0"/>
            <a:t>Consultant</a:t>
          </a:r>
          <a:endParaRPr lang="zh-CN" altLang="en-US" sz="900" dirty="0"/>
        </a:p>
      </dgm:t>
    </dgm:pt>
    <dgm:pt modelId="{F0E97583-59F7-45DE-8306-51CCE06C8FDC}" type="parTrans" cxnId="{06C0A288-17D7-42F0-B613-EF9395F38BF5}">
      <dgm:prSet/>
      <dgm:spPr/>
      <dgm:t>
        <a:bodyPr/>
        <a:lstStyle/>
        <a:p>
          <a:endParaRPr lang="zh-CN" altLang="en-US" sz="2400"/>
        </a:p>
      </dgm:t>
    </dgm:pt>
    <dgm:pt modelId="{8EFD9B77-DFCB-4A47-9BEF-20B42664F2F7}" type="sibTrans" cxnId="{06C0A288-17D7-42F0-B613-EF9395F38BF5}">
      <dgm:prSet/>
      <dgm:spPr/>
      <dgm:t>
        <a:bodyPr/>
        <a:lstStyle/>
        <a:p>
          <a:endParaRPr lang="zh-CN" altLang="en-US" sz="2400"/>
        </a:p>
      </dgm:t>
    </dgm:pt>
    <dgm:pt modelId="{681BE6F3-956F-4055-BB31-7EB899D47C0A}">
      <dgm:prSet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US" altLang="zh-CN" sz="900" dirty="0" smtClean="0"/>
            <a:t>Marketing and Product</a:t>
          </a:r>
          <a:endParaRPr lang="zh-CN" altLang="en-US" sz="900" dirty="0"/>
        </a:p>
      </dgm:t>
    </dgm:pt>
    <dgm:pt modelId="{CE68CF02-E27F-4B6A-8794-018844B3790F}" type="parTrans" cxnId="{A0A87D5B-A604-4066-B9FE-DAC2170A5B7F}">
      <dgm:prSet/>
      <dgm:spPr/>
      <dgm:t>
        <a:bodyPr/>
        <a:lstStyle/>
        <a:p>
          <a:endParaRPr lang="zh-CN" altLang="en-US" sz="2400"/>
        </a:p>
      </dgm:t>
    </dgm:pt>
    <dgm:pt modelId="{B8C7A51F-C777-4D46-9AEE-2B09E3B46161}" type="sibTrans" cxnId="{A0A87D5B-A604-4066-B9FE-DAC2170A5B7F}">
      <dgm:prSet/>
      <dgm:spPr/>
      <dgm:t>
        <a:bodyPr/>
        <a:lstStyle/>
        <a:p>
          <a:endParaRPr lang="zh-CN" altLang="en-US" sz="2400"/>
        </a:p>
      </dgm:t>
    </dgm:pt>
    <dgm:pt modelId="{07774B0C-8ABB-4B21-B77F-F1907D8F8990}">
      <dgm:prSet custT="1"/>
      <dgm:spPr/>
      <dgm:t>
        <a:bodyPr/>
        <a:lstStyle/>
        <a:p>
          <a:r>
            <a:rPr lang="en-US" altLang="zh-CN" sz="900" dirty="0" smtClean="0"/>
            <a:t>Consultant</a:t>
          </a:r>
          <a:endParaRPr lang="zh-CN" altLang="en-US" sz="900" dirty="0"/>
        </a:p>
      </dgm:t>
    </dgm:pt>
    <dgm:pt modelId="{D707B2E7-3C78-4480-829E-94F50762223D}" type="parTrans" cxnId="{F0259EB6-B06C-42BB-8D00-69B6300C3909}">
      <dgm:prSet/>
      <dgm:spPr/>
      <dgm:t>
        <a:bodyPr/>
        <a:lstStyle/>
        <a:p>
          <a:endParaRPr lang="zh-CN" altLang="en-US" sz="2400"/>
        </a:p>
      </dgm:t>
    </dgm:pt>
    <dgm:pt modelId="{08DE9E4E-35D6-42FC-9975-9E2C408F345F}" type="sibTrans" cxnId="{F0259EB6-B06C-42BB-8D00-69B6300C3909}">
      <dgm:prSet/>
      <dgm:spPr/>
      <dgm:t>
        <a:bodyPr/>
        <a:lstStyle/>
        <a:p>
          <a:endParaRPr lang="zh-CN" altLang="en-US" sz="2400"/>
        </a:p>
      </dgm:t>
    </dgm:pt>
    <dgm:pt modelId="{171231F7-D97F-4F89-BDDF-78CDBAF97E00}">
      <dgm:prSet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altLang="zh-CN" sz="900" dirty="0" smtClean="0"/>
            <a:t>Managing Consultant</a:t>
          </a:r>
          <a:endParaRPr lang="zh-CN" altLang="en-US" sz="900" dirty="0"/>
        </a:p>
      </dgm:t>
    </dgm:pt>
    <dgm:pt modelId="{C053E8ED-0C48-423B-B572-0EE28E41BDBD}" type="parTrans" cxnId="{B54BCBAB-5A8E-4D1C-BDCA-319BC7745F5F}">
      <dgm:prSet/>
      <dgm:spPr/>
      <dgm:t>
        <a:bodyPr/>
        <a:lstStyle/>
        <a:p>
          <a:endParaRPr lang="zh-CN" altLang="en-US" sz="2400"/>
        </a:p>
      </dgm:t>
    </dgm:pt>
    <dgm:pt modelId="{881BC4D6-9306-48E0-978D-F92E1A25786B}" type="sibTrans" cxnId="{B54BCBAB-5A8E-4D1C-BDCA-319BC7745F5F}">
      <dgm:prSet/>
      <dgm:spPr/>
      <dgm:t>
        <a:bodyPr/>
        <a:lstStyle/>
        <a:p>
          <a:endParaRPr lang="zh-CN" altLang="en-US" sz="2400"/>
        </a:p>
      </dgm:t>
    </dgm:pt>
    <dgm:pt modelId="{07B0389C-94C5-4E61-873A-3BF373D24BC0}">
      <dgm:prSet custT="1"/>
      <dgm:spPr/>
      <dgm:t>
        <a:bodyPr/>
        <a:lstStyle/>
        <a:p>
          <a:r>
            <a:rPr lang="en-US" altLang="zh-CN" sz="900" dirty="0" smtClean="0"/>
            <a:t>Consultant</a:t>
          </a:r>
          <a:endParaRPr lang="zh-CN" altLang="en-US" sz="900" dirty="0"/>
        </a:p>
      </dgm:t>
    </dgm:pt>
    <dgm:pt modelId="{32E6E151-1F5C-43F3-A68C-51723A18B1AE}" type="parTrans" cxnId="{9DD50BCA-29D4-45E0-A68A-ABE6778BC537}">
      <dgm:prSet/>
      <dgm:spPr/>
      <dgm:t>
        <a:bodyPr/>
        <a:lstStyle/>
        <a:p>
          <a:endParaRPr lang="zh-CN" altLang="en-US" sz="2400"/>
        </a:p>
      </dgm:t>
    </dgm:pt>
    <dgm:pt modelId="{329A3730-1F98-4D6F-92B2-81453D6C26C0}" type="sibTrans" cxnId="{9DD50BCA-29D4-45E0-A68A-ABE6778BC537}">
      <dgm:prSet/>
      <dgm:spPr/>
      <dgm:t>
        <a:bodyPr/>
        <a:lstStyle/>
        <a:p>
          <a:endParaRPr lang="zh-CN" altLang="en-US" sz="2400"/>
        </a:p>
      </dgm:t>
    </dgm:pt>
    <dgm:pt modelId="{54A08C2D-CD02-4411-AA13-9B8F6212EB85}">
      <dgm:prSet/>
      <dgm:spPr/>
      <dgm:t>
        <a:bodyPr/>
        <a:lstStyle/>
        <a:p>
          <a:r>
            <a:rPr lang="en-US" altLang="zh-CN" dirty="0" smtClean="0"/>
            <a:t>Researcher A/B/C</a:t>
          </a:r>
          <a:endParaRPr lang="zh-CN" altLang="en-US" dirty="0"/>
        </a:p>
      </dgm:t>
    </dgm:pt>
    <dgm:pt modelId="{9E75EB8A-5288-43F7-81DC-50E211C25892}" type="parTrans" cxnId="{80DFCA77-AFE8-480B-968D-73FE495A3F2C}">
      <dgm:prSet/>
      <dgm:spPr/>
      <dgm:t>
        <a:bodyPr/>
        <a:lstStyle/>
        <a:p>
          <a:endParaRPr lang="zh-CN" altLang="en-US"/>
        </a:p>
      </dgm:t>
    </dgm:pt>
    <dgm:pt modelId="{C8763101-7D99-4885-84C2-F5B448E54625}" type="sibTrans" cxnId="{80DFCA77-AFE8-480B-968D-73FE495A3F2C}">
      <dgm:prSet/>
      <dgm:spPr/>
      <dgm:t>
        <a:bodyPr/>
        <a:lstStyle/>
        <a:p>
          <a:endParaRPr lang="zh-CN" altLang="en-US"/>
        </a:p>
      </dgm:t>
    </dgm:pt>
    <dgm:pt modelId="{AD05F999-8722-4DAE-BCBE-1F186B16A51A}">
      <dgm:prSet phldrT="[文本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US" altLang="zh-CN" sz="900" dirty="0" smtClean="0"/>
            <a:t>General R&amp;D and Security</a:t>
          </a:r>
          <a:endParaRPr lang="zh-CN" altLang="en-US" sz="900" dirty="0"/>
        </a:p>
      </dgm:t>
    </dgm:pt>
    <dgm:pt modelId="{BCCE7F00-9535-46C5-8E31-51701E3CE28B}" type="sibTrans" cxnId="{BC36DCAF-79EF-419E-B679-F9A85019524B}">
      <dgm:prSet/>
      <dgm:spPr/>
      <dgm:t>
        <a:bodyPr/>
        <a:lstStyle/>
        <a:p>
          <a:endParaRPr lang="zh-CN" altLang="en-US" sz="2400"/>
        </a:p>
      </dgm:t>
    </dgm:pt>
    <dgm:pt modelId="{E7406A1A-AFCD-441F-858C-CFF2D90ACE5C}" type="parTrans" cxnId="{BC36DCAF-79EF-419E-B679-F9A85019524B}">
      <dgm:prSet/>
      <dgm:spPr/>
      <dgm:t>
        <a:bodyPr/>
        <a:lstStyle/>
        <a:p>
          <a:endParaRPr lang="zh-CN" altLang="en-US" sz="2400"/>
        </a:p>
      </dgm:t>
    </dgm:pt>
    <dgm:pt modelId="{44C4270B-2932-46BE-AA2D-F50AD7E9AA1A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en-US" altLang="zh-CN" dirty="0" smtClean="0"/>
            <a:t>General R&amp;D </a:t>
          </a:r>
          <a:endParaRPr lang="zh-CN" altLang="en-US" dirty="0"/>
        </a:p>
      </dgm:t>
    </dgm:pt>
    <dgm:pt modelId="{37E44E9A-17DE-4DF5-A027-ECC595FBCAF1}" type="parTrans" cxnId="{DB8CF17D-DED5-4E71-8877-BFE179D215ED}">
      <dgm:prSet/>
      <dgm:spPr/>
      <dgm:t>
        <a:bodyPr/>
        <a:lstStyle/>
        <a:p>
          <a:endParaRPr lang="zh-CN" altLang="en-US"/>
        </a:p>
      </dgm:t>
    </dgm:pt>
    <dgm:pt modelId="{C93B2726-649C-4DD5-8402-69183D4BADC4}" type="sibTrans" cxnId="{DB8CF17D-DED5-4E71-8877-BFE179D215ED}">
      <dgm:prSet/>
      <dgm:spPr/>
      <dgm:t>
        <a:bodyPr/>
        <a:lstStyle/>
        <a:p>
          <a:endParaRPr lang="zh-CN" altLang="en-US"/>
        </a:p>
      </dgm:t>
    </dgm:pt>
    <dgm:pt modelId="{1C9CFD87-14B6-4BE9-A1FE-A72C61990DD5}">
      <dgm:prSet/>
      <dgm:spPr/>
      <dgm:t>
        <a:bodyPr/>
        <a:lstStyle/>
        <a:p>
          <a:r>
            <a:rPr lang="en-US" altLang="zh-CN" dirty="0" smtClean="0"/>
            <a:t>Researcher A/B</a:t>
          </a:r>
          <a:endParaRPr lang="zh-CN" altLang="en-US" dirty="0"/>
        </a:p>
      </dgm:t>
    </dgm:pt>
    <dgm:pt modelId="{EB0AB0E2-2C4E-46AF-9DBA-2273B6C88C29}" type="parTrans" cxnId="{ED7D2FE5-921C-464E-9FA1-184C7207FB0E}">
      <dgm:prSet/>
      <dgm:spPr/>
      <dgm:t>
        <a:bodyPr/>
        <a:lstStyle/>
        <a:p>
          <a:endParaRPr lang="zh-CN" altLang="en-US"/>
        </a:p>
      </dgm:t>
    </dgm:pt>
    <dgm:pt modelId="{DE05BAA4-2C3A-4DFA-A277-ADD10811E3B2}" type="sibTrans" cxnId="{ED7D2FE5-921C-464E-9FA1-184C7207FB0E}">
      <dgm:prSet/>
      <dgm:spPr/>
      <dgm:t>
        <a:bodyPr/>
        <a:lstStyle/>
        <a:p>
          <a:endParaRPr lang="zh-CN" altLang="en-US"/>
        </a:p>
      </dgm:t>
    </dgm:pt>
    <dgm:pt modelId="{B5011C0F-7397-44B7-BC1E-E7BA0D167495}">
      <dgm:prSet/>
      <dgm:spPr/>
      <dgm:t>
        <a:bodyPr/>
        <a:lstStyle/>
        <a:p>
          <a:r>
            <a:rPr lang="en-US" altLang="zh-CN" dirty="0" smtClean="0"/>
            <a:t>Consultant</a:t>
          </a:r>
          <a:endParaRPr lang="zh-CN" altLang="en-US" dirty="0"/>
        </a:p>
      </dgm:t>
    </dgm:pt>
    <dgm:pt modelId="{A531399C-5F9E-4677-A924-E1E9AF7B604D}" type="parTrans" cxnId="{E775BADC-7C0D-4A76-B4EB-9B85147E68F3}">
      <dgm:prSet/>
      <dgm:spPr/>
      <dgm:t>
        <a:bodyPr/>
        <a:lstStyle/>
        <a:p>
          <a:endParaRPr lang="zh-CN" altLang="en-US"/>
        </a:p>
      </dgm:t>
    </dgm:pt>
    <dgm:pt modelId="{6B42D00E-00B2-416B-B732-2BD0ED08980D}" type="sibTrans" cxnId="{E775BADC-7C0D-4A76-B4EB-9B85147E68F3}">
      <dgm:prSet/>
      <dgm:spPr/>
      <dgm:t>
        <a:bodyPr/>
        <a:lstStyle/>
        <a:p>
          <a:endParaRPr lang="zh-CN" altLang="en-US"/>
        </a:p>
      </dgm:t>
    </dgm:pt>
    <dgm:pt modelId="{EC4E92EC-E50F-47E2-88F9-4FD572D5A207}">
      <dgm:prSet/>
      <dgm:spPr/>
      <dgm:t>
        <a:bodyPr/>
        <a:lstStyle/>
        <a:p>
          <a:r>
            <a:rPr lang="en-US" altLang="zh-CN" smtClean="0"/>
            <a:t>Associate Consultant</a:t>
          </a:r>
          <a:endParaRPr lang="zh-CN" altLang="en-US"/>
        </a:p>
      </dgm:t>
    </dgm:pt>
    <dgm:pt modelId="{3C8690D7-F19B-454D-B02B-246E7D0BFF5E}" type="parTrans" cxnId="{8E666588-9ECA-48D7-903B-A066739E8968}">
      <dgm:prSet/>
      <dgm:spPr/>
      <dgm:t>
        <a:bodyPr/>
        <a:lstStyle/>
        <a:p>
          <a:endParaRPr lang="zh-CN" altLang="en-US"/>
        </a:p>
      </dgm:t>
    </dgm:pt>
    <dgm:pt modelId="{711D7920-E10D-40AF-842A-64AF5BA6DACB}" type="sibTrans" cxnId="{8E666588-9ECA-48D7-903B-A066739E8968}">
      <dgm:prSet/>
      <dgm:spPr/>
      <dgm:t>
        <a:bodyPr/>
        <a:lstStyle/>
        <a:p>
          <a:endParaRPr lang="zh-CN" altLang="en-US"/>
        </a:p>
      </dgm:t>
    </dgm:pt>
    <dgm:pt modelId="{997CDFFD-F1C5-49CD-8001-7B6E7C120F0B}" type="pres">
      <dgm:prSet presAssocID="{937E1C26-6242-46FD-825A-7109D442A5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DEAC589-CF9F-4F9A-8A5B-D4DD8E7C00E3}" type="pres">
      <dgm:prSet presAssocID="{E540A901-1904-42BC-AC52-41B67EC55B76}" presName="hierRoot1" presStyleCnt="0"/>
      <dgm:spPr/>
    </dgm:pt>
    <dgm:pt modelId="{AB480D69-1749-4C54-A537-C18747D3407E}" type="pres">
      <dgm:prSet presAssocID="{E540A901-1904-42BC-AC52-41B67EC55B76}" presName="composite" presStyleCnt="0"/>
      <dgm:spPr/>
    </dgm:pt>
    <dgm:pt modelId="{E854C3C0-3778-4E8A-ACB8-1B194F5D7634}" type="pres">
      <dgm:prSet presAssocID="{E540A901-1904-42BC-AC52-41B67EC55B76}" presName="background" presStyleLbl="node0" presStyleIdx="0" presStyleCnt="1"/>
      <dgm:spPr>
        <a:solidFill>
          <a:schemeClr val="accent5"/>
        </a:solidFill>
      </dgm:spPr>
    </dgm:pt>
    <dgm:pt modelId="{6C55511F-5DA4-4253-9FB9-0188A4CF9BD4}" type="pres">
      <dgm:prSet presAssocID="{E540A901-1904-42BC-AC52-41B67EC55B7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663200-730A-44A7-BA4C-5C1A59AE4695}" type="pres">
      <dgm:prSet presAssocID="{E540A901-1904-42BC-AC52-41B67EC55B76}" presName="hierChild2" presStyleCnt="0"/>
      <dgm:spPr/>
    </dgm:pt>
    <dgm:pt modelId="{7BCBC6FF-F420-4807-8BA6-BDA9B739EFAB}" type="pres">
      <dgm:prSet presAssocID="{C9FE4698-EAF0-4F5C-B76F-C9B9F0908A95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39FF6690-6982-468E-AD20-CECF5801DC30}" type="pres">
      <dgm:prSet presAssocID="{799F02F5-3517-42D2-A5D5-AE69322823A8}" presName="hierRoot2" presStyleCnt="0"/>
      <dgm:spPr/>
    </dgm:pt>
    <dgm:pt modelId="{D39F2DD9-3C16-423E-B368-604B45F16204}" type="pres">
      <dgm:prSet presAssocID="{799F02F5-3517-42D2-A5D5-AE69322823A8}" presName="composite2" presStyleCnt="0"/>
      <dgm:spPr/>
    </dgm:pt>
    <dgm:pt modelId="{DB46C6CE-F3C9-4FD9-9937-36A7363A60AF}" type="pres">
      <dgm:prSet presAssocID="{799F02F5-3517-42D2-A5D5-AE69322823A8}" presName="background2" presStyleLbl="node2" presStyleIdx="0" presStyleCnt="2"/>
      <dgm:spPr>
        <a:solidFill>
          <a:schemeClr val="accent5"/>
        </a:solidFill>
      </dgm:spPr>
    </dgm:pt>
    <dgm:pt modelId="{DFE392E0-CC38-4411-A628-F665CBD10509}" type="pres">
      <dgm:prSet presAssocID="{799F02F5-3517-42D2-A5D5-AE69322823A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9C49A3-34BB-42F2-978A-AEF741A2FBA7}" type="pres">
      <dgm:prSet presAssocID="{799F02F5-3517-42D2-A5D5-AE69322823A8}" presName="hierChild3" presStyleCnt="0"/>
      <dgm:spPr/>
    </dgm:pt>
    <dgm:pt modelId="{AB919B31-C2AD-4AC9-B4FC-EBE0B38709A9}" type="pres">
      <dgm:prSet presAssocID="{622E710C-DEA6-4796-AE92-23B8E13C0557}" presName="Name17" presStyleLbl="parChTrans1D3" presStyleIdx="0" presStyleCnt="4"/>
      <dgm:spPr/>
      <dgm:t>
        <a:bodyPr/>
        <a:lstStyle/>
        <a:p>
          <a:endParaRPr lang="zh-CN" altLang="en-US"/>
        </a:p>
      </dgm:t>
    </dgm:pt>
    <dgm:pt modelId="{CA543544-18BB-4D3B-BF0A-4287EEEE39E1}" type="pres">
      <dgm:prSet presAssocID="{17FCC17B-9236-47D0-84AA-2334AE4F905B}" presName="hierRoot3" presStyleCnt="0"/>
      <dgm:spPr/>
    </dgm:pt>
    <dgm:pt modelId="{208859F7-7694-4493-956C-F0802C417A24}" type="pres">
      <dgm:prSet presAssocID="{17FCC17B-9236-47D0-84AA-2334AE4F905B}" presName="composite3" presStyleCnt="0"/>
      <dgm:spPr/>
    </dgm:pt>
    <dgm:pt modelId="{184222BA-773B-43D7-AB90-0C74E1DE9265}" type="pres">
      <dgm:prSet presAssocID="{17FCC17B-9236-47D0-84AA-2334AE4F905B}" presName="background3" presStyleLbl="node3" presStyleIdx="0" presStyleCnt="4"/>
      <dgm:spPr/>
    </dgm:pt>
    <dgm:pt modelId="{49708869-3CDC-4FE8-A3BD-1A6F99F2D6D5}" type="pres">
      <dgm:prSet presAssocID="{17FCC17B-9236-47D0-84AA-2334AE4F905B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C94945-E86E-4A1F-B770-1E3E282C866C}" type="pres">
      <dgm:prSet presAssocID="{17FCC17B-9236-47D0-84AA-2334AE4F905B}" presName="hierChild4" presStyleCnt="0"/>
      <dgm:spPr/>
    </dgm:pt>
    <dgm:pt modelId="{46AD4CC9-806B-40E3-BED4-D8B94471F19F}" type="pres">
      <dgm:prSet presAssocID="{675D885C-5617-4C39-97AC-89B5BBA79C28}" presName="Name23" presStyleLbl="parChTrans1D4" presStyleIdx="0" presStyleCnt="13"/>
      <dgm:spPr/>
      <dgm:t>
        <a:bodyPr/>
        <a:lstStyle/>
        <a:p>
          <a:endParaRPr lang="zh-CN" altLang="en-US"/>
        </a:p>
      </dgm:t>
    </dgm:pt>
    <dgm:pt modelId="{80D6AA30-8B45-42B9-8915-409EC1436EA3}" type="pres">
      <dgm:prSet presAssocID="{C73236C0-55BE-4581-B66B-81E3EE7B089C}" presName="hierRoot4" presStyleCnt="0"/>
      <dgm:spPr/>
    </dgm:pt>
    <dgm:pt modelId="{EB3280EF-31B3-4CCF-887B-D2A653398EB3}" type="pres">
      <dgm:prSet presAssocID="{C73236C0-55BE-4581-B66B-81E3EE7B089C}" presName="composite4" presStyleCnt="0"/>
      <dgm:spPr/>
    </dgm:pt>
    <dgm:pt modelId="{82B723EA-5410-4C6A-8B64-318421F58546}" type="pres">
      <dgm:prSet presAssocID="{C73236C0-55BE-4581-B66B-81E3EE7B089C}" presName="background4" presStyleLbl="node4" presStyleIdx="0" presStyleCnt="13"/>
      <dgm:spPr>
        <a:solidFill>
          <a:schemeClr val="accent5"/>
        </a:solidFill>
      </dgm:spPr>
    </dgm:pt>
    <dgm:pt modelId="{1A6CAE08-8F28-42F4-BDC5-B49CBDBB9F0A}" type="pres">
      <dgm:prSet presAssocID="{C73236C0-55BE-4581-B66B-81E3EE7B089C}" presName="text4" presStyleLbl="fgAcc4" presStyleIdx="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EBDB10-CDB1-4311-AFD6-9182DEF9040D}" type="pres">
      <dgm:prSet presAssocID="{C73236C0-55BE-4581-B66B-81E3EE7B089C}" presName="hierChild5" presStyleCnt="0"/>
      <dgm:spPr/>
    </dgm:pt>
    <dgm:pt modelId="{5DBF5E91-B5AB-49D0-A6CD-F74CD1A6F6A3}" type="pres">
      <dgm:prSet presAssocID="{464D1A51-2B64-4B97-A499-2397D27FD69E}" presName="Name23" presStyleLbl="parChTrans1D4" presStyleIdx="1" presStyleCnt="13"/>
      <dgm:spPr/>
      <dgm:t>
        <a:bodyPr/>
        <a:lstStyle/>
        <a:p>
          <a:endParaRPr lang="zh-CN" altLang="en-US"/>
        </a:p>
      </dgm:t>
    </dgm:pt>
    <dgm:pt modelId="{E4FA27D9-59B2-43CE-8242-4AE9AEC840BB}" type="pres">
      <dgm:prSet presAssocID="{3EA3F092-A0FE-440C-B8A2-C3563EAA6157}" presName="hierRoot4" presStyleCnt="0"/>
      <dgm:spPr/>
    </dgm:pt>
    <dgm:pt modelId="{B98ACD5E-95E0-4F4E-AB64-B024D2CB8ECD}" type="pres">
      <dgm:prSet presAssocID="{3EA3F092-A0FE-440C-B8A2-C3563EAA6157}" presName="composite4" presStyleCnt="0"/>
      <dgm:spPr/>
    </dgm:pt>
    <dgm:pt modelId="{88497E61-8DFF-47AF-A91E-381C2D92C43A}" type="pres">
      <dgm:prSet presAssocID="{3EA3F092-A0FE-440C-B8A2-C3563EAA6157}" presName="background4" presStyleLbl="node4" presStyleIdx="1" presStyleCnt="13"/>
      <dgm:spPr/>
    </dgm:pt>
    <dgm:pt modelId="{9A87D293-07FB-4F9E-9D62-D965230F017F}" type="pres">
      <dgm:prSet presAssocID="{3EA3F092-A0FE-440C-B8A2-C3563EAA6157}" presName="text4" presStyleLbl="fgAcc4" presStyleIdx="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80BD68-16EC-4D6B-9AA6-B35A58BB11E6}" type="pres">
      <dgm:prSet presAssocID="{3EA3F092-A0FE-440C-B8A2-C3563EAA6157}" presName="hierChild5" presStyleCnt="0"/>
      <dgm:spPr/>
    </dgm:pt>
    <dgm:pt modelId="{0CAAA6AE-C396-4A2F-8936-BEFEBB356A81}" type="pres">
      <dgm:prSet presAssocID="{18D3965F-CF0C-4070-9429-22A9BC7FECFE}" presName="Name23" presStyleLbl="parChTrans1D4" presStyleIdx="2" presStyleCnt="13"/>
      <dgm:spPr/>
      <dgm:t>
        <a:bodyPr/>
        <a:lstStyle/>
        <a:p>
          <a:endParaRPr lang="zh-CN" altLang="en-US"/>
        </a:p>
      </dgm:t>
    </dgm:pt>
    <dgm:pt modelId="{162F7093-9EE1-43FC-B8DC-0E50B5F7871E}" type="pres">
      <dgm:prSet presAssocID="{045BF9C6-ECB4-4483-BC04-9532899ED915}" presName="hierRoot4" presStyleCnt="0"/>
      <dgm:spPr/>
    </dgm:pt>
    <dgm:pt modelId="{CE628387-56D7-4C7E-9C30-C47D55D7F53A}" type="pres">
      <dgm:prSet presAssocID="{045BF9C6-ECB4-4483-BC04-9532899ED915}" presName="composite4" presStyleCnt="0"/>
      <dgm:spPr/>
    </dgm:pt>
    <dgm:pt modelId="{75A9D29E-3AD0-4C9D-B5A2-67BFCE40FF53}" type="pres">
      <dgm:prSet presAssocID="{045BF9C6-ECB4-4483-BC04-9532899ED915}" presName="background4" presStyleLbl="node4" presStyleIdx="2" presStyleCnt="13"/>
      <dgm:spPr>
        <a:solidFill>
          <a:schemeClr val="accent5"/>
        </a:solidFill>
      </dgm:spPr>
    </dgm:pt>
    <dgm:pt modelId="{BF559BCF-D02A-493C-A9B6-37372F996432}" type="pres">
      <dgm:prSet presAssocID="{045BF9C6-ECB4-4483-BC04-9532899ED915}" presName="text4" presStyleLbl="fgAcc4" presStyleIdx="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5E9334-8B78-4420-9FE5-6240C13E22FF}" type="pres">
      <dgm:prSet presAssocID="{045BF9C6-ECB4-4483-BC04-9532899ED915}" presName="hierChild5" presStyleCnt="0"/>
      <dgm:spPr/>
    </dgm:pt>
    <dgm:pt modelId="{F025B62E-15FA-49D4-9B08-BA805BCDE734}" type="pres">
      <dgm:prSet presAssocID="{374B1BBE-47E9-4F96-B2F1-F7A34ABA2F41}" presName="Name23" presStyleLbl="parChTrans1D4" presStyleIdx="3" presStyleCnt="13"/>
      <dgm:spPr/>
      <dgm:t>
        <a:bodyPr/>
        <a:lstStyle/>
        <a:p>
          <a:endParaRPr lang="zh-CN" altLang="en-US"/>
        </a:p>
      </dgm:t>
    </dgm:pt>
    <dgm:pt modelId="{F9ABFBAA-8C0C-4240-A094-E8C5D846A6EE}" type="pres">
      <dgm:prSet presAssocID="{171F8063-2EC1-48BB-8C88-661BFAA040FD}" presName="hierRoot4" presStyleCnt="0"/>
      <dgm:spPr/>
    </dgm:pt>
    <dgm:pt modelId="{6DDF25CC-B55A-4B50-AC46-945FD02A24FE}" type="pres">
      <dgm:prSet presAssocID="{171F8063-2EC1-48BB-8C88-661BFAA040FD}" presName="composite4" presStyleCnt="0"/>
      <dgm:spPr/>
    </dgm:pt>
    <dgm:pt modelId="{0F6538F8-72B1-458B-B726-8E150476091E}" type="pres">
      <dgm:prSet presAssocID="{171F8063-2EC1-48BB-8C88-661BFAA040FD}" presName="background4" presStyleLbl="node4" presStyleIdx="3" presStyleCnt="13"/>
      <dgm:spPr/>
    </dgm:pt>
    <dgm:pt modelId="{3E6AE405-5007-46AC-9CAC-B56B95B0EDF5}" type="pres">
      <dgm:prSet presAssocID="{171F8063-2EC1-48BB-8C88-661BFAA040FD}" presName="text4" presStyleLbl="fgAcc4" presStyleIdx="3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96936A-8AAB-4621-85DA-0311570DE4DD}" type="pres">
      <dgm:prSet presAssocID="{171F8063-2EC1-48BB-8C88-661BFAA040FD}" presName="hierChild5" presStyleCnt="0"/>
      <dgm:spPr/>
    </dgm:pt>
    <dgm:pt modelId="{16F6D296-A1D5-4DB8-A100-50FF9CCCEE83}" type="pres">
      <dgm:prSet presAssocID="{3A32F7B9-E67D-49B8-8F3B-EE22729CE669}" presName="Name23" presStyleLbl="parChTrans1D4" presStyleIdx="4" presStyleCnt="13"/>
      <dgm:spPr/>
      <dgm:t>
        <a:bodyPr/>
        <a:lstStyle/>
        <a:p>
          <a:endParaRPr lang="zh-CN" altLang="en-US"/>
        </a:p>
      </dgm:t>
    </dgm:pt>
    <dgm:pt modelId="{4B78B15E-2070-4C9E-8009-01B91DA222A5}" type="pres">
      <dgm:prSet presAssocID="{5A0BDB90-AD66-46CB-809A-5AF2E1A89F85}" presName="hierRoot4" presStyleCnt="0"/>
      <dgm:spPr/>
    </dgm:pt>
    <dgm:pt modelId="{0DFD2719-D115-4361-809F-F39505C09DF8}" type="pres">
      <dgm:prSet presAssocID="{5A0BDB90-AD66-46CB-809A-5AF2E1A89F85}" presName="composite4" presStyleCnt="0"/>
      <dgm:spPr/>
    </dgm:pt>
    <dgm:pt modelId="{C9891F91-2C1F-4795-85F3-5109F2A8BC62}" type="pres">
      <dgm:prSet presAssocID="{5A0BDB90-AD66-46CB-809A-5AF2E1A89F85}" presName="background4" presStyleLbl="node4" presStyleIdx="4" presStyleCnt="13"/>
      <dgm:spPr>
        <a:solidFill>
          <a:schemeClr val="accent5"/>
        </a:solidFill>
      </dgm:spPr>
    </dgm:pt>
    <dgm:pt modelId="{FD481226-AD59-4F8D-ADEC-6177E177B8B1}" type="pres">
      <dgm:prSet presAssocID="{5A0BDB90-AD66-46CB-809A-5AF2E1A89F85}" presName="text4" presStyleLbl="fgAcc4" presStyleIdx="4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D66BCC-BD40-4FD2-8BCC-46C9F51D0038}" type="pres">
      <dgm:prSet presAssocID="{5A0BDB90-AD66-46CB-809A-5AF2E1A89F85}" presName="hierChild5" presStyleCnt="0"/>
      <dgm:spPr/>
    </dgm:pt>
    <dgm:pt modelId="{E29A8588-8388-4C18-92E4-332D544DC1ED}" type="pres">
      <dgm:prSet presAssocID="{F0E97583-59F7-45DE-8306-51CCE06C8FDC}" presName="Name23" presStyleLbl="parChTrans1D4" presStyleIdx="5" presStyleCnt="13"/>
      <dgm:spPr/>
      <dgm:t>
        <a:bodyPr/>
        <a:lstStyle/>
        <a:p>
          <a:endParaRPr lang="zh-CN" altLang="en-US"/>
        </a:p>
      </dgm:t>
    </dgm:pt>
    <dgm:pt modelId="{CE09A18F-F2DE-4634-AE5E-B06D63619EB0}" type="pres">
      <dgm:prSet presAssocID="{64D9F4E2-2806-4FB0-BFAF-074B3B81134C}" presName="hierRoot4" presStyleCnt="0"/>
      <dgm:spPr/>
    </dgm:pt>
    <dgm:pt modelId="{A652CF4D-624A-4080-AAFC-3FAF86B3F318}" type="pres">
      <dgm:prSet presAssocID="{64D9F4E2-2806-4FB0-BFAF-074B3B81134C}" presName="composite4" presStyleCnt="0"/>
      <dgm:spPr/>
    </dgm:pt>
    <dgm:pt modelId="{6BDD7A7B-9C8D-4771-9230-6CBBD1EBC4A8}" type="pres">
      <dgm:prSet presAssocID="{64D9F4E2-2806-4FB0-BFAF-074B3B81134C}" presName="background4" presStyleLbl="node4" presStyleIdx="5" presStyleCnt="13"/>
      <dgm:spPr/>
    </dgm:pt>
    <dgm:pt modelId="{145E3341-61A3-45A4-9409-7699DA205813}" type="pres">
      <dgm:prSet presAssocID="{64D9F4E2-2806-4FB0-BFAF-074B3B81134C}" presName="text4" presStyleLbl="fgAcc4" presStyleIdx="5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DDEC24-DE70-46A9-8412-F8716228808D}" type="pres">
      <dgm:prSet presAssocID="{64D9F4E2-2806-4FB0-BFAF-074B3B81134C}" presName="hierChild5" presStyleCnt="0"/>
      <dgm:spPr/>
    </dgm:pt>
    <dgm:pt modelId="{6C70F86F-DA25-4952-8334-C2B7D9C427CC}" type="pres">
      <dgm:prSet presAssocID="{CE68CF02-E27F-4B6A-8794-018844B3790F}" presName="Name23" presStyleLbl="parChTrans1D4" presStyleIdx="6" presStyleCnt="13"/>
      <dgm:spPr/>
      <dgm:t>
        <a:bodyPr/>
        <a:lstStyle/>
        <a:p>
          <a:endParaRPr lang="zh-CN" altLang="en-US"/>
        </a:p>
      </dgm:t>
    </dgm:pt>
    <dgm:pt modelId="{0BD71E0F-4830-4469-A050-FF34B35AC99D}" type="pres">
      <dgm:prSet presAssocID="{681BE6F3-956F-4055-BB31-7EB899D47C0A}" presName="hierRoot4" presStyleCnt="0"/>
      <dgm:spPr/>
    </dgm:pt>
    <dgm:pt modelId="{9F103F29-B62B-4A65-A891-9017E757E740}" type="pres">
      <dgm:prSet presAssocID="{681BE6F3-956F-4055-BB31-7EB899D47C0A}" presName="composite4" presStyleCnt="0"/>
      <dgm:spPr/>
    </dgm:pt>
    <dgm:pt modelId="{E5F35C3B-BF95-463C-B9DF-09C82D9080D3}" type="pres">
      <dgm:prSet presAssocID="{681BE6F3-956F-4055-BB31-7EB899D47C0A}" presName="background4" presStyleLbl="node4" presStyleIdx="6" presStyleCnt="13"/>
      <dgm:spPr>
        <a:solidFill>
          <a:schemeClr val="accent5"/>
        </a:solidFill>
      </dgm:spPr>
    </dgm:pt>
    <dgm:pt modelId="{BD6FF257-A05A-4A67-A179-243F730E8F50}" type="pres">
      <dgm:prSet presAssocID="{681BE6F3-956F-4055-BB31-7EB899D47C0A}" presName="text4" presStyleLbl="fgAcc4" presStyleIdx="6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F89391-97D0-4950-AB55-FB26DF58E53E}" type="pres">
      <dgm:prSet presAssocID="{681BE6F3-956F-4055-BB31-7EB899D47C0A}" presName="hierChild5" presStyleCnt="0"/>
      <dgm:spPr/>
    </dgm:pt>
    <dgm:pt modelId="{0083963B-66EC-4964-86C9-C8440037FA77}" type="pres">
      <dgm:prSet presAssocID="{D707B2E7-3C78-4480-829E-94F50762223D}" presName="Name23" presStyleLbl="parChTrans1D4" presStyleIdx="7" presStyleCnt="13"/>
      <dgm:spPr/>
      <dgm:t>
        <a:bodyPr/>
        <a:lstStyle/>
        <a:p>
          <a:endParaRPr lang="zh-CN" altLang="en-US"/>
        </a:p>
      </dgm:t>
    </dgm:pt>
    <dgm:pt modelId="{CCEC8995-9A83-462B-B4B3-659A83F9E028}" type="pres">
      <dgm:prSet presAssocID="{07774B0C-8ABB-4B21-B77F-F1907D8F8990}" presName="hierRoot4" presStyleCnt="0"/>
      <dgm:spPr/>
    </dgm:pt>
    <dgm:pt modelId="{7A519FF0-B1C6-4721-AE32-9B1AB85569E7}" type="pres">
      <dgm:prSet presAssocID="{07774B0C-8ABB-4B21-B77F-F1907D8F8990}" presName="composite4" presStyleCnt="0"/>
      <dgm:spPr/>
    </dgm:pt>
    <dgm:pt modelId="{45816A53-C751-4576-B1A2-AB1476FD5B52}" type="pres">
      <dgm:prSet presAssocID="{07774B0C-8ABB-4B21-B77F-F1907D8F8990}" presName="background4" presStyleLbl="node4" presStyleIdx="7" presStyleCnt="13"/>
      <dgm:spPr/>
    </dgm:pt>
    <dgm:pt modelId="{0AB57B1D-42E1-4CAF-8454-4DFBA7C61A4B}" type="pres">
      <dgm:prSet presAssocID="{07774B0C-8ABB-4B21-B77F-F1907D8F8990}" presName="text4" presStyleLbl="fgAcc4" presStyleIdx="7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34A104-6C09-44D8-9620-A80425DA4D69}" type="pres">
      <dgm:prSet presAssocID="{07774B0C-8ABB-4B21-B77F-F1907D8F8990}" presName="hierChild5" presStyleCnt="0"/>
      <dgm:spPr/>
    </dgm:pt>
    <dgm:pt modelId="{5BBC604D-9C63-4DFC-96E4-4F0CB516D452}" type="pres">
      <dgm:prSet presAssocID="{9E75EB8A-5288-43F7-81DC-50E211C25892}" presName="Name23" presStyleLbl="parChTrans1D4" presStyleIdx="8" presStyleCnt="13"/>
      <dgm:spPr/>
      <dgm:t>
        <a:bodyPr/>
        <a:lstStyle/>
        <a:p>
          <a:endParaRPr lang="zh-CN" altLang="en-US"/>
        </a:p>
      </dgm:t>
    </dgm:pt>
    <dgm:pt modelId="{4EC34953-38AD-4906-BC79-FC71D41A952E}" type="pres">
      <dgm:prSet presAssocID="{54A08C2D-CD02-4411-AA13-9B8F6212EB85}" presName="hierRoot4" presStyleCnt="0"/>
      <dgm:spPr/>
    </dgm:pt>
    <dgm:pt modelId="{48D13C76-875E-4AEA-9111-9468BF966397}" type="pres">
      <dgm:prSet presAssocID="{54A08C2D-CD02-4411-AA13-9B8F6212EB85}" presName="composite4" presStyleCnt="0"/>
      <dgm:spPr/>
    </dgm:pt>
    <dgm:pt modelId="{C4E5E265-2B2A-489D-A5C0-150F5D27E8D4}" type="pres">
      <dgm:prSet presAssocID="{54A08C2D-CD02-4411-AA13-9B8F6212EB85}" presName="background4" presStyleLbl="node4" presStyleIdx="8" presStyleCnt="13"/>
      <dgm:spPr/>
    </dgm:pt>
    <dgm:pt modelId="{4F659688-9DD7-45D7-82BB-F4E515D620DB}" type="pres">
      <dgm:prSet presAssocID="{54A08C2D-CD02-4411-AA13-9B8F6212EB85}" presName="text4" presStyleLbl="fgAcc4" presStyleIdx="8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C12364-17BA-4A35-BE15-065D79FCDD36}" type="pres">
      <dgm:prSet presAssocID="{54A08C2D-CD02-4411-AA13-9B8F6212EB85}" presName="hierChild5" presStyleCnt="0"/>
      <dgm:spPr/>
    </dgm:pt>
    <dgm:pt modelId="{DC446238-7D84-4A73-A6E8-4F0ECE799D58}" type="pres">
      <dgm:prSet presAssocID="{6674A48E-703E-46D5-A432-59AAE1E31617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A42F8172-4D83-4841-8828-B99E72EE8ED6}" type="pres">
      <dgm:prSet presAssocID="{816197BF-034D-4A9A-8D3F-7E7E2A42F228}" presName="hierRoot2" presStyleCnt="0"/>
      <dgm:spPr/>
    </dgm:pt>
    <dgm:pt modelId="{8AFFD0C0-FCCE-494B-A4DC-F302AE705C88}" type="pres">
      <dgm:prSet presAssocID="{816197BF-034D-4A9A-8D3F-7E7E2A42F228}" presName="composite2" presStyleCnt="0"/>
      <dgm:spPr/>
    </dgm:pt>
    <dgm:pt modelId="{FF240E77-DD8B-4C22-9C34-5B5B091393E5}" type="pres">
      <dgm:prSet presAssocID="{816197BF-034D-4A9A-8D3F-7E7E2A42F228}" presName="background2" presStyleLbl="node2" presStyleIdx="1" presStyleCnt="2"/>
      <dgm:spPr>
        <a:solidFill>
          <a:schemeClr val="accent5"/>
        </a:solidFill>
      </dgm:spPr>
    </dgm:pt>
    <dgm:pt modelId="{792A34DF-9E06-4B9C-8F88-6C9298C0DBCE}" type="pres">
      <dgm:prSet presAssocID="{816197BF-034D-4A9A-8D3F-7E7E2A42F22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5EB897-7A5A-4E69-83E8-779A410CC0B7}" type="pres">
      <dgm:prSet presAssocID="{816197BF-034D-4A9A-8D3F-7E7E2A42F228}" presName="hierChild3" presStyleCnt="0"/>
      <dgm:spPr/>
    </dgm:pt>
    <dgm:pt modelId="{ED140734-3E04-4074-B67F-55C35661552E}" type="pres">
      <dgm:prSet presAssocID="{E7406A1A-AFCD-441F-858C-CFF2D90ACE5C}" presName="Name17" presStyleLbl="parChTrans1D3" presStyleIdx="1" presStyleCnt="4"/>
      <dgm:spPr/>
      <dgm:t>
        <a:bodyPr/>
        <a:lstStyle/>
        <a:p>
          <a:endParaRPr lang="zh-CN" altLang="en-US"/>
        </a:p>
      </dgm:t>
    </dgm:pt>
    <dgm:pt modelId="{D465CBAE-2FAB-41EC-9AEF-77C984BA31A5}" type="pres">
      <dgm:prSet presAssocID="{AD05F999-8722-4DAE-BCBE-1F186B16A51A}" presName="hierRoot3" presStyleCnt="0"/>
      <dgm:spPr/>
    </dgm:pt>
    <dgm:pt modelId="{D06C9EB3-A2D8-49AE-BF9A-5B6EE1233765}" type="pres">
      <dgm:prSet presAssocID="{AD05F999-8722-4DAE-BCBE-1F186B16A51A}" presName="composite3" presStyleCnt="0"/>
      <dgm:spPr/>
    </dgm:pt>
    <dgm:pt modelId="{32223B30-3558-4426-87A4-3F55E6DB2C93}" type="pres">
      <dgm:prSet presAssocID="{AD05F999-8722-4DAE-BCBE-1F186B16A51A}" presName="background3" presStyleLbl="node3" presStyleIdx="1" presStyleCnt="4"/>
      <dgm:spPr>
        <a:solidFill>
          <a:schemeClr val="accent5"/>
        </a:solidFill>
      </dgm:spPr>
    </dgm:pt>
    <dgm:pt modelId="{A51D13E3-349B-4359-A43C-6BBC7B9F0389}" type="pres">
      <dgm:prSet presAssocID="{AD05F999-8722-4DAE-BCBE-1F186B16A51A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86C04B-DA85-400B-88B3-C852B980062A}" type="pres">
      <dgm:prSet presAssocID="{AD05F999-8722-4DAE-BCBE-1F186B16A51A}" presName="hierChild4" presStyleCnt="0"/>
      <dgm:spPr/>
    </dgm:pt>
    <dgm:pt modelId="{46142DFB-4E37-4B3C-A391-7FD8A18735C1}" type="pres">
      <dgm:prSet presAssocID="{C053E8ED-0C48-423B-B572-0EE28E41BDBD}" presName="Name23" presStyleLbl="parChTrans1D4" presStyleIdx="9" presStyleCnt="13"/>
      <dgm:spPr/>
      <dgm:t>
        <a:bodyPr/>
        <a:lstStyle/>
        <a:p>
          <a:endParaRPr lang="zh-CN" altLang="en-US"/>
        </a:p>
      </dgm:t>
    </dgm:pt>
    <dgm:pt modelId="{7F7278F4-69C3-477F-AE50-4892C5D6019F}" type="pres">
      <dgm:prSet presAssocID="{171231F7-D97F-4F89-BDDF-78CDBAF97E00}" presName="hierRoot4" presStyleCnt="0"/>
      <dgm:spPr/>
    </dgm:pt>
    <dgm:pt modelId="{73BD5A47-6228-4EF3-9E9C-60174EE81DA1}" type="pres">
      <dgm:prSet presAssocID="{171231F7-D97F-4F89-BDDF-78CDBAF97E00}" presName="composite4" presStyleCnt="0"/>
      <dgm:spPr/>
    </dgm:pt>
    <dgm:pt modelId="{4319D1EE-88A1-4BF3-A8E1-A9D0E4FC9AEC}" type="pres">
      <dgm:prSet presAssocID="{171231F7-D97F-4F89-BDDF-78CDBAF97E00}" presName="background4" presStyleLbl="node4" presStyleIdx="9" presStyleCnt="13"/>
      <dgm:spPr>
        <a:solidFill>
          <a:schemeClr val="accent1"/>
        </a:solidFill>
      </dgm:spPr>
    </dgm:pt>
    <dgm:pt modelId="{12FACF62-2BB5-4D48-BF2F-5AAB5E0C0C6F}" type="pres">
      <dgm:prSet presAssocID="{171231F7-D97F-4F89-BDDF-78CDBAF97E00}" presName="text4" presStyleLbl="fgAcc4" presStyleIdx="9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3A1E2F-9978-4894-8F66-1FEBD002DAE0}" type="pres">
      <dgm:prSet presAssocID="{171231F7-D97F-4F89-BDDF-78CDBAF97E00}" presName="hierChild5" presStyleCnt="0"/>
      <dgm:spPr/>
    </dgm:pt>
    <dgm:pt modelId="{13BA63E0-C8E4-449F-82CF-2A9656467557}" type="pres">
      <dgm:prSet presAssocID="{32E6E151-1F5C-43F3-A68C-51723A18B1AE}" presName="Name23" presStyleLbl="parChTrans1D4" presStyleIdx="10" presStyleCnt="13"/>
      <dgm:spPr/>
      <dgm:t>
        <a:bodyPr/>
        <a:lstStyle/>
        <a:p>
          <a:endParaRPr lang="zh-CN" altLang="en-US"/>
        </a:p>
      </dgm:t>
    </dgm:pt>
    <dgm:pt modelId="{9DA5D1C1-AD2F-47D3-BE90-4E1A1246A3FD}" type="pres">
      <dgm:prSet presAssocID="{07B0389C-94C5-4E61-873A-3BF373D24BC0}" presName="hierRoot4" presStyleCnt="0"/>
      <dgm:spPr/>
    </dgm:pt>
    <dgm:pt modelId="{D627B670-C062-4231-B92D-158E83834187}" type="pres">
      <dgm:prSet presAssocID="{07B0389C-94C5-4E61-873A-3BF373D24BC0}" presName="composite4" presStyleCnt="0"/>
      <dgm:spPr/>
    </dgm:pt>
    <dgm:pt modelId="{870E939A-C428-4F2C-8E06-CDE53CE825A0}" type="pres">
      <dgm:prSet presAssocID="{07B0389C-94C5-4E61-873A-3BF373D24BC0}" presName="background4" presStyleLbl="node4" presStyleIdx="10" presStyleCnt="13"/>
      <dgm:spPr/>
    </dgm:pt>
    <dgm:pt modelId="{56E82388-1D8A-419D-BBD1-4AF62F73C3B1}" type="pres">
      <dgm:prSet presAssocID="{07B0389C-94C5-4E61-873A-3BF373D24BC0}" presName="text4" presStyleLbl="fgAcc4" presStyleIdx="1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C265A6-A5B8-43AA-87C2-2E365855FD33}" type="pres">
      <dgm:prSet presAssocID="{07B0389C-94C5-4E61-873A-3BF373D24BC0}" presName="hierChild5" presStyleCnt="0"/>
      <dgm:spPr/>
    </dgm:pt>
    <dgm:pt modelId="{CF9AB90D-1408-4F26-8512-DF00476A2389}" type="pres">
      <dgm:prSet presAssocID="{37E44E9A-17DE-4DF5-A027-ECC595FBCAF1}" presName="Name17" presStyleLbl="parChTrans1D3" presStyleIdx="2" presStyleCnt="4"/>
      <dgm:spPr/>
      <dgm:t>
        <a:bodyPr/>
        <a:lstStyle/>
        <a:p>
          <a:endParaRPr lang="zh-CN" altLang="en-US"/>
        </a:p>
      </dgm:t>
    </dgm:pt>
    <dgm:pt modelId="{52FAA72D-6A11-4097-AC6E-D4AED40DE237}" type="pres">
      <dgm:prSet presAssocID="{44C4270B-2932-46BE-AA2D-F50AD7E9AA1A}" presName="hierRoot3" presStyleCnt="0"/>
      <dgm:spPr/>
    </dgm:pt>
    <dgm:pt modelId="{F3322C77-17A9-4C72-BBE3-65F44FC935D4}" type="pres">
      <dgm:prSet presAssocID="{44C4270B-2932-46BE-AA2D-F50AD7E9AA1A}" presName="composite3" presStyleCnt="0"/>
      <dgm:spPr/>
    </dgm:pt>
    <dgm:pt modelId="{EDA7A7F1-78E4-406A-B3D8-630A3BCACDA4}" type="pres">
      <dgm:prSet presAssocID="{44C4270B-2932-46BE-AA2D-F50AD7E9AA1A}" presName="background3" presStyleLbl="node3" presStyleIdx="2" presStyleCnt="4"/>
      <dgm:spPr>
        <a:solidFill>
          <a:schemeClr val="accent5"/>
        </a:solidFill>
        <a:ln>
          <a:solidFill>
            <a:schemeClr val="accent5"/>
          </a:solidFill>
        </a:ln>
      </dgm:spPr>
    </dgm:pt>
    <dgm:pt modelId="{C973C0F6-D171-40E5-B584-4470797587D5}" type="pres">
      <dgm:prSet presAssocID="{44C4270B-2932-46BE-AA2D-F50AD7E9AA1A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8C523F-32AE-47E5-9ACE-C2CCDCAD5F44}" type="pres">
      <dgm:prSet presAssocID="{44C4270B-2932-46BE-AA2D-F50AD7E9AA1A}" presName="hierChild4" presStyleCnt="0"/>
      <dgm:spPr/>
    </dgm:pt>
    <dgm:pt modelId="{553B5953-5246-439D-AC8C-2CE8AE6342EE}" type="pres">
      <dgm:prSet presAssocID="{A531399C-5F9E-4677-A924-E1E9AF7B604D}" presName="Name23" presStyleLbl="parChTrans1D4" presStyleIdx="11" presStyleCnt="13"/>
      <dgm:spPr/>
      <dgm:t>
        <a:bodyPr/>
        <a:lstStyle/>
        <a:p>
          <a:endParaRPr lang="zh-CN" altLang="en-US"/>
        </a:p>
      </dgm:t>
    </dgm:pt>
    <dgm:pt modelId="{30ECEB45-F59C-4AA7-8B7D-5AA23B0AE182}" type="pres">
      <dgm:prSet presAssocID="{B5011C0F-7397-44B7-BC1E-E7BA0D167495}" presName="hierRoot4" presStyleCnt="0"/>
      <dgm:spPr/>
    </dgm:pt>
    <dgm:pt modelId="{362D084D-C4F8-4CFD-A297-1627893B7A49}" type="pres">
      <dgm:prSet presAssocID="{B5011C0F-7397-44B7-BC1E-E7BA0D167495}" presName="composite4" presStyleCnt="0"/>
      <dgm:spPr/>
    </dgm:pt>
    <dgm:pt modelId="{F59F1B61-DC8B-4857-85B3-9F85AA916C88}" type="pres">
      <dgm:prSet presAssocID="{B5011C0F-7397-44B7-BC1E-E7BA0D167495}" presName="background4" presStyleLbl="node4" presStyleIdx="11" presStyleCnt="13"/>
      <dgm:spPr/>
    </dgm:pt>
    <dgm:pt modelId="{2362BBC6-7981-47D9-AD4E-AF31CEC49CB4}" type="pres">
      <dgm:prSet presAssocID="{B5011C0F-7397-44B7-BC1E-E7BA0D167495}" presName="text4" presStyleLbl="fgAcc4" presStyleIdx="1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435BC0-6A06-4BAD-9DE5-A8F6BEF7259D}" type="pres">
      <dgm:prSet presAssocID="{B5011C0F-7397-44B7-BC1E-E7BA0D167495}" presName="hierChild5" presStyleCnt="0"/>
      <dgm:spPr/>
    </dgm:pt>
    <dgm:pt modelId="{ECF570B9-8FC9-43BB-907C-48A41B25F5F6}" type="pres">
      <dgm:prSet presAssocID="{3C8690D7-F19B-454D-B02B-246E7D0BFF5E}" presName="Name23" presStyleLbl="parChTrans1D4" presStyleIdx="12" presStyleCnt="13"/>
      <dgm:spPr/>
      <dgm:t>
        <a:bodyPr/>
        <a:lstStyle/>
        <a:p>
          <a:endParaRPr lang="zh-CN" altLang="en-US"/>
        </a:p>
      </dgm:t>
    </dgm:pt>
    <dgm:pt modelId="{BF16B036-0BE6-4371-AE46-383E01ED5425}" type="pres">
      <dgm:prSet presAssocID="{EC4E92EC-E50F-47E2-88F9-4FD572D5A207}" presName="hierRoot4" presStyleCnt="0"/>
      <dgm:spPr/>
    </dgm:pt>
    <dgm:pt modelId="{11EB8986-FA80-40CA-9DFD-3F4087F7243A}" type="pres">
      <dgm:prSet presAssocID="{EC4E92EC-E50F-47E2-88F9-4FD572D5A207}" presName="composite4" presStyleCnt="0"/>
      <dgm:spPr/>
    </dgm:pt>
    <dgm:pt modelId="{4848AAD6-D076-456B-8ABA-6B0954D56AF4}" type="pres">
      <dgm:prSet presAssocID="{EC4E92EC-E50F-47E2-88F9-4FD572D5A207}" presName="background4" presStyleLbl="node4" presStyleIdx="12" presStyleCnt="13"/>
      <dgm:spPr/>
    </dgm:pt>
    <dgm:pt modelId="{B6732C18-3AEC-4290-8D99-FEB07A710CCC}" type="pres">
      <dgm:prSet presAssocID="{EC4E92EC-E50F-47E2-88F9-4FD572D5A207}" presName="text4" presStyleLbl="fgAcc4" presStyleIdx="1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63015C-3877-406A-BC68-6C77D2390026}" type="pres">
      <dgm:prSet presAssocID="{EC4E92EC-E50F-47E2-88F9-4FD572D5A207}" presName="hierChild5" presStyleCnt="0"/>
      <dgm:spPr/>
    </dgm:pt>
    <dgm:pt modelId="{F5F545AB-32D6-4A55-970D-E7857F42E51F}" type="pres">
      <dgm:prSet presAssocID="{EB0AB0E2-2C4E-46AF-9DBA-2273B6C88C29}" presName="Name17" presStyleLbl="parChTrans1D3" presStyleIdx="3" presStyleCnt="4"/>
      <dgm:spPr/>
      <dgm:t>
        <a:bodyPr/>
        <a:lstStyle/>
        <a:p>
          <a:endParaRPr lang="zh-CN" altLang="en-US"/>
        </a:p>
      </dgm:t>
    </dgm:pt>
    <dgm:pt modelId="{D9B110A1-A811-4BA6-B22F-3F08405DC09F}" type="pres">
      <dgm:prSet presAssocID="{1C9CFD87-14B6-4BE9-A1FE-A72C61990DD5}" presName="hierRoot3" presStyleCnt="0"/>
      <dgm:spPr/>
    </dgm:pt>
    <dgm:pt modelId="{F5E94D7A-E811-4B6C-9016-DDFDCB5360F3}" type="pres">
      <dgm:prSet presAssocID="{1C9CFD87-14B6-4BE9-A1FE-A72C61990DD5}" presName="composite3" presStyleCnt="0"/>
      <dgm:spPr/>
    </dgm:pt>
    <dgm:pt modelId="{4B3C666C-B726-41FE-87DE-281AFCAC0495}" type="pres">
      <dgm:prSet presAssocID="{1C9CFD87-14B6-4BE9-A1FE-A72C61990DD5}" presName="background3" presStyleLbl="node3" presStyleIdx="3" presStyleCnt="4"/>
      <dgm:spPr/>
    </dgm:pt>
    <dgm:pt modelId="{671A29C8-21C4-4A4C-BEE3-192BEBF96A19}" type="pres">
      <dgm:prSet presAssocID="{1C9CFD87-14B6-4BE9-A1FE-A72C61990DD5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111A7F-1C63-4487-9FFD-8E6B74FE320A}" type="pres">
      <dgm:prSet presAssocID="{1C9CFD87-14B6-4BE9-A1FE-A72C61990DD5}" presName="hierChild4" presStyleCnt="0"/>
      <dgm:spPr/>
    </dgm:pt>
  </dgm:ptLst>
  <dgm:cxnLst>
    <dgm:cxn modelId="{D633FCE8-9852-4511-9A2C-32020FD944C4}" type="presOf" srcId="{374B1BBE-47E9-4F96-B2F1-F7A34ABA2F41}" destId="{F025B62E-15FA-49D4-9B08-BA805BCDE734}" srcOrd="0" destOrd="0" presId="urn:microsoft.com/office/officeart/2005/8/layout/hierarchy1"/>
    <dgm:cxn modelId="{3D2BF1EF-C782-49EB-8059-321C83FBCCFF}" type="presOf" srcId="{AD05F999-8722-4DAE-BCBE-1F186B16A51A}" destId="{A51D13E3-349B-4359-A43C-6BBC7B9F0389}" srcOrd="0" destOrd="0" presId="urn:microsoft.com/office/officeart/2005/8/layout/hierarchy1"/>
    <dgm:cxn modelId="{6203D415-6637-4F1B-9B19-D477DF6C876F}" type="presOf" srcId="{EC4E92EC-E50F-47E2-88F9-4FD572D5A207}" destId="{B6732C18-3AEC-4290-8D99-FEB07A710CCC}" srcOrd="0" destOrd="0" presId="urn:microsoft.com/office/officeart/2005/8/layout/hierarchy1"/>
    <dgm:cxn modelId="{9CBDA865-E8B8-4413-B8A7-31F4EE97D657}" type="presOf" srcId="{5A0BDB90-AD66-46CB-809A-5AF2E1A89F85}" destId="{FD481226-AD59-4F8D-ADEC-6177E177B8B1}" srcOrd="0" destOrd="0" presId="urn:microsoft.com/office/officeart/2005/8/layout/hierarchy1"/>
    <dgm:cxn modelId="{3F26B439-E0C3-4BE0-AC6A-7A79301CF79C}" type="presOf" srcId="{675D885C-5617-4C39-97AC-89B5BBA79C28}" destId="{46AD4CC9-806B-40E3-BED4-D8B94471F19F}" srcOrd="0" destOrd="0" presId="urn:microsoft.com/office/officeart/2005/8/layout/hierarchy1"/>
    <dgm:cxn modelId="{9378D6DC-D435-4A15-9D3C-03679FED8838}" type="presOf" srcId="{045BF9C6-ECB4-4483-BC04-9532899ED915}" destId="{BF559BCF-D02A-493C-A9B6-37372F996432}" srcOrd="0" destOrd="0" presId="urn:microsoft.com/office/officeart/2005/8/layout/hierarchy1"/>
    <dgm:cxn modelId="{E775BADC-7C0D-4A76-B4EB-9B85147E68F3}" srcId="{44C4270B-2932-46BE-AA2D-F50AD7E9AA1A}" destId="{B5011C0F-7397-44B7-BC1E-E7BA0D167495}" srcOrd="0" destOrd="0" parTransId="{A531399C-5F9E-4677-A924-E1E9AF7B604D}" sibTransId="{6B42D00E-00B2-416B-B732-2BD0ED08980D}"/>
    <dgm:cxn modelId="{ABFA3E03-A6A2-45D8-82D5-71C109E41DD3}" type="presOf" srcId="{C053E8ED-0C48-423B-B572-0EE28E41BDBD}" destId="{46142DFB-4E37-4B3C-A391-7FD8A18735C1}" srcOrd="0" destOrd="0" presId="urn:microsoft.com/office/officeart/2005/8/layout/hierarchy1"/>
    <dgm:cxn modelId="{06C0A288-17D7-42F0-B613-EF9395F38BF5}" srcId="{5A0BDB90-AD66-46CB-809A-5AF2E1A89F85}" destId="{64D9F4E2-2806-4FB0-BFAF-074B3B81134C}" srcOrd="0" destOrd="0" parTransId="{F0E97583-59F7-45DE-8306-51CCE06C8FDC}" sibTransId="{8EFD9B77-DFCB-4A47-9BEF-20B42664F2F7}"/>
    <dgm:cxn modelId="{F7B31EC6-E4F2-4C3F-9CA3-2FD150487C4B}" type="presOf" srcId="{32E6E151-1F5C-43F3-A68C-51723A18B1AE}" destId="{13BA63E0-C8E4-449F-82CF-2A9656467557}" srcOrd="0" destOrd="0" presId="urn:microsoft.com/office/officeart/2005/8/layout/hierarchy1"/>
    <dgm:cxn modelId="{6FC0BF4C-F5BA-406F-A9DE-1AFF5CCACE2D}" type="presOf" srcId="{E7406A1A-AFCD-441F-858C-CFF2D90ACE5C}" destId="{ED140734-3E04-4074-B67F-55C35661552E}" srcOrd="0" destOrd="0" presId="urn:microsoft.com/office/officeart/2005/8/layout/hierarchy1"/>
    <dgm:cxn modelId="{AB872B70-78FF-4D0E-9453-EE025E546CB1}" type="presOf" srcId="{B5011C0F-7397-44B7-BC1E-E7BA0D167495}" destId="{2362BBC6-7981-47D9-AD4E-AF31CEC49CB4}" srcOrd="0" destOrd="0" presId="urn:microsoft.com/office/officeart/2005/8/layout/hierarchy1"/>
    <dgm:cxn modelId="{11CA16CA-EAF9-41EA-BC71-C507ACDC1084}" type="presOf" srcId="{1C9CFD87-14B6-4BE9-A1FE-A72C61990DD5}" destId="{671A29C8-21C4-4A4C-BEE3-192BEBF96A19}" srcOrd="0" destOrd="0" presId="urn:microsoft.com/office/officeart/2005/8/layout/hierarchy1"/>
    <dgm:cxn modelId="{76C1AEDA-5505-4430-A682-023A2B180FCD}" type="presOf" srcId="{07774B0C-8ABB-4B21-B77F-F1907D8F8990}" destId="{0AB57B1D-42E1-4CAF-8454-4DFBA7C61A4B}" srcOrd="0" destOrd="0" presId="urn:microsoft.com/office/officeart/2005/8/layout/hierarchy1"/>
    <dgm:cxn modelId="{DB8CF17D-DED5-4E71-8877-BFE179D215ED}" srcId="{816197BF-034D-4A9A-8D3F-7E7E2A42F228}" destId="{44C4270B-2932-46BE-AA2D-F50AD7E9AA1A}" srcOrd="1" destOrd="0" parTransId="{37E44E9A-17DE-4DF5-A027-ECC595FBCAF1}" sibTransId="{C93B2726-649C-4DD5-8402-69183D4BADC4}"/>
    <dgm:cxn modelId="{8E666588-9ECA-48D7-903B-A066739E8968}" srcId="{44C4270B-2932-46BE-AA2D-F50AD7E9AA1A}" destId="{EC4E92EC-E50F-47E2-88F9-4FD572D5A207}" srcOrd="1" destOrd="0" parTransId="{3C8690D7-F19B-454D-B02B-246E7D0BFF5E}" sibTransId="{711D7920-E10D-40AF-842A-64AF5BA6DACB}"/>
    <dgm:cxn modelId="{923FE1F7-B766-48E8-B54D-4B3A67DB311C}" type="presOf" srcId="{622E710C-DEA6-4796-AE92-23B8E13C0557}" destId="{AB919B31-C2AD-4AC9-B4FC-EBE0B38709A9}" srcOrd="0" destOrd="0" presId="urn:microsoft.com/office/officeart/2005/8/layout/hierarchy1"/>
    <dgm:cxn modelId="{5DA2783E-8C64-4771-B78B-CC4364DA03D4}" type="presOf" srcId="{6674A48E-703E-46D5-A432-59AAE1E31617}" destId="{DC446238-7D84-4A73-A6E8-4F0ECE799D58}" srcOrd="0" destOrd="0" presId="urn:microsoft.com/office/officeart/2005/8/layout/hierarchy1"/>
    <dgm:cxn modelId="{C8289E1B-DBE3-4977-95B2-9DCF3E38B072}" type="presOf" srcId="{D707B2E7-3C78-4480-829E-94F50762223D}" destId="{0083963B-66EC-4964-86C9-C8440037FA77}" srcOrd="0" destOrd="0" presId="urn:microsoft.com/office/officeart/2005/8/layout/hierarchy1"/>
    <dgm:cxn modelId="{14FE1A10-31BD-4B50-9F02-29F2B35FC782}" type="presOf" srcId="{3A32F7B9-E67D-49B8-8F3B-EE22729CE669}" destId="{16F6D296-A1D5-4DB8-A100-50FF9CCCEE83}" srcOrd="0" destOrd="0" presId="urn:microsoft.com/office/officeart/2005/8/layout/hierarchy1"/>
    <dgm:cxn modelId="{3DBEC272-2F90-4ED1-9121-3BC4826D1E0B}" type="presOf" srcId="{17FCC17B-9236-47D0-84AA-2334AE4F905B}" destId="{49708869-3CDC-4FE8-A3BD-1A6F99F2D6D5}" srcOrd="0" destOrd="0" presId="urn:microsoft.com/office/officeart/2005/8/layout/hierarchy1"/>
    <dgm:cxn modelId="{5BCC3D39-5222-46B0-95CD-719AB4E477FB}" type="presOf" srcId="{F0E97583-59F7-45DE-8306-51CCE06C8FDC}" destId="{E29A8588-8388-4C18-92E4-332D544DC1ED}" srcOrd="0" destOrd="0" presId="urn:microsoft.com/office/officeart/2005/8/layout/hierarchy1"/>
    <dgm:cxn modelId="{D3AAE0C4-B5F6-4545-9FFD-9259CA2FD2DC}" srcId="{E540A901-1904-42BC-AC52-41B67EC55B76}" destId="{799F02F5-3517-42D2-A5D5-AE69322823A8}" srcOrd="0" destOrd="0" parTransId="{C9FE4698-EAF0-4F5C-B76F-C9B9F0908A95}" sibTransId="{B3C1E9A6-9681-41E2-86DF-6B39C2ACBABC}"/>
    <dgm:cxn modelId="{8731A972-8890-4B21-B3B0-464D04F929C9}" type="presOf" srcId="{681BE6F3-956F-4055-BB31-7EB899D47C0A}" destId="{BD6FF257-A05A-4A67-A179-243F730E8F50}" srcOrd="0" destOrd="0" presId="urn:microsoft.com/office/officeart/2005/8/layout/hierarchy1"/>
    <dgm:cxn modelId="{9D17EA78-F994-465C-916A-9A6826C4B8FF}" srcId="{17FCC17B-9236-47D0-84AA-2334AE4F905B}" destId="{5A0BDB90-AD66-46CB-809A-5AF2E1A89F85}" srcOrd="2" destOrd="0" parTransId="{3A32F7B9-E67D-49B8-8F3B-EE22729CE669}" sibTransId="{E1BBCED0-A555-4B74-ACA0-FA4D248FE101}"/>
    <dgm:cxn modelId="{1B4FFDF1-CEB4-4AD4-8BF6-9F20257E556D}" type="presOf" srcId="{937E1C26-6242-46FD-825A-7109D442A561}" destId="{997CDFFD-F1C5-49CD-8001-7B6E7C120F0B}" srcOrd="0" destOrd="0" presId="urn:microsoft.com/office/officeart/2005/8/layout/hierarchy1"/>
    <dgm:cxn modelId="{D3978CFF-39BE-45B0-9A7C-B039F6BC08A2}" type="presOf" srcId="{3C8690D7-F19B-454D-B02B-246E7D0BFF5E}" destId="{ECF570B9-8FC9-43BB-907C-48A41B25F5F6}" srcOrd="0" destOrd="0" presId="urn:microsoft.com/office/officeart/2005/8/layout/hierarchy1"/>
    <dgm:cxn modelId="{F3F0F27E-92F0-4CEB-801B-9701F7057641}" type="presOf" srcId="{C73236C0-55BE-4581-B66B-81E3EE7B089C}" destId="{1A6CAE08-8F28-42F4-BDC5-B49CBDBB9F0A}" srcOrd="0" destOrd="0" presId="urn:microsoft.com/office/officeart/2005/8/layout/hierarchy1"/>
    <dgm:cxn modelId="{879C7843-9845-48F1-AD68-21993E0D356A}" type="presOf" srcId="{37E44E9A-17DE-4DF5-A027-ECC595FBCAF1}" destId="{CF9AB90D-1408-4F26-8512-DF00476A2389}" srcOrd="0" destOrd="0" presId="urn:microsoft.com/office/officeart/2005/8/layout/hierarchy1"/>
    <dgm:cxn modelId="{D4CCD63B-A058-422C-81BD-9BB7DBE6D75A}" srcId="{799F02F5-3517-42D2-A5D5-AE69322823A8}" destId="{17FCC17B-9236-47D0-84AA-2334AE4F905B}" srcOrd="0" destOrd="0" parTransId="{622E710C-DEA6-4796-AE92-23B8E13C0557}" sibTransId="{E60CC2A8-E042-400F-94F6-D72BE667C64A}"/>
    <dgm:cxn modelId="{F0259EB6-B06C-42BB-8D00-69B6300C3909}" srcId="{681BE6F3-956F-4055-BB31-7EB899D47C0A}" destId="{07774B0C-8ABB-4B21-B77F-F1907D8F8990}" srcOrd="0" destOrd="0" parTransId="{D707B2E7-3C78-4480-829E-94F50762223D}" sibTransId="{08DE9E4E-35D6-42FC-9975-9E2C408F345F}"/>
    <dgm:cxn modelId="{D859CAEE-78F9-4A69-9EA8-5F38F3D66AAD}" type="presOf" srcId="{07B0389C-94C5-4E61-873A-3BF373D24BC0}" destId="{56E82388-1D8A-419D-BBD1-4AF62F73C3B1}" srcOrd="0" destOrd="0" presId="urn:microsoft.com/office/officeart/2005/8/layout/hierarchy1"/>
    <dgm:cxn modelId="{384CDA84-95CF-4CBA-B716-0D53FBC83433}" type="presOf" srcId="{464D1A51-2B64-4B97-A499-2397D27FD69E}" destId="{5DBF5E91-B5AB-49D0-A6CD-F74CD1A6F6A3}" srcOrd="0" destOrd="0" presId="urn:microsoft.com/office/officeart/2005/8/layout/hierarchy1"/>
    <dgm:cxn modelId="{ED7D2FE5-921C-464E-9FA1-184C7207FB0E}" srcId="{816197BF-034D-4A9A-8D3F-7E7E2A42F228}" destId="{1C9CFD87-14B6-4BE9-A1FE-A72C61990DD5}" srcOrd="2" destOrd="0" parTransId="{EB0AB0E2-2C4E-46AF-9DBA-2273B6C88C29}" sibTransId="{DE05BAA4-2C3A-4DFA-A277-ADD10811E3B2}"/>
    <dgm:cxn modelId="{AE9014C2-C1B8-4340-8673-746FC91EEBB0}" type="presOf" srcId="{CE68CF02-E27F-4B6A-8794-018844B3790F}" destId="{6C70F86F-DA25-4952-8334-C2B7D9C427CC}" srcOrd="0" destOrd="0" presId="urn:microsoft.com/office/officeart/2005/8/layout/hierarchy1"/>
    <dgm:cxn modelId="{B6C81CDF-2C52-4BE5-AADB-89D652B73B2F}" srcId="{937E1C26-6242-46FD-825A-7109D442A561}" destId="{E540A901-1904-42BC-AC52-41B67EC55B76}" srcOrd="0" destOrd="0" parTransId="{A69BBC98-7EEF-41D0-908D-B61464D2A96F}" sibTransId="{7EC40A58-9671-4DBC-B74B-F8CDCDA39FEF}"/>
    <dgm:cxn modelId="{D558ACCE-F35C-4573-8A2C-DCB09D470606}" srcId="{17FCC17B-9236-47D0-84AA-2334AE4F905B}" destId="{C73236C0-55BE-4581-B66B-81E3EE7B089C}" srcOrd="0" destOrd="0" parTransId="{675D885C-5617-4C39-97AC-89B5BBA79C28}" sibTransId="{132AE3C0-7210-4D99-9369-B768295E4DAA}"/>
    <dgm:cxn modelId="{C9F291A4-5399-41DE-A524-574873D5E709}" type="presOf" srcId="{54A08C2D-CD02-4411-AA13-9B8F6212EB85}" destId="{4F659688-9DD7-45D7-82BB-F4E515D620DB}" srcOrd="0" destOrd="0" presId="urn:microsoft.com/office/officeart/2005/8/layout/hierarchy1"/>
    <dgm:cxn modelId="{9DD50BCA-29D4-45E0-A68A-ABE6778BC537}" srcId="{AD05F999-8722-4DAE-BCBE-1F186B16A51A}" destId="{07B0389C-94C5-4E61-873A-3BF373D24BC0}" srcOrd="1" destOrd="0" parTransId="{32E6E151-1F5C-43F3-A68C-51723A18B1AE}" sibTransId="{329A3730-1F98-4D6F-92B2-81453D6C26C0}"/>
    <dgm:cxn modelId="{B54BCBAB-5A8E-4D1C-BDCA-319BC7745F5F}" srcId="{AD05F999-8722-4DAE-BCBE-1F186B16A51A}" destId="{171231F7-D97F-4F89-BDDF-78CDBAF97E00}" srcOrd="0" destOrd="0" parTransId="{C053E8ED-0C48-423B-B572-0EE28E41BDBD}" sibTransId="{881BC4D6-9306-48E0-978D-F92E1A25786B}"/>
    <dgm:cxn modelId="{0C8EE64E-DC0C-424C-923B-C41846076980}" srcId="{E540A901-1904-42BC-AC52-41B67EC55B76}" destId="{816197BF-034D-4A9A-8D3F-7E7E2A42F228}" srcOrd="1" destOrd="0" parTransId="{6674A48E-703E-46D5-A432-59AAE1E31617}" sibTransId="{065189C2-BC0C-4612-A56D-2C4FE7BA11F4}"/>
    <dgm:cxn modelId="{87921CDA-903E-45E8-9E9E-3BA9F16D1B4B}" type="presOf" srcId="{44C4270B-2932-46BE-AA2D-F50AD7E9AA1A}" destId="{C973C0F6-D171-40E5-B584-4470797587D5}" srcOrd="0" destOrd="0" presId="urn:microsoft.com/office/officeart/2005/8/layout/hierarchy1"/>
    <dgm:cxn modelId="{E6E70773-C128-46A5-91B4-1324A2821896}" srcId="{045BF9C6-ECB4-4483-BC04-9532899ED915}" destId="{171F8063-2EC1-48BB-8C88-661BFAA040FD}" srcOrd="0" destOrd="0" parTransId="{374B1BBE-47E9-4F96-B2F1-F7A34ABA2F41}" sibTransId="{08463705-0A37-4892-9C34-17D30624C51B}"/>
    <dgm:cxn modelId="{C0795A31-4969-4852-AEF7-2AC67935954E}" type="presOf" srcId="{18D3965F-CF0C-4070-9429-22A9BC7FECFE}" destId="{0CAAA6AE-C396-4A2F-8936-BEFEBB356A81}" srcOrd="0" destOrd="0" presId="urn:microsoft.com/office/officeart/2005/8/layout/hierarchy1"/>
    <dgm:cxn modelId="{BC36DCAF-79EF-419E-B679-F9A85019524B}" srcId="{816197BF-034D-4A9A-8D3F-7E7E2A42F228}" destId="{AD05F999-8722-4DAE-BCBE-1F186B16A51A}" srcOrd="0" destOrd="0" parTransId="{E7406A1A-AFCD-441F-858C-CFF2D90ACE5C}" sibTransId="{BCCE7F00-9535-46C5-8E31-51701E3CE28B}"/>
    <dgm:cxn modelId="{A0A87D5B-A604-4066-B9FE-DAC2170A5B7F}" srcId="{17FCC17B-9236-47D0-84AA-2334AE4F905B}" destId="{681BE6F3-956F-4055-BB31-7EB899D47C0A}" srcOrd="3" destOrd="0" parTransId="{CE68CF02-E27F-4B6A-8794-018844B3790F}" sibTransId="{B8C7A51F-C777-4D46-9AEE-2B09E3B46161}"/>
    <dgm:cxn modelId="{449659A1-6B71-4AF6-B9E2-408140187D9E}" type="presOf" srcId="{C9FE4698-EAF0-4F5C-B76F-C9B9F0908A95}" destId="{7BCBC6FF-F420-4807-8BA6-BDA9B739EFAB}" srcOrd="0" destOrd="0" presId="urn:microsoft.com/office/officeart/2005/8/layout/hierarchy1"/>
    <dgm:cxn modelId="{29A47EE1-1313-46F3-ABE5-CEB714B171E6}" srcId="{17FCC17B-9236-47D0-84AA-2334AE4F905B}" destId="{045BF9C6-ECB4-4483-BC04-9532899ED915}" srcOrd="1" destOrd="0" parTransId="{18D3965F-CF0C-4070-9429-22A9BC7FECFE}" sibTransId="{F929E586-FF79-45F5-92FC-B15E7BCFD147}"/>
    <dgm:cxn modelId="{CE046798-1698-4765-9296-5037D70C093D}" type="presOf" srcId="{64D9F4E2-2806-4FB0-BFAF-074B3B81134C}" destId="{145E3341-61A3-45A4-9409-7699DA205813}" srcOrd="0" destOrd="0" presId="urn:microsoft.com/office/officeart/2005/8/layout/hierarchy1"/>
    <dgm:cxn modelId="{52E8E1FD-E2DA-40C9-9B80-54BEF7980CC2}" type="presOf" srcId="{799F02F5-3517-42D2-A5D5-AE69322823A8}" destId="{DFE392E0-CC38-4411-A628-F665CBD10509}" srcOrd="0" destOrd="0" presId="urn:microsoft.com/office/officeart/2005/8/layout/hierarchy1"/>
    <dgm:cxn modelId="{AA26D16B-C344-4301-B0F2-1DC3193DCEE3}" type="presOf" srcId="{171231F7-D97F-4F89-BDDF-78CDBAF97E00}" destId="{12FACF62-2BB5-4D48-BF2F-5AAB5E0C0C6F}" srcOrd="0" destOrd="0" presId="urn:microsoft.com/office/officeart/2005/8/layout/hierarchy1"/>
    <dgm:cxn modelId="{727AD1B6-8742-4ACA-9C17-8C4458EC85DD}" type="presOf" srcId="{816197BF-034D-4A9A-8D3F-7E7E2A42F228}" destId="{792A34DF-9E06-4B9C-8F88-6C9298C0DBCE}" srcOrd="0" destOrd="0" presId="urn:microsoft.com/office/officeart/2005/8/layout/hierarchy1"/>
    <dgm:cxn modelId="{D3026CDC-4341-4779-94EB-B8DF33608133}" srcId="{C73236C0-55BE-4581-B66B-81E3EE7B089C}" destId="{3EA3F092-A0FE-440C-B8A2-C3563EAA6157}" srcOrd="0" destOrd="0" parTransId="{464D1A51-2B64-4B97-A499-2397D27FD69E}" sibTransId="{54A50628-65BC-42D5-83E1-755D6EE653DD}"/>
    <dgm:cxn modelId="{209AC856-029D-49B4-AAF3-736373D0E9EC}" type="presOf" srcId="{EB0AB0E2-2C4E-46AF-9DBA-2273B6C88C29}" destId="{F5F545AB-32D6-4A55-970D-E7857F42E51F}" srcOrd="0" destOrd="0" presId="urn:microsoft.com/office/officeart/2005/8/layout/hierarchy1"/>
    <dgm:cxn modelId="{6A746628-17D6-4AC5-B976-BBBC354DFD8D}" type="presOf" srcId="{9E75EB8A-5288-43F7-81DC-50E211C25892}" destId="{5BBC604D-9C63-4DFC-96E4-4F0CB516D452}" srcOrd="0" destOrd="0" presId="urn:microsoft.com/office/officeart/2005/8/layout/hierarchy1"/>
    <dgm:cxn modelId="{511FE1C4-5CE5-4363-835C-7A807625BBE0}" type="presOf" srcId="{171F8063-2EC1-48BB-8C88-661BFAA040FD}" destId="{3E6AE405-5007-46AC-9CAC-B56B95B0EDF5}" srcOrd="0" destOrd="0" presId="urn:microsoft.com/office/officeart/2005/8/layout/hierarchy1"/>
    <dgm:cxn modelId="{5A0B603C-5C2F-424F-B95A-4E8B859729C5}" type="presOf" srcId="{E540A901-1904-42BC-AC52-41B67EC55B76}" destId="{6C55511F-5DA4-4253-9FB9-0188A4CF9BD4}" srcOrd="0" destOrd="0" presId="urn:microsoft.com/office/officeart/2005/8/layout/hierarchy1"/>
    <dgm:cxn modelId="{5498E338-CB0E-41FE-B246-DDCAD3BB9A0A}" type="presOf" srcId="{A531399C-5F9E-4677-A924-E1E9AF7B604D}" destId="{553B5953-5246-439D-AC8C-2CE8AE6342EE}" srcOrd="0" destOrd="0" presId="urn:microsoft.com/office/officeart/2005/8/layout/hierarchy1"/>
    <dgm:cxn modelId="{80DFCA77-AFE8-480B-968D-73FE495A3F2C}" srcId="{17FCC17B-9236-47D0-84AA-2334AE4F905B}" destId="{54A08C2D-CD02-4411-AA13-9B8F6212EB85}" srcOrd="4" destOrd="0" parTransId="{9E75EB8A-5288-43F7-81DC-50E211C25892}" sibTransId="{C8763101-7D99-4885-84C2-F5B448E54625}"/>
    <dgm:cxn modelId="{97466606-07BF-4809-9A76-EFBB651B79E0}" type="presOf" srcId="{3EA3F092-A0FE-440C-B8A2-C3563EAA6157}" destId="{9A87D293-07FB-4F9E-9D62-D965230F017F}" srcOrd="0" destOrd="0" presId="urn:microsoft.com/office/officeart/2005/8/layout/hierarchy1"/>
    <dgm:cxn modelId="{E9E2BB58-5CCA-42F0-B4EC-09AF849BDF2D}" type="presParOf" srcId="{997CDFFD-F1C5-49CD-8001-7B6E7C120F0B}" destId="{FDEAC589-CF9F-4F9A-8A5B-D4DD8E7C00E3}" srcOrd="0" destOrd="0" presId="urn:microsoft.com/office/officeart/2005/8/layout/hierarchy1"/>
    <dgm:cxn modelId="{05E30279-332D-4D4E-AED3-8CFFB98C6C1B}" type="presParOf" srcId="{FDEAC589-CF9F-4F9A-8A5B-D4DD8E7C00E3}" destId="{AB480D69-1749-4C54-A537-C18747D3407E}" srcOrd="0" destOrd="0" presId="urn:microsoft.com/office/officeart/2005/8/layout/hierarchy1"/>
    <dgm:cxn modelId="{AD3CA367-EC24-40FC-BDCE-8983942F3A2E}" type="presParOf" srcId="{AB480D69-1749-4C54-A537-C18747D3407E}" destId="{E854C3C0-3778-4E8A-ACB8-1B194F5D7634}" srcOrd="0" destOrd="0" presId="urn:microsoft.com/office/officeart/2005/8/layout/hierarchy1"/>
    <dgm:cxn modelId="{6A9955CB-70DE-46E6-B9AB-B34687614D0A}" type="presParOf" srcId="{AB480D69-1749-4C54-A537-C18747D3407E}" destId="{6C55511F-5DA4-4253-9FB9-0188A4CF9BD4}" srcOrd="1" destOrd="0" presId="urn:microsoft.com/office/officeart/2005/8/layout/hierarchy1"/>
    <dgm:cxn modelId="{146688F8-E3E2-494A-86D3-59838127288C}" type="presParOf" srcId="{FDEAC589-CF9F-4F9A-8A5B-D4DD8E7C00E3}" destId="{95663200-730A-44A7-BA4C-5C1A59AE4695}" srcOrd="1" destOrd="0" presId="urn:microsoft.com/office/officeart/2005/8/layout/hierarchy1"/>
    <dgm:cxn modelId="{90919C8B-0002-40D1-B41E-DCB4730E8126}" type="presParOf" srcId="{95663200-730A-44A7-BA4C-5C1A59AE4695}" destId="{7BCBC6FF-F420-4807-8BA6-BDA9B739EFAB}" srcOrd="0" destOrd="0" presId="urn:microsoft.com/office/officeart/2005/8/layout/hierarchy1"/>
    <dgm:cxn modelId="{C05ABED4-A08F-4F41-B9F1-F60DC78D80E5}" type="presParOf" srcId="{95663200-730A-44A7-BA4C-5C1A59AE4695}" destId="{39FF6690-6982-468E-AD20-CECF5801DC30}" srcOrd="1" destOrd="0" presId="urn:microsoft.com/office/officeart/2005/8/layout/hierarchy1"/>
    <dgm:cxn modelId="{6581F5AF-205F-472B-91FF-F062AAD3E3A4}" type="presParOf" srcId="{39FF6690-6982-468E-AD20-CECF5801DC30}" destId="{D39F2DD9-3C16-423E-B368-604B45F16204}" srcOrd="0" destOrd="0" presId="urn:microsoft.com/office/officeart/2005/8/layout/hierarchy1"/>
    <dgm:cxn modelId="{C99FD727-2665-4589-9052-6B5A366E6A37}" type="presParOf" srcId="{D39F2DD9-3C16-423E-B368-604B45F16204}" destId="{DB46C6CE-F3C9-4FD9-9937-36A7363A60AF}" srcOrd="0" destOrd="0" presId="urn:microsoft.com/office/officeart/2005/8/layout/hierarchy1"/>
    <dgm:cxn modelId="{50505939-94F6-420C-A874-E61F4401D7D9}" type="presParOf" srcId="{D39F2DD9-3C16-423E-B368-604B45F16204}" destId="{DFE392E0-CC38-4411-A628-F665CBD10509}" srcOrd="1" destOrd="0" presId="urn:microsoft.com/office/officeart/2005/8/layout/hierarchy1"/>
    <dgm:cxn modelId="{5DA7F826-6AEE-4A12-B2B0-74CB89C09543}" type="presParOf" srcId="{39FF6690-6982-468E-AD20-CECF5801DC30}" destId="{A29C49A3-34BB-42F2-978A-AEF741A2FBA7}" srcOrd="1" destOrd="0" presId="urn:microsoft.com/office/officeart/2005/8/layout/hierarchy1"/>
    <dgm:cxn modelId="{0EF9D5AD-2C67-4756-B73C-F30612FD6291}" type="presParOf" srcId="{A29C49A3-34BB-42F2-978A-AEF741A2FBA7}" destId="{AB919B31-C2AD-4AC9-B4FC-EBE0B38709A9}" srcOrd="0" destOrd="0" presId="urn:microsoft.com/office/officeart/2005/8/layout/hierarchy1"/>
    <dgm:cxn modelId="{13E63B85-29D5-4938-9884-848D80467AE3}" type="presParOf" srcId="{A29C49A3-34BB-42F2-978A-AEF741A2FBA7}" destId="{CA543544-18BB-4D3B-BF0A-4287EEEE39E1}" srcOrd="1" destOrd="0" presId="urn:microsoft.com/office/officeart/2005/8/layout/hierarchy1"/>
    <dgm:cxn modelId="{5634031D-7CC5-4815-A4E0-0C5D64A09D30}" type="presParOf" srcId="{CA543544-18BB-4D3B-BF0A-4287EEEE39E1}" destId="{208859F7-7694-4493-956C-F0802C417A24}" srcOrd="0" destOrd="0" presId="urn:microsoft.com/office/officeart/2005/8/layout/hierarchy1"/>
    <dgm:cxn modelId="{9AF92B27-2F6E-4240-B2B5-560AF5D26381}" type="presParOf" srcId="{208859F7-7694-4493-956C-F0802C417A24}" destId="{184222BA-773B-43D7-AB90-0C74E1DE9265}" srcOrd="0" destOrd="0" presId="urn:microsoft.com/office/officeart/2005/8/layout/hierarchy1"/>
    <dgm:cxn modelId="{4694FB2D-BCFE-41FF-9456-06F1E8E6AFCA}" type="presParOf" srcId="{208859F7-7694-4493-956C-F0802C417A24}" destId="{49708869-3CDC-4FE8-A3BD-1A6F99F2D6D5}" srcOrd="1" destOrd="0" presId="urn:microsoft.com/office/officeart/2005/8/layout/hierarchy1"/>
    <dgm:cxn modelId="{64F4B267-B9BF-42AB-ABB3-4A2204519383}" type="presParOf" srcId="{CA543544-18BB-4D3B-BF0A-4287EEEE39E1}" destId="{E6C94945-E86E-4A1F-B770-1E3E282C866C}" srcOrd="1" destOrd="0" presId="urn:microsoft.com/office/officeart/2005/8/layout/hierarchy1"/>
    <dgm:cxn modelId="{ADC6D258-7E5F-45CF-A94F-5AA0A1B2C40F}" type="presParOf" srcId="{E6C94945-E86E-4A1F-B770-1E3E282C866C}" destId="{46AD4CC9-806B-40E3-BED4-D8B94471F19F}" srcOrd="0" destOrd="0" presId="urn:microsoft.com/office/officeart/2005/8/layout/hierarchy1"/>
    <dgm:cxn modelId="{0FD35BE4-496C-421F-B621-F74001CE2260}" type="presParOf" srcId="{E6C94945-E86E-4A1F-B770-1E3E282C866C}" destId="{80D6AA30-8B45-42B9-8915-409EC1436EA3}" srcOrd="1" destOrd="0" presId="urn:microsoft.com/office/officeart/2005/8/layout/hierarchy1"/>
    <dgm:cxn modelId="{9DBCC18A-2C77-4EB7-B443-7A025B40F102}" type="presParOf" srcId="{80D6AA30-8B45-42B9-8915-409EC1436EA3}" destId="{EB3280EF-31B3-4CCF-887B-D2A653398EB3}" srcOrd="0" destOrd="0" presId="urn:microsoft.com/office/officeart/2005/8/layout/hierarchy1"/>
    <dgm:cxn modelId="{C93598F3-F31F-4764-9627-065FEA3C279F}" type="presParOf" srcId="{EB3280EF-31B3-4CCF-887B-D2A653398EB3}" destId="{82B723EA-5410-4C6A-8B64-318421F58546}" srcOrd="0" destOrd="0" presId="urn:microsoft.com/office/officeart/2005/8/layout/hierarchy1"/>
    <dgm:cxn modelId="{D467F471-D903-461E-A68C-C639EA302A21}" type="presParOf" srcId="{EB3280EF-31B3-4CCF-887B-D2A653398EB3}" destId="{1A6CAE08-8F28-42F4-BDC5-B49CBDBB9F0A}" srcOrd="1" destOrd="0" presId="urn:microsoft.com/office/officeart/2005/8/layout/hierarchy1"/>
    <dgm:cxn modelId="{9EA6F8FF-4117-4A15-9400-EBFACD9399A2}" type="presParOf" srcId="{80D6AA30-8B45-42B9-8915-409EC1436EA3}" destId="{CFEBDB10-CDB1-4311-AFD6-9182DEF9040D}" srcOrd="1" destOrd="0" presId="urn:microsoft.com/office/officeart/2005/8/layout/hierarchy1"/>
    <dgm:cxn modelId="{8EE96CD9-027E-4158-ADDB-F2E0C455265E}" type="presParOf" srcId="{CFEBDB10-CDB1-4311-AFD6-9182DEF9040D}" destId="{5DBF5E91-B5AB-49D0-A6CD-F74CD1A6F6A3}" srcOrd="0" destOrd="0" presId="urn:microsoft.com/office/officeart/2005/8/layout/hierarchy1"/>
    <dgm:cxn modelId="{BECAFD14-AD70-4151-AF6B-7A6487D9F460}" type="presParOf" srcId="{CFEBDB10-CDB1-4311-AFD6-9182DEF9040D}" destId="{E4FA27D9-59B2-43CE-8242-4AE9AEC840BB}" srcOrd="1" destOrd="0" presId="urn:microsoft.com/office/officeart/2005/8/layout/hierarchy1"/>
    <dgm:cxn modelId="{CF139D38-8255-4A23-97E1-1A90BAE44E54}" type="presParOf" srcId="{E4FA27D9-59B2-43CE-8242-4AE9AEC840BB}" destId="{B98ACD5E-95E0-4F4E-AB64-B024D2CB8ECD}" srcOrd="0" destOrd="0" presId="urn:microsoft.com/office/officeart/2005/8/layout/hierarchy1"/>
    <dgm:cxn modelId="{EA9B4EE5-1088-4DEE-B813-3D1FC0A19987}" type="presParOf" srcId="{B98ACD5E-95E0-4F4E-AB64-B024D2CB8ECD}" destId="{88497E61-8DFF-47AF-A91E-381C2D92C43A}" srcOrd="0" destOrd="0" presId="urn:microsoft.com/office/officeart/2005/8/layout/hierarchy1"/>
    <dgm:cxn modelId="{981EBA00-7FCD-4118-9597-EE2F8C9BA082}" type="presParOf" srcId="{B98ACD5E-95E0-4F4E-AB64-B024D2CB8ECD}" destId="{9A87D293-07FB-4F9E-9D62-D965230F017F}" srcOrd="1" destOrd="0" presId="urn:microsoft.com/office/officeart/2005/8/layout/hierarchy1"/>
    <dgm:cxn modelId="{7590D84A-E193-4BC2-A053-DDFAE155A00E}" type="presParOf" srcId="{E4FA27D9-59B2-43CE-8242-4AE9AEC840BB}" destId="{2880BD68-16EC-4D6B-9AA6-B35A58BB11E6}" srcOrd="1" destOrd="0" presId="urn:microsoft.com/office/officeart/2005/8/layout/hierarchy1"/>
    <dgm:cxn modelId="{E159CE08-7580-4721-AED3-95C182BD268B}" type="presParOf" srcId="{E6C94945-E86E-4A1F-B770-1E3E282C866C}" destId="{0CAAA6AE-C396-4A2F-8936-BEFEBB356A81}" srcOrd="2" destOrd="0" presId="urn:microsoft.com/office/officeart/2005/8/layout/hierarchy1"/>
    <dgm:cxn modelId="{83AA14CF-BB20-459E-B284-100AA3D1E226}" type="presParOf" srcId="{E6C94945-E86E-4A1F-B770-1E3E282C866C}" destId="{162F7093-9EE1-43FC-B8DC-0E50B5F7871E}" srcOrd="3" destOrd="0" presId="urn:microsoft.com/office/officeart/2005/8/layout/hierarchy1"/>
    <dgm:cxn modelId="{30697C6F-3007-4A7C-8EB3-CD0972BB7572}" type="presParOf" srcId="{162F7093-9EE1-43FC-B8DC-0E50B5F7871E}" destId="{CE628387-56D7-4C7E-9C30-C47D55D7F53A}" srcOrd="0" destOrd="0" presId="urn:microsoft.com/office/officeart/2005/8/layout/hierarchy1"/>
    <dgm:cxn modelId="{9ABD6BC0-46CA-405B-99E1-86E8EA7AEB04}" type="presParOf" srcId="{CE628387-56D7-4C7E-9C30-C47D55D7F53A}" destId="{75A9D29E-3AD0-4C9D-B5A2-67BFCE40FF53}" srcOrd="0" destOrd="0" presId="urn:microsoft.com/office/officeart/2005/8/layout/hierarchy1"/>
    <dgm:cxn modelId="{170FD79E-A2AD-4CAD-BD07-6AF33DCA14A8}" type="presParOf" srcId="{CE628387-56D7-4C7E-9C30-C47D55D7F53A}" destId="{BF559BCF-D02A-493C-A9B6-37372F996432}" srcOrd="1" destOrd="0" presId="urn:microsoft.com/office/officeart/2005/8/layout/hierarchy1"/>
    <dgm:cxn modelId="{734CB157-7FDD-4BFC-95CD-876CED9B63C1}" type="presParOf" srcId="{162F7093-9EE1-43FC-B8DC-0E50B5F7871E}" destId="{5B5E9334-8B78-4420-9FE5-6240C13E22FF}" srcOrd="1" destOrd="0" presId="urn:microsoft.com/office/officeart/2005/8/layout/hierarchy1"/>
    <dgm:cxn modelId="{3530BFE2-F0CF-4685-8F17-5903B30E8E43}" type="presParOf" srcId="{5B5E9334-8B78-4420-9FE5-6240C13E22FF}" destId="{F025B62E-15FA-49D4-9B08-BA805BCDE734}" srcOrd="0" destOrd="0" presId="urn:microsoft.com/office/officeart/2005/8/layout/hierarchy1"/>
    <dgm:cxn modelId="{E2A35703-CA2D-4631-95A7-E004E2E243C2}" type="presParOf" srcId="{5B5E9334-8B78-4420-9FE5-6240C13E22FF}" destId="{F9ABFBAA-8C0C-4240-A094-E8C5D846A6EE}" srcOrd="1" destOrd="0" presId="urn:microsoft.com/office/officeart/2005/8/layout/hierarchy1"/>
    <dgm:cxn modelId="{C849727A-4967-459A-A872-6F307DF6A7CC}" type="presParOf" srcId="{F9ABFBAA-8C0C-4240-A094-E8C5D846A6EE}" destId="{6DDF25CC-B55A-4B50-AC46-945FD02A24FE}" srcOrd="0" destOrd="0" presId="urn:microsoft.com/office/officeart/2005/8/layout/hierarchy1"/>
    <dgm:cxn modelId="{EA3010D6-47B5-4FF4-9B8F-94FEC18D9534}" type="presParOf" srcId="{6DDF25CC-B55A-4B50-AC46-945FD02A24FE}" destId="{0F6538F8-72B1-458B-B726-8E150476091E}" srcOrd="0" destOrd="0" presId="urn:microsoft.com/office/officeart/2005/8/layout/hierarchy1"/>
    <dgm:cxn modelId="{42A05AC2-9685-4209-B8B8-0EBA77A029EE}" type="presParOf" srcId="{6DDF25CC-B55A-4B50-AC46-945FD02A24FE}" destId="{3E6AE405-5007-46AC-9CAC-B56B95B0EDF5}" srcOrd="1" destOrd="0" presId="urn:microsoft.com/office/officeart/2005/8/layout/hierarchy1"/>
    <dgm:cxn modelId="{CA289EA7-E6A2-445C-AF78-388ED17D82C1}" type="presParOf" srcId="{F9ABFBAA-8C0C-4240-A094-E8C5D846A6EE}" destId="{6A96936A-8AAB-4621-85DA-0311570DE4DD}" srcOrd="1" destOrd="0" presId="urn:microsoft.com/office/officeart/2005/8/layout/hierarchy1"/>
    <dgm:cxn modelId="{1545B380-5E3C-49F1-A600-69C293154A93}" type="presParOf" srcId="{E6C94945-E86E-4A1F-B770-1E3E282C866C}" destId="{16F6D296-A1D5-4DB8-A100-50FF9CCCEE83}" srcOrd="4" destOrd="0" presId="urn:microsoft.com/office/officeart/2005/8/layout/hierarchy1"/>
    <dgm:cxn modelId="{8EDAF7AA-C096-4648-A3F2-5B8B930552A0}" type="presParOf" srcId="{E6C94945-E86E-4A1F-B770-1E3E282C866C}" destId="{4B78B15E-2070-4C9E-8009-01B91DA222A5}" srcOrd="5" destOrd="0" presId="urn:microsoft.com/office/officeart/2005/8/layout/hierarchy1"/>
    <dgm:cxn modelId="{22B57C92-B72A-4167-AED4-84AC1FD1EEFA}" type="presParOf" srcId="{4B78B15E-2070-4C9E-8009-01B91DA222A5}" destId="{0DFD2719-D115-4361-809F-F39505C09DF8}" srcOrd="0" destOrd="0" presId="urn:microsoft.com/office/officeart/2005/8/layout/hierarchy1"/>
    <dgm:cxn modelId="{DF756AE8-8A51-44FD-8409-211BBC1FC356}" type="presParOf" srcId="{0DFD2719-D115-4361-809F-F39505C09DF8}" destId="{C9891F91-2C1F-4795-85F3-5109F2A8BC62}" srcOrd="0" destOrd="0" presId="urn:microsoft.com/office/officeart/2005/8/layout/hierarchy1"/>
    <dgm:cxn modelId="{E73FBEDD-4120-421D-97E9-F066D5232020}" type="presParOf" srcId="{0DFD2719-D115-4361-809F-F39505C09DF8}" destId="{FD481226-AD59-4F8D-ADEC-6177E177B8B1}" srcOrd="1" destOrd="0" presId="urn:microsoft.com/office/officeart/2005/8/layout/hierarchy1"/>
    <dgm:cxn modelId="{D382A625-7361-439E-9621-18A3F3A19FF5}" type="presParOf" srcId="{4B78B15E-2070-4C9E-8009-01B91DA222A5}" destId="{38D66BCC-BD40-4FD2-8BCC-46C9F51D0038}" srcOrd="1" destOrd="0" presId="urn:microsoft.com/office/officeart/2005/8/layout/hierarchy1"/>
    <dgm:cxn modelId="{88428F12-9802-4E81-9C7F-6A4C69CEA663}" type="presParOf" srcId="{38D66BCC-BD40-4FD2-8BCC-46C9F51D0038}" destId="{E29A8588-8388-4C18-92E4-332D544DC1ED}" srcOrd="0" destOrd="0" presId="urn:microsoft.com/office/officeart/2005/8/layout/hierarchy1"/>
    <dgm:cxn modelId="{A9176C83-88CE-42B5-8434-4B7F5E15AFE9}" type="presParOf" srcId="{38D66BCC-BD40-4FD2-8BCC-46C9F51D0038}" destId="{CE09A18F-F2DE-4634-AE5E-B06D63619EB0}" srcOrd="1" destOrd="0" presId="urn:microsoft.com/office/officeart/2005/8/layout/hierarchy1"/>
    <dgm:cxn modelId="{777FC907-E5C8-43F1-970C-8D2B7F5037BA}" type="presParOf" srcId="{CE09A18F-F2DE-4634-AE5E-B06D63619EB0}" destId="{A652CF4D-624A-4080-AAFC-3FAF86B3F318}" srcOrd="0" destOrd="0" presId="urn:microsoft.com/office/officeart/2005/8/layout/hierarchy1"/>
    <dgm:cxn modelId="{22B39CC6-6D45-4DE4-9EF2-511811543751}" type="presParOf" srcId="{A652CF4D-624A-4080-AAFC-3FAF86B3F318}" destId="{6BDD7A7B-9C8D-4771-9230-6CBBD1EBC4A8}" srcOrd="0" destOrd="0" presId="urn:microsoft.com/office/officeart/2005/8/layout/hierarchy1"/>
    <dgm:cxn modelId="{0F69084C-01F9-4079-9D4B-170B08C68E67}" type="presParOf" srcId="{A652CF4D-624A-4080-AAFC-3FAF86B3F318}" destId="{145E3341-61A3-45A4-9409-7699DA205813}" srcOrd="1" destOrd="0" presId="urn:microsoft.com/office/officeart/2005/8/layout/hierarchy1"/>
    <dgm:cxn modelId="{DB1B2526-4449-49C2-AB3B-248F4FE94C8A}" type="presParOf" srcId="{CE09A18F-F2DE-4634-AE5E-B06D63619EB0}" destId="{5EDDEC24-DE70-46A9-8412-F8716228808D}" srcOrd="1" destOrd="0" presId="urn:microsoft.com/office/officeart/2005/8/layout/hierarchy1"/>
    <dgm:cxn modelId="{CC83F1D5-E727-4E9E-911B-0DD70FDCC65C}" type="presParOf" srcId="{E6C94945-E86E-4A1F-B770-1E3E282C866C}" destId="{6C70F86F-DA25-4952-8334-C2B7D9C427CC}" srcOrd="6" destOrd="0" presId="urn:microsoft.com/office/officeart/2005/8/layout/hierarchy1"/>
    <dgm:cxn modelId="{30CB8B6D-5C95-4B9A-96CC-681BF82E8F60}" type="presParOf" srcId="{E6C94945-E86E-4A1F-B770-1E3E282C866C}" destId="{0BD71E0F-4830-4469-A050-FF34B35AC99D}" srcOrd="7" destOrd="0" presId="urn:microsoft.com/office/officeart/2005/8/layout/hierarchy1"/>
    <dgm:cxn modelId="{B7061C23-FC04-4F04-9620-7468773CC083}" type="presParOf" srcId="{0BD71E0F-4830-4469-A050-FF34B35AC99D}" destId="{9F103F29-B62B-4A65-A891-9017E757E740}" srcOrd="0" destOrd="0" presId="urn:microsoft.com/office/officeart/2005/8/layout/hierarchy1"/>
    <dgm:cxn modelId="{E83D4C9B-DAFF-4C5D-8153-1C5908FBBF80}" type="presParOf" srcId="{9F103F29-B62B-4A65-A891-9017E757E740}" destId="{E5F35C3B-BF95-463C-B9DF-09C82D9080D3}" srcOrd="0" destOrd="0" presId="urn:microsoft.com/office/officeart/2005/8/layout/hierarchy1"/>
    <dgm:cxn modelId="{317DC697-BAED-42EC-B317-6A1F43655880}" type="presParOf" srcId="{9F103F29-B62B-4A65-A891-9017E757E740}" destId="{BD6FF257-A05A-4A67-A179-243F730E8F50}" srcOrd="1" destOrd="0" presId="urn:microsoft.com/office/officeart/2005/8/layout/hierarchy1"/>
    <dgm:cxn modelId="{0C5D9059-636E-4537-BDF8-160A87BC93BB}" type="presParOf" srcId="{0BD71E0F-4830-4469-A050-FF34B35AC99D}" destId="{1BF89391-97D0-4950-AB55-FB26DF58E53E}" srcOrd="1" destOrd="0" presId="urn:microsoft.com/office/officeart/2005/8/layout/hierarchy1"/>
    <dgm:cxn modelId="{5FBBE463-54A4-4DF7-8663-C59A1197A30F}" type="presParOf" srcId="{1BF89391-97D0-4950-AB55-FB26DF58E53E}" destId="{0083963B-66EC-4964-86C9-C8440037FA77}" srcOrd="0" destOrd="0" presId="urn:microsoft.com/office/officeart/2005/8/layout/hierarchy1"/>
    <dgm:cxn modelId="{A3434B1E-DF81-4590-9364-45D00B751A06}" type="presParOf" srcId="{1BF89391-97D0-4950-AB55-FB26DF58E53E}" destId="{CCEC8995-9A83-462B-B4B3-659A83F9E028}" srcOrd="1" destOrd="0" presId="urn:microsoft.com/office/officeart/2005/8/layout/hierarchy1"/>
    <dgm:cxn modelId="{4B4E6577-A9BA-4742-AD6B-09E89C943707}" type="presParOf" srcId="{CCEC8995-9A83-462B-B4B3-659A83F9E028}" destId="{7A519FF0-B1C6-4721-AE32-9B1AB85569E7}" srcOrd="0" destOrd="0" presId="urn:microsoft.com/office/officeart/2005/8/layout/hierarchy1"/>
    <dgm:cxn modelId="{E80875FC-D49D-449A-AE64-E0F732D63EC1}" type="presParOf" srcId="{7A519FF0-B1C6-4721-AE32-9B1AB85569E7}" destId="{45816A53-C751-4576-B1A2-AB1476FD5B52}" srcOrd="0" destOrd="0" presId="urn:microsoft.com/office/officeart/2005/8/layout/hierarchy1"/>
    <dgm:cxn modelId="{0527A4D5-57C4-4E92-B531-281E600BB9F0}" type="presParOf" srcId="{7A519FF0-B1C6-4721-AE32-9B1AB85569E7}" destId="{0AB57B1D-42E1-4CAF-8454-4DFBA7C61A4B}" srcOrd="1" destOrd="0" presId="urn:microsoft.com/office/officeart/2005/8/layout/hierarchy1"/>
    <dgm:cxn modelId="{622363F6-2A21-4C7E-9880-409BECEB8E9E}" type="presParOf" srcId="{CCEC8995-9A83-462B-B4B3-659A83F9E028}" destId="{E834A104-6C09-44D8-9620-A80425DA4D69}" srcOrd="1" destOrd="0" presId="urn:microsoft.com/office/officeart/2005/8/layout/hierarchy1"/>
    <dgm:cxn modelId="{47C1FBC8-10EC-4252-A1E6-748316FEE11F}" type="presParOf" srcId="{E6C94945-E86E-4A1F-B770-1E3E282C866C}" destId="{5BBC604D-9C63-4DFC-96E4-4F0CB516D452}" srcOrd="8" destOrd="0" presId="urn:microsoft.com/office/officeart/2005/8/layout/hierarchy1"/>
    <dgm:cxn modelId="{DAD1D30F-A706-4387-B1EA-3F0E6363C456}" type="presParOf" srcId="{E6C94945-E86E-4A1F-B770-1E3E282C866C}" destId="{4EC34953-38AD-4906-BC79-FC71D41A952E}" srcOrd="9" destOrd="0" presId="urn:microsoft.com/office/officeart/2005/8/layout/hierarchy1"/>
    <dgm:cxn modelId="{6FF7CA68-F4B0-45E0-B105-465243E7F172}" type="presParOf" srcId="{4EC34953-38AD-4906-BC79-FC71D41A952E}" destId="{48D13C76-875E-4AEA-9111-9468BF966397}" srcOrd="0" destOrd="0" presId="urn:microsoft.com/office/officeart/2005/8/layout/hierarchy1"/>
    <dgm:cxn modelId="{310F516C-C0DD-4A6B-B28F-9C8D195803CA}" type="presParOf" srcId="{48D13C76-875E-4AEA-9111-9468BF966397}" destId="{C4E5E265-2B2A-489D-A5C0-150F5D27E8D4}" srcOrd="0" destOrd="0" presId="urn:microsoft.com/office/officeart/2005/8/layout/hierarchy1"/>
    <dgm:cxn modelId="{7D8ECB89-6F43-45AF-9362-E29654106A36}" type="presParOf" srcId="{48D13C76-875E-4AEA-9111-9468BF966397}" destId="{4F659688-9DD7-45D7-82BB-F4E515D620DB}" srcOrd="1" destOrd="0" presId="urn:microsoft.com/office/officeart/2005/8/layout/hierarchy1"/>
    <dgm:cxn modelId="{47E46F4A-D1DD-4016-B73D-97543C1398FF}" type="presParOf" srcId="{4EC34953-38AD-4906-BC79-FC71D41A952E}" destId="{67C12364-17BA-4A35-BE15-065D79FCDD36}" srcOrd="1" destOrd="0" presId="urn:microsoft.com/office/officeart/2005/8/layout/hierarchy1"/>
    <dgm:cxn modelId="{4AB572F9-AADA-400F-A28C-54BE4ACC1E5B}" type="presParOf" srcId="{95663200-730A-44A7-BA4C-5C1A59AE4695}" destId="{DC446238-7D84-4A73-A6E8-4F0ECE799D58}" srcOrd="2" destOrd="0" presId="urn:microsoft.com/office/officeart/2005/8/layout/hierarchy1"/>
    <dgm:cxn modelId="{CC77A32F-3255-49AF-A666-D191E7507FAF}" type="presParOf" srcId="{95663200-730A-44A7-BA4C-5C1A59AE4695}" destId="{A42F8172-4D83-4841-8828-B99E72EE8ED6}" srcOrd="3" destOrd="0" presId="urn:microsoft.com/office/officeart/2005/8/layout/hierarchy1"/>
    <dgm:cxn modelId="{326C35EF-E0C8-4A48-B1F5-D5D212223CE4}" type="presParOf" srcId="{A42F8172-4D83-4841-8828-B99E72EE8ED6}" destId="{8AFFD0C0-FCCE-494B-A4DC-F302AE705C88}" srcOrd="0" destOrd="0" presId="urn:microsoft.com/office/officeart/2005/8/layout/hierarchy1"/>
    <dgm:cxn modelId="{C4B9C8B7-26CB-4483-8C2A-11D75728F649}" type="presParOf" srcId="{8AFFD0C0-FCCE-494B-A4DC-F302AE705C88}" destId="{FF240E77-DD8B-4C22-9C34-5B5B091393E5}" srcOrd="0" destOrd="0" presId="urn:microsoft.com/office/officeart/2005/8/layout/hierarchy1"/>
    <dgm:cxn modelId="{0BF6E3D2-5CA7-4776-9619-5C7E15272748}" type="presParOf" srcId="{8AFFD0C0-FCCE-494B-A4DC-F302AE705C88}" destId="{792A34DF-9E06-4B9C-8F88-6C9298C0DBCE}" srcOrd="1" destOrd="0" presId="urn:microsoft.com/office/officeart/2005/8/layout/hierarchy1"/>
    <dgm:cxn modelId="{EE724DFA-DDF9-4720-B713-927C47140DC4}" type="presParOf" srcId="{A42F8172-4D83-4841-8828-B99E72EE8ED6}" destId="{F85EB897-7A5A-4E69-83E8-779A410CC0B7}" srcOrd="1" destOrd="0" presId="urn:microsoft.com/office/officeart/2005/8/layout/hierarchy1"/>
    <dgm:cxn modelId="{6664F80D-A0DB-4717-B16D-5D1D16FDBC34}" type="presParOf" srcId="{F85EB897-7A5A-4E69-83E8-779A410CC0B7}" destId="{ED140734-3E04-4074-B67F-55C35661552E}" srcOrd="0" destOrd="0" presId="urn:microsoft.com/office/officeart/2005/8/layout/hierarchy1"/>
    <dgm:cxn modelId="{7BA74AF7-DA29-4780-BC65-313D39162543}" type="presParOf" srcId="{F85EB897-7A5A-4E69-83E8-779A410CC0B7}" destId="{D465CBAE-2FAB-41EC-9AEF-77C984BA31A5}" srcOrd="1" destOrd="0" presId="urn:microsoft.com/office/officeart/2005/8/layout/hierarchy1"/>
    <dgm:cxn modelId="{FB56CA74-D521-43F5-BC08-DA2735B9A139}" type="presParOf" srcId="{D465CBAE-2FAB-41EC-9AEF-77C984BA31A5}" destId="{D06C9EB3-A2D8-49AE-BF9A-5B6EE1233765}" srcOrd="0" destOrd="0" presId="urn:microsoft.com/office/officeart/2005/8/layout/hierarchy1"/>
    <dgm:cxn modelId="{BFC97BA5-DB3A-45AE-9E7E-FBDF4D5B58D4}" type="presParOf" srcId="{D06C9EB3-A2D8-49AE-BF9A-5B6EE1233765}" destId="{32223B30-3558-4426-87A4-3F55E6DB2C93}" srcOrd="0" destOrd="0" presId="urn:microsoft.com/office/officeart/2005/8/layout/hierarchy1"/>
    <dgm:cxn modelId="{27EFD960-18DC-4FD8-BB07-3F1374527AFA}" type="presParOf" srcId="{D06C9EB3-A2D8-49AE-BF9A-5B6EE1233765}" destId="{A51D13E3-349B-4359-A43C-6BBC7B9F0389}" srcOrd="1" destOrd="0" presId="urn:microsoft.com/office/officeart/2005/8/layout/hierarchy1"/>
    <dgm:cxn modelId="{847D0E40-6D61-4011-B304-2D59262AC1EE}" type="presParOf" srcId="{D465CBAE-2FAB-41EC-9AEF-77C984BA31A5}" destId="{DB86C04B-DA85-400B-88B3-C852B980062A}" srcOrd="1" destOrd="0" presId="urn:microsoft.com/office/officeart/2005/8/layout/hierarchy1"/>
    <dgm:cxn modelId="{EE11EEE4-2C95-4D4D-A59B-3F6DA094C888}" type="presParOf" srcId="{DB86C04B-DA85-400B-88B3-C852B980062A}" destId="{46142DFB-4E37-4B3C-A391-7FD8A18735C1}" srcOrd="0" destOrd="0" presId="urn:microsoft.com/office/officeart/2005/8/layout/hierarchy1"/>
    <dgm:cxn modelId="{B6DDCC16-9390-4CE8-8406-CDBCFC07D474}" type="presParOf" srcId="{DB86C04B-DA85-400B-88B3-C852B980062A}" destId="{7F7278F4-69C3-477F-AE50-4892C5D6019F}" srcOrd="1" destOrd="0" presId="urn:microsoft.com/office/officeart/2005/8/layout/hierarchy1"/>
    <dgm:cxn modelId="{F757A960-8F9B-4732-8094-E6F4221F0AD0}" type="presParOf" srcId="{7F7278F4-69C3-477F-AE50-4892C5D6019F}" destId="{73BD5A47-6228-4EF3-9E9C-60174EE81DA1}" srcOrd="0" destOrd="0" presId="urn:microsoft.com/office/officeart/2005/8/layout/hierarchy1"/>
    <dgm:cxn modelId="{03DD5033-2355-463C-A2F0-3E1E36B7C7C7}" type="presParOf" srcId="{73BD5A47-6228-4EF3-9E9C-60174EE81DA1}" destId="{4319D1EE-88A1-4BF3-A8E1-A9D0E4FC9AEC}" srcOrd="0" destOrd="0" presId="urn:microsoft.com/office/officeart/2005/8/layout/hierarchy1"/>
    <dgm:cxn modelId="{A62BF7FC-A6DE-4BF9-B9CD-62BB09AF516C}" type="presParOf" srcId="{73BD5A47-6228-4EF3-9E9C-60174EE81DA1}" destId="{12FACF62-2BB5-4D48-BF2F-5AAB5E0C0C6F}" srcOrd="1" destOrd="0" presId="urn:microsoft.com/office/officeart/2005/8/layout/hierarchy1"/>
    <dgm:cxn modelId="{9562A724-EE14-4A34-81A8-CCF180A93BB0}" type="presParOf" srcId="{7F7278F4-69C3-477F-AE50-4892C5D6019F}" destId="{773A1E2F-9978-4894-8F66-1FEBD002DAE0}" srcOrd="1" destOrd="0" presId="urn:microsoft.com/office/officeart/2005/8/layout/hierarchy1"/>
    <dgm:cxn modelId="{30A116AA-54A0-44EE-8853-5DA5B4A1F574}" type="presParOf" srcId="{DB86C04B-DA85-400B-88B3-C852B980062A}" destId="{13BA63E0-C8E4-449F-82CF-2A9656467557}" srcOrd="2" destOrd="0" presId="urn:microsoft.com/office/officeart/2005/8/layout/hierarchy1"/>
    <dgm:cxn modelId="{36362165-AAAF-4E37-9B89-94D9ED92D450}" type="presParOf" srcId="{DB86C04B-DA85-400B-88B3-C852B980062A}" destId="{9DA5D1C1-AD2F-47D3-BE90-4E1A1246A3FD}" srcOrd="3" destOrd="0" presId="urn:microsoft.com/office/officeart/2005/8/layout/hierarchy1"/>
    <dgm:cxn modelId="{C866A3FD-3F74-4DDF-890D-898179112480}" type="presParOf" srcId="{9DA5D1C1-AD2F-47D3-BE90-4E1A1246A3FD}" destId="{D627B670-C062-4231-B92D-158E83834187}" srcOrd="0" destOrd="0" presId="urn:microsoft.com/office/officeart/2005/8/layout/hierarchy1"/>
    <dgm:cxn modelId="{01A860E2-1972-45EF-93A4-56C640E4CA91}" type="presParOf" srcId="{D627B670-C062-4231-B92D-158E83834187}" destId="{870E939A-C428-4F2C-8E06-CDE53CE825A0}" srcOrd="0" destOrd="0" presId="urn:microsoft.com/office/officeart/2005/8/layout/hierarchy1"/>
    <dgm:cxn modelId="{28670E78-10C8-4FB7-AE90-51D3BB1EDB03}" type="presParOf" srcId="{D627B670-C062-4231-B92D-158E83834187}" destId="{56E82388-1D8A-419D-BBD1-4AF62F73C3B1}" srcOrd="1" destOrd="0" presId="urn:microsoft.com/office/officeart/2005/8/layout/hierarchy1"/>
    <dgm:cxn modelId="{B50C1FB3-5B5C-46B3-A05B-C0711661C1C4}" type="presParOf" srcId="{9DA5D1C1-AD2F-47D3-BE90-4E1A1246A3FD}" destId="{33C265A6-A5B8-43AA-87C2-2E365855FD33}" srcOrd="1" destOrd="0" presId="urn:microsoft.com/office/officeart/2005/8/layout/hierarchy1"/>
    <dgm:cxn modelId="{B3CEB731-96C1-49F7-B12A-2ABE3D15D2B7}" type="presParOf" srcId="{F85EB897-7A5A-4E69-83E8-779A410CC0B7}" destId="{CF9AB90D-1408-4F26-8512-DF00476A2389}" srcOrd="2" destOrd="0" presId="urn:microsoft.com/office/officeart/2005/8/layout/hierarchy1"/>
    <dgm:cxn modelId="{012B15C4-D2EB-47BD-B493-864D1AD7163B}" type="presParOf" srcId="{F85EB897-7A5A-4E69-83E8-779A410CC0B7}" destId="{52FAA72D-6A11-4097-AC6E-D4AED40DE237}" srcOrd="3" destOrd="0" presId="urn:microsoft.com/office/officeart/2005/8/layout/hierarchy1"/>
    <dgm:cxn modelId="{D18E256D-DBB1-4FAA-B0DF-703906D1FABA}" type="presParOf" srcId="{52FAA72D-6A11-4097-AC6E-D4AED40DE237}" destId="{F3322C77-17A9-4C72-BBE3-65F44FC935D4}" srcOrd="0" destOrd="0" presId="urn:microsoft.com/office/officeart/2005/8/layout/hierarchy1"/>
    <dgm:cxn modelId="{EBD94BF6-C833-4D63-A34E-8F555BF3E00E}" type="presParOf" srcId="{F3322C77-17A9-4C72-BBE3-65F44FC935D4}" destId="{EDA7A7F1-78E4-406A-B3D8-630A3BCACDA4}" srcOrd="0" destOrd="0" presId="urn:microsoft.com/office/officeart/2005/8/layout/hierarchy1"/>
    <dgm:cxn modelId="{1AAC526D-59F2-4DB5-B2AF-09D3F01C4A1E}" type="presParOf" srcId="{F3322C77-17A9-4C72-BBE3-65F44FC935D4}" destId="{C973C0F6-D171-40E5-B584-4470797587D5}" srcOrd="1" destOrd="0" presId="urn:microsoft.com/office/officeart/2005/8/layout/hierarchy1"/>
    <dgm:cxn modelId="{D18C66A3-C4B8-42E4-9F31-D5B1DDC3D4FC}" type="presParOf" srcId="{52FAA72D-6A11-4097-AC6E-D4AED40DE237}" destId="{108C523F-32AE-47E5-9ACE-C2CCDCAD5F44}" srcOrd="1" destOrd="0" presId="urn:microsoft.com/office/officeart/2005/8/layout/hierarchy1"/>
    <dgm:cxn modelId="{7C1934E7-474C-474C-B28B-354FFE8AD759}" type="presParOf" srcId="{108C523F-32AE-47E5-9ACE-C2CCDCAD5F44}" destId="{553B5953-5246-439D-AC8C-2CE8AE6342EE}" srcOrd="0" destOrd="0" presId="urn:microsoft.com/office/officeart/2005/8/layout/hierarchy1"/>
    <dgm:cxn modelId="{01D80A8E-73DD-4E3A-8A62-452388030E0B}" type="presParOf" srcId="{108C523F-32AE-47E5-9ACE-C2CCDCAD5F44}" destId="{30ECEB45-F59C-4AA7-8B7D-5AA23B0AE182}" srcOrd="1" destOrd="0" presId="urn:microsoft.com/office/officeart/2005/8/layout/hierarchy1"/>
    <dgm:cxn modelId="{041E8FAC-FEC6-41ED-BD48-82ABE9845C99}" type="presParOf" srcId="{30ECEB45-F59C-4AA7-8B7D-5AA23B0AE182}" destId="{362D084D-C4F8-4CFD-A297-1627893B7A49}" srcOrd="0" destOrd="0" presId="urn:microsoft.com/office/officeart/2005/8/layout/hierarchy1"/>
    <dgm:cxn modelId="{FDA0DA4A-8EF1-4308-A045-D4377DA25C4F}" type="presParOf" srcId="{362D084D-C4F8-4CFD-A297-1627893B7A49}" destId="{F59F1B61-DC8B-4857-85B3-9F85AA916C88}" srcOrd="0" destOrd="0" presId="urn:microsoft.com/office/officeart/2005/8/layout/hierarchy1"/>
    <dgm:cxn modelId="{45D0195A-DAA0-4073-8C96-D6E337291CC1}" type="presParOf" srcId="{362D084D-C4F8-4CFD-A297-1627893B7A49}" destId="{2362BBC6-7981-47D9-AD4E-AF31CEC49CB4}" srcOrd="1" destOrd="0" presId="urn:microsoft.com/office/officeart/2005/8/layout/hierarchy1"/>
    <dgm:cxn modelId="{F7AAFE75-460A-47F6-BBFA-2D60C41A1657}" type="presParOf" srcId="{30ECEB45-F59C-4AA7-8B7D-5AA23B0AE182}" destId="{6B435BC0-6A06-4BAD-9DE5-A8F6BEF7259D}" srcOrd="1" destOrd="0" presId="urn:microsoft.com/office/officeart/2005/8/layout/hierarchy1"/>
    <dgm:cxn modelId="{27E09B1D-AB8A-4768-88F7-F571DD4A2308}" type="presParOf" srcId="{108C523F-32AE-47E5-9ACE-C2CCDCAD5F44}" destId="{ECF570B9-8FC9-43BB-907C-48A41B25F5F6}" srcOrd="2" destOrd="0" presId="urn:microsoft.com/office/officeart/2005/8/layout/hierarchy1"/>
    <dgm:cxn modelId="{8436BEF5-7110-4E75-A036-A1EFB3731FE8}" type="presParOf" srcId="{108C523F-32AE-47E5-9ACE-C2CCDCAD5F44}" destId="{BF16B036-0BE6-4371-AE46-383E01ED5425}" srcOrd="3" destOrd="0" presId="urn:microsoft.com/office/officeart/2005/8/layout/hierarchy1"/>
    <dgm:cxn modelId="{71DEA71F-44BB-41A0-B84C-44119636C2D2}" type="presParOf" srcId="{BF16B036-0BE6-4371-AE46-383E01ED5425}" destId="{11EB8986-FA80-40CA-9DFD-3F4087F7243A}" srcOrd="0" destOrd="0" presId="urn:microsoft.com/office/officeart/2005/8/layout/hierarchy1"/>
    <dgm:cxn modelId="{157CBB86-EF00-4473-B1AC-57385D444144}" type="presParOf" srcId="{11EB8986-FA80-40CA-9DFD-3F4087F7243A}" destId="{4848AAD6-D076-456B-8ABA-6B0954D56AF4}" srcOrd="0" destOrd="0" presId="urn:microsoft.com/office/officeart/2005/8/layout/hierarchy1"/>
    <dgm:cxn modelId="{9FBCEDDF-31E9-41E2-BEB7-F28B05779083}" type="presParOf" srcId="{11EB8986-FA80-40CA-9DFD-3F4087F7243A}" destId="{B6732C18-3AEC-4290-8D99-FEB07A710CCC}" srcOrd="1" destOrd="0" presId="urn:microsoft.com/office/officeart/2005/8/layout/hierarchy1"/>
    <dgm:cxn modelId="{2FFF266B-AF6E-46BA-87FC-2CEBAED71455}" type="presParOf" srcId="{BF16B036-0BE6-4371-AE46-383E01ED5425}" destId="{1563015C-3877-406A-BC68-6C77D2390026}" srcOrd="1" destOrd="0" presId="urn:microsoft.com/office/officeart/2005/8/layout/hierarchy1"/>
    <dgm:cxn modelId="{FBD0791D-1978-45DC-A43B-966AE2E39768}" type="presParOf" srcId="{F85EB897-7A5A-4E69-83E8-779A410CC0B7}" destId="{F5F545AB-32D6-4A55-970D-E7857F42E51F}" srcOrd="4" destOrd="0" presId="urn:microsoft.com/office/officeart/2005/8/layout/hierarchy1"/>
    <dgm:cxn modelId="{C10C05B1-92F0-4660-AFE9-D5DDA748FBD7}" type="presParOf" srcId="{F85EB897-7A5A-4E69-83E8-779A410CC0B7}" destId="{D9B110A1-A811-4BA6-B22F-3F08405DC09F}" srcOrd="5" destOrd="0" presId="urn:microsoft.com/office/officeart/2005/8/layout/hierarchy1"/>
    <dgm:cxn modelId="{75BCE4D7-EA9C-4E43-B5E6-C7A188136937}" type="presParOf" srcId="{D9B110A1-A811-4BA6-B22F-3F08405DC09F}" destId="{F5E94D7A-E811-4B6C-9016-DDFDCB5360F3}" srcOrd="0" destOrd="0" presId="urn:microsoft.com/office/officeart/2005/8/layout/hierarchy1"/>
    <dgm:cxn modelId="{189EE915-8EB4-4457-BD48-9D1157665DCA}" type="presParOf" srcId="{F5E94D7A-E811-4B6C-9016-DDFDCB5360F3}" destId="{4B3C666C-B726-41FE-87DE-281AFCAC0495}" srcOrd="0" destOrd="0" presId="urn:microsoft.com/office/officeart/2005/8/layout/hierarchy1"/>
    <dgm:cxn modelId="{C09ACB9A-9F73-4B04-B5A9-3C0450836BEC}" type="presParOf" srcId="{F5E94D7A-E811-4B6C-9016-DDFDCB5360F3}" destId="{671A29C8-21C4-4A4C-BEE3-192BEBF96A19}" srcOrd="1" destOrd="0" presId="urn:microsoft.com/office/officeart/2005/8/layout/hierarchy1"/>
    <dgm:cxn modelId="{AA76C8B1-4F3A-4901-8ED3-88B02A582B47}" type="presParOf" srcId="{D9B110A1-A811-4BA6-B22F-3F08405DC09F}" destId="{42111A7F-1C63-4487-9FFD-8E6B74FE320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ED0D83-4B95-3942-B354-36BD5EB39A7A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084834-E853-A94E-A9B1-5FB7C01C7C3F}">
      <dgm:prSet phldrT="[文本]" custT="1"/>
      <dgm:spPr/>
      <dgm:t>
        <a:bodyPr/>
        <a:lstStyle/>
        <a:p>
          <a:r>
            <a:rPr lang="en-US" altLang="zh-CN" sz="1600" dirty="0">
              <a:solidFill>
                <a:schemeClr val="tx1"/>
              </a:solidFill>
            </a:rPr>
            <a:t>SWOT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747C03BD-608A-3742-B487-873A3A3BEC9F}" type="parTrans" cxnId="{C9D4445B-2125-254A-8E99-732F8DCE6FD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D344F20-2960-8A41-B841-012482A7F485}" type="sibTrans" cxnId="{C9D4445B-2125-254A-8E99-732F8DCE6FD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53226B3-976B-BE4D-8E21-75A68513EADB}">
      <dgm:prSet phldrT="[文本]" custT="1"/>
      <dgm:spPr/>
      <dgm:t>
        <a:bodyPr/>
        <a:lstStyle/>
        <a:p>
          <a:r>
            <a:rPr lang="en-US" altLang="zh-CN" sz="1600" dirty="0">
              <a:solidFill>
                <a:schemeClr val="tx1"/>
              </a:solidFill>
            </a:rPr>
            <a:t>Establish and accomplish the goals</a:t>
          </a:r>
          <a:r>
            <a:rPr lang="zh-CN" altLang="en-US" sz="1600" dirty="0">
              <a:solidFill>
                <a:schemeClr val="tx1"/>
              </a:solidFill>
            </a:rPr>
            <a:t>（</a:t>
          </a:r>
          <a:r>
            <a:rPr lang="en-US" altLang="zh-CN" sz="1600" dirty="0">
              <a:solidFill>
                <a:schemeClr val="tx1"/>
              </a:solidFill>
            </a:rPr>
            <a:t>Existing Client, New BD Client, Candidate Pool) 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9719D544-1606-1445-A39D-699EC7FBDEF1}" type="parTrans" cxnId="{A9747E00-70BA-1043-915D-B55A678DBB1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5115BCF-5D68-D245-AA5C-CAF9160167B6}" type="sibTrans" cxnId="{A9747E00-70BA-1043-915D-B55A678DBB1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AD5B1A4-3CC3-6D46-8C53-FB2813AF76AA}">
      <dgm:prSet phldrT="[文本]" custT="1"/>
      <dgm:spPr/>
      <dgm:t>
        <a:bodyPr/>
        <a:lstStyle/>
        <a:p>
          <a:r>
            <a:rPr lang="en-US" altLang="zh-CN" sz="1600" dirty="0">
              <a:solidFill>
                <a:schemeClr val="tx1"/>
              </a:solidFill>
            </a:rPr>
            <a:t>Improvement</a:t>
          </a:r>
          <a:r>
            <a:rPr lang="en-US" altLang="zh-CN" sz="1600" baseline="0" dirty="0">
              <a:solidFill>
                <a:schemeClr val="tx1"/>
              </a:solidFill>
            </a:rPr>
            <a:t> Plan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45EB5922-53A4-4E4C-8ED9-BD3078125CC1}" type="parTrans" cxnId="{70F5002E-C878-EF40-B7C9-B8A3E7D59C8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FB59200-0ECB-3D49-8D1C-ED094C78212B}" type="sibTrans" cxnId="{70F5002E-C878-EF40-B7C9-B8A3E7D59C8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AB77D4B-5709-B948-BDD2-1A41D6585B73}" type="pres">
      <dgm:prSet presAssocID="{3CED0D83-4B95-3942-B354-36BD5EB39A7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33C71EC-23A8-0C4A-A751-A0AE6B32386A}" type="pres">
      <dgm:prSet presAssocID="{3CED0D83-4B95-3942-B354-36BD5EB39A7A}" presName="Name1" presStyleCnt="0"/>
      <dgm:spPr/>
    </dgm:pt>
    <dgm:pt modelId="{6CCBDDB1-A0D1-A54B-9F62-2E0B4F7592D7}" type="pres">
      <dgm:prSet presAssocID="{3CED0D83-4B95-3942-B354-36BD5EB39A7A}" presName="cycle" presStyleCnt="0"/>
      <dgm:spPr/>
    </dgm:pt>
    <dgm:pt modelId="{0D373175-156F-6B41-8FB2-A2E88664C3AA}" type="pres">
      <dgm:prSet presAssocID="{3CED0D83-4B95-3942-B354-36BD5EB39A7A}" presName="srcNode" presStyleLbl="node1" presStyleIdx="0" presStyleCnt="3"/>
      <dgm:spPr/>
    </dgm:pt>
    <dgm:pt modelId="{00264942-1A1F-1341-B7D6-C7EB889CF424}" type="pres">
      <dgm:prSet presAssocID="{3CED0D83-4B95-3942-B354-36BD5EB39A7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13C2FF3-9B22-164E-9F5A-B0355B7B2889}" type="pres">
      <dgm:prSet presAssocID="{3CED0D83-4B95-3942-B354-36BD5EB39A7A}" presName="extraNode" presStyleLbl="node1" presStyleIdx="0" presStyleCnt="3"/>
      <dgm:spPr/>
    </dgm:pt>
    <dgm:pt modelId="{030EED66-9504-5347-9B19-B9609134CEA7}" type="pres">
      <dgm:prSet presAssocID="{3CED0D83-4B95-3942-B354-36BD5EB39A7A}" presName="dstNode" presStyleLbl="node1" presStyleIdx="0" presStyleCnt="3"/>
      <dgm:spPr/>
    </dgm:pt>
    <dgm:pt modelId="{DCB1EB22-8FAC-3A41-97C6-DDCB0FF6303C}" type="pres">
      <dgm:prSet presAssocID="{8C084834-E853-A94E-A9B1-5FB7C01C7C3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A7C98D-6002-0748-AA23-3E6B9AA11C30}" type="pres">
      <dgm:prSet presAssocID="{8C084834-E853-A94E-A9B1-5FB7C01C7C3F}" presName="accent_1" presStyleCnt="0"/>
      <dgm:spPr/>
    </dgm:pt>
    <dgm:pt modelId="{136969BC-A308-134E-AD18-1731EB96D22D}" type="pres">
      <dgm:prSet presAssocID="{8C084834-E853-A94E-A9B1-5FB7C01C7C3F}" presName="accentRepeatNode" presStyleLbl="solidFgAcc1" presStyleIdx="0" presStyleCnt="3"/>
      <dgm:spPr/>
    </dgm:pt>
    <dgm:pt modelId="{5096CF40-3FAA-1E4F-9127-69103D6B7C88}" type="pres">
      <dgm:prSet presAssocID="{F53226B3-976B-BE4D-8E21-75A68513EAD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F82F1E-E29D-5F4E-97D9-3F264AB66ACC}" type="pres">
      <dgm:prSet presAssocID="{F53226B3-976B-BE4D-8E21-75A68513EADB}" presName="accent_2" presStyleCnt="0"/>
      <dgm:spPr/>
    </dgm:pt>
    <dgm:pt modelId="{1CC238E3-2F4B-554B-AB3F-B1E3289A4AAD}" type="pres">
      <dgm:prSet presAssocID="{F53226B3-976B-BE4D-8E21-75A68513EADB}" presName="accentRepeatNode" presStyleLbl="solidFgAcc1" presStyleIdx="1" presStyleCnt="3"/>
      <dgm:spPr/>
    </dgm:pt>
    <dgm:pt modelId="{AA9BEF6D-F135-B345-AAC0-9EC4DAE22E60}" type="pres">
      <dgm:prSet presAssocID="{FAD5B1A4-3CC3-6D46-8C53-FB2813AF76A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991FF4-C420-3042-A1AB-CAB57D6EB793}" type="pres">
      <dgm:prSet presAssocID="{FAD5B1A4-3CC3-6D46-8C53-FB2813AF76AA}" presName="accent_3" presStyleCnt="0"/>
      <dgm:spPr/>
    </dgm:pt>
    <dgm:pt modelId="{F110FB03-3040-2040-8126-18A14F283C2D}" type="pres">
      <dgm:prSet presAssocID="{FAD5B1A4-3CC3-6D46-8C53-FB2813AF76AA}" presName="accentRepeatNode" presStyleLbl="solidFgAcc1" presStyleIdx="2" presStyleCnt="3"/>
      <dgm:spPr/>
    </dgm:pt>
  </dgm:ptLst>
  <dgm:cxnLst>
    <dgm:cxn modelId="{1612296F-F05F-2446-A6E0-EC91673ED962}" type="presOf" srcId="{3CED0D83-4B95-3942-B354-36BD5EB39A7A}" destId="{9AB77D4B-5709-B948-BDD2-1A41D6585B73}" srcOrd="0" destOrd="0" presId="urn:microsoft.com/office/officeart/2008/layout/VerticalCurvedList"/>
    <dgm:cxn modelId="{0C48CD9A-0E1F-5F45-AA93-4B222758B530}" type="presOf" srcId="{F53226B3-976B-BE4D-8E21-75A68513EADB}" destId="{5096CF40-3FAA-1E4F-9127-69103D6B7C88}" srcOrd="0" destOrd="0" presId="urn:microsoft.com/office/officeart/2008/layout/VerticalCurvedList"/>
    <dgm:cxn modelId="{A9747E00-70BA-1043-915D-B55A678DBB15}" srcId="{3CED0D83-4B95-3942-B354-36BD5EB39A7A}" destId="{F53226B3-976B-BE4D-8E21-75A68513EADB}" srcOrd="1" destOrd="0" parTransId="{9719D544-1606-1445-A39D-699EC7FBDEF1}" sibTransId="{75115BCF-5D68-D245-AA5C-CAF9160167B6}"/>
    <dgm:cxn modelId="{C9D4445B-2125-254A-8E99-732F8DCE6FD5}" srcId="{3CED0D83-4B95-3942-B354-36BD5EB39A7A}" destId="{8C084834-E853-A94E-A9B1-5FB7C01C7C3F}" srcOrd="0" destOrd="0" parTransId="{747C03BD-608A-3742-B487-873A3A3BEC9F}" sibTransId="{FD344F20-2960-8A41-B841-012482A7F485}"/>
    <dgm:cxn modelId="{70F5002E-C878-EF40-B7C9-B8A3E7D59C89}" srcId="{3CED0D83-4B95-3942-B354-36BD5EB39A7A}" destId="{FAD5B1A4-3CC3-6D46-8C53-FB2813AF76AA}" srcOrd="2" destOrd="0" parTransId="{45EB5922-53A4-4E4C-8ED9-BD3078125CC1}" sibTransId="{6FB59200-0ECB-3D49-8D1C-ED094C78212B}"/>
    <dgm:cxn modelId="{770FE238-0417-6940-88D5-4EA64BA01642}" type="presOf" srcId="{8C084834-E853-A94E-A9B1-5FB7C01C7C3F}" destId="{DCB1EB22-8FAC-3A41-97C6-DDCB0FF6303C}" srcOrd="0" destOrd="0" presId="urn:microsoft.com/office/officeart/2008/layout/VerticalCurvedList"/>
    <dgm:cxn modelId="{CB2A8193-FADE-4547-B109-A0176265EAB1}" type="presOf" srcId="{FD344F20-2960-8A41-B841-012482A7F485}" destId="{00264942-1A1F-1341-B7D6-C7EB889CF424}" srcOrd="0" destOrd="0" presId="urn:microsoft.com/office/officeart/2008/layout/VerticalCurvedList"/>
    <dgm:cxn modelId="{441DBA4C-7E17-EC4E-BCA6-373BA3E80E80}" type="presOf" srcId="{FAD5B1A4-3CC3-6D46-8C53-FB2813AF76AA}" destId="{AA9BEF6D-F135-B345-AAC0-9EC4DAE22E60}" srcOrd="0" destOrd="0" presId="urn:microsoft.com/office/officeart/2008/layout/VerticalCurvedList"/>
    <dgm:cxn modelId="{B1AA8A01-19BF-0541-8E84-B94FB2194DE9}" type="presParOf" srcId="{9AB77D4B-5709-B948-BDD2-1A41D6585B73}" destId="{533C71EC-23A8-0C4A-A751-A0AE6B32386A}" srcOrd="0" destOrd="0" presId="urn:microsoft.com/office/officeart/2008/layout/VerticalCurvedList"/>
    <dgm:cxn modelId="{0D17F762-DAA1-5E40-8D67-E5DAFAB98F59}" type="presParOf" srcId="{533C71EC-23A8-0C4A-A751-A0AE6B32386A}" destId="{6CCBDDB1-A0D1-A54B-9F62-2E0B4F7592D7}" srcOrd="0" destOrd="0" presId="urn:microsoft.com/office/officeart/2008/layout/VerticalCurvedList"/>
    <dgm:cxn modelId="{CB668810-F3E4-D444-A8DC-9337F538607A}" type="presParOf" srcId="{6CCBDDB1-A0D1-A54B-9F62-2E0B4F7592D7}" destId="{0D373175-156F-6B41-8FB2-A2E88664C3AA}" srcOrd="0" destOrd="0" presId="urn:microsoft.com/office/officeart/2008/layout/VerticalCurvedList"/>
    <dgm:cxn modelId="{A942B590-2471-3948-B08A-6174CCF1C929}" type="presParOf" srcId="{6CCBDDB1-A0D1-A54B-9F62-2E0B4F7592D7}" destId="{00264942-1A1F-1341-B7D6-C7EB889CF424}" srcOrd="1" destOrd="0" presId="urn:microsoft.com/office/officeart/2008/layout/VerticalCurvedList"/>
    <dgm:cxn modelId="{6B6556C1-4ECC-3C44-9FCF-5FA470D7D689}" type="presParOf" srcId="{6CCBDDB1-A0D1-A54B-9F62-2E0B4F7592D7}" destId="{113C2FF3-9B22-164E-9F5A-B0355B7B2889}" srcOrd="2" destOrd="0" presId="urn:microsoft.com/office/officeart/2008/layout/VerticalCurvedList"/>
    <dgm:cxn modelId="{C79F4328-A060-2C44-8B23-E6E9400439C8}" type="presParOf" srcId="{6CCBDDB1-A0D1-A54B-9F62-2E0B4F7592D7}" destId="{030EED66-9504-5347-9B19-B9609134CEA7}" srcOrd="3" destOrd="0" presId="urn:microsoft.com/office/officeart/2008/layout/VerticalCurvedList"/>
    <dgm:cxn modelId="{50E4A6B3-4005-EB41-85B8-3CB629718E34}" type="presParOf" srcId="{533C71EC-23A8-0C4A-A751-A0AE6B32386A}" destId="{DCB1EB22-8FAC-3A41-97C6-DDCB0FF6303C}" srcOrd="1" destOrd="0" presId="urn:microsoft.com/office/officeart/2008/layout/VerticalCurvedList"/>
    <dgm:cxn modelId="{0E4B2B59-D38A-9A4C-A233-C2F5CF49A545}" type="presParOf" srcId="{533C71EC-23A8-0C4A-A751-A0AE6B32386A}" destId="{E4A7C98D-6002-0748-AA23-3E6B9AA11C30}" srcOrd="2" destOrd="0" presId="urn:microsoft.com/office/officeart/2008/layout/VerticalCurvedList"/>
    <dgm:cxn modelId="{9A04CC8C-2388-9044-A3F2-6CAB48F47BBF}" type="presParOf" srcId="{E4A7C98D-6002-0748-AA23-3E6B9AA11C30}" destId="{136969BC-A308-134E-AD18-1731EB96D22D}" srcOrd="0" destOrd="0" presId="urn:microsoft.com/office/officeart/2008/layout/VerticalCurvedList"/>
    <dgm:cxn modelId="{13CF9B79-BA8A-304B-89FA-3B110C1AFFC6}" type="presParOf" srcId="{533C71EC-23A8-0C4A-A751-A0AE6B32386A}" destId="{5096CF40-3FAA-1E4F-9127-69103D6B7C88}" srcOrd="3" destOrd="0" presId="urn:microsoft.com/office/officeart/2008/layout/VerticalCurvedList"/>
    <dgm:cxn modelId="{1117F607-B3D5-6A49-B665-9C11A14EE3E6}" type="presParOf" srcId="{533C71EC-23A8-0C4A-A751-A0AE6B32386A}" destId="{33F82F1E-E29D-5F4E-97D9-3F264AB66ACC}" srcOrd="4" destOrd="0" presId="urn:microsoft.com/office/officeart/2008/layout/VerticalCurvedList"/>
    <dgm:cxn modelId="{49D71AD2-1BC0-7D46-AAED-E02C0CBCE203}" type="presParOf" srcId="{33F82F1E-E29D-5F4E-97D9-3F264AB66ACC}" destId="{1CC238E3-2F4B-554B-AB3F-B1E3289A4AAD}" srcOrd="0" destOrd="0" presId="urn:microsoft.com/office/officeart/2008/layout/VerticalCurvedList"/>
    <dgm:cxn modelId="{4254DFA6-B886-7A48-B0C1-283B9821FA17}" type="presParOf" srcId="{533C71EC-23A8-0C4A-A751-A0AE6B32386A}" destId="{AA9BEF6D-F135-B345-AAC0-9EC4DAE22E60}" srcOrd="5" destOrd="0" presId="urn:microsoft.com/office/officeart/2008/layout/VerticalCurvedList"/>
    <dgm:cxn modelId="{B701A1AA-B431-0F4A-8B1E-83F5345993C3}" type="presParOf" srcId="{533C71EC-23A8-0C4A-A751-A0AE6B32386A}" destId="{0C991FF4-C420-3042-A1AB-CAB57D6EB793}" srcOrd="6" destOrd="0" presId="urn:microsoft.com/office/officeart/2008/layout/VerticalCurvedList"/>
    <dgm:cxn modelId="{04EF3BBA-C8D7-A44A-BAC6-F7D391AE49C2}" type="presParOf" srcId="{0C991FF4-C420-3042-A1AB-CAB57D6EB793}" destId="{F110FB03-3040-2040-8126-18A14F283C2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7477FE-F62D-47D0-9DAF-9C249F5D2F5A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0C5D49-D3BA-4E74-9F17-C93D5CCA3EA8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SWOT</a:t>
          </a:r>
          <a:endParaRPr lang="zh-CN" altLang="en-US" dirty="0">
            <a:solidFill>
              <a:schemeClr val="tx1"/>
            </a:solidFill>
          </a:endParaRPr>
        </a:p>
      </dgm:t>
    </dgm:pt>
    <dgm:pt modelId="{24B62B5D-24AC-4C71-9ED4-C6EB764ED81A}" type="parTrans" cxnId="{5A872A6B-9520-4687-942F-CC3659EC615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066DBA2-8C06-46BE-B748-AB2B521AEECD}" type="sibTrans" cxnId="{5A872A6B-9520-4687-942F-CC3659EC615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90F5737-C125-40F5-A8A1-BD9322DA9113}">
      <dgm:prSet phldrT="[文本]" custT="1"/>
      <dgm:spPr/>
      <dgm:t>
        <a:bodyPr/>
        <a:lstStyle/>
        <a:p>
          <a:pPr algn="l"/>
          <a:r>
            <a:rPr lang="en-US" altLang="zh-CN" sz="1000" dirty="0">
              <a:solidFill>
                <a:schemeClr val="tx1"/>
              </a:solidFill>
            </a:rPr>
            <a:t/>
          </a:r>
          <a:br>
            <a:rPr lang="en-US" altLang="zh-CN" sz="1000" dirty="0">
              <a:solidFill>
                <a:schemeClr val="tx1"/>
              </a:solidFill>
            </a:rPr>
          </a:br>
          <a:r>
            <a:rPr lang="en-US" altLang="zh-CN" sz="1600" dirty="0">
              <a:solidFill>
                <a:schemeClr val="tx1"/>
              </a:solidFill>
            </a:rPr>
            <a:t>[Weaknesses]</a:t>
          </a:r>
        </a:p>
      </dgm:t>
    </dgm:pt>
    <dgm:pt modelId="{E202CE0E-55DA-4174-BD12-0DC120728A5A}" type="parTrans" cxnId="{5E372BF9-61D5-4D00-8ABA-D5091F0C6D5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347D058-7C92-44FD-984A-B3CE330E778F}" type="sibTrans" cxnId="{5E372BF9-61D5-4D00-8ABA-D5091F0C6D5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AC8091E-FEE9-4737-860C-8338995CE4DA}">
      <dgm:prSet phldrT="[文本]"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D697702-B396-4821-91FD-0390171C6DAF}" type="parTrans" cxnId="{453DC493-B8B1-409D-BFF9-429063B6494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5084C32-2ED4-4E9A-B24D-48D7042D1C06}" type="sibTrans" cxnId="{453DC493-B8B1-409D-BFF9-429063B6494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4402D3D-3335-472F-9EFD-21D0E407936B}">
      <dgm:prSet phldrT="[文本]"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A304854-6378-4617-8A28-EE4FEA85FD85}" type="parTrans" cxnId="{09A29EF4-B1C1-4857-881F-C8A1BD59207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9BAF4A9-83E3-4045-A9DD-DFB3D9AA3680}" type="sibTrans" cxnId="{09A29EF4-B1C1-4857-881F-C8A1BD59207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95F4A91-B75E-48A2-BAE9-85D139D2D37C}">
      <dgm:prSet custT="1"/>
      <dgm:spPr/>
      <dgm:t>
        <a:bodyPr/>
        <a:lstStyle/>
        <a:p>
          <a:pPr algn="l"/>
          <a:r>
            <a:rPr lang="en-US" altLang="zh-CN" sz="1600" dirty="0">
              <a:solidFill>
                <a:schemeClr val="tx1"/>
              </a:solidFill>
            </a:rPr>
            <a:t>[Threats]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0D89C917-0BD0-4E31-9DE1-ECCAD0ABD896}" type="parTrans" cxnId="{5479EE74-772C-4E9C-ACD2-F6C3FD836CA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FC3770C-211E-46F4-9BA3-83F44DE3E5AF}" type="sibTrans" cxnId="{5479EE74-772C-4E9C-ACD2-F6C3FD836CA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335D770-FD31-4F52-B9DF-5A2136956BD2}">
      <dgm:prSet custT="1"/>
      <dgm:spPr/>
      <dgm:t>
        <a:bodyPr/>
        <a:lstStyle/>
        <a:p>
          <a:pPr algn="l"/>
          <a:endParaRPr lang="en-US" altLang="zh-CN" sz="1300" dirty="0">
            <a:solidFill>
              <a:schemeClr val="tx1"/>
            </a:solidFill>
          </a:endParaRPr>
        </a:p>
        <a:p>
          <a:pPr algn="l"/>
          <a:r>
            <a:rPr lang="en-US" altLang="zh-CN" sz="1300" dirty="0">
              <a:solidFill>
                <a:schemeClr val="tx1"/>
              </a:solidFill>
            </a:rPr>
            <a:t/>
          </a:r>
          <a:br>
            <a:rPr lang="en-US" altLang="zh-CN" sz="1300" dirty="0">
              <a:solidFill>
                <a:schemeClr val="tx1"/>
              </a:solidFill>
            </a:rPr>
          </a:br>
          <a:r>
            <a:rPr lang="en-US" altLang="zh-CN" sz="1600" dirty="0">
              <a:solidFill>
                <a:schemeClr val="tx1"/>
              </a:solidFill>
            </a:rPr>
            <a:t>[Opportunities]</a:t>
          </a:r>
        </a:p>
        <a:p>
          <a:pPr algn="ctr"/>
          <a:r>
            <a:rPr lang="en-US" altLang="zh-CN" sz="1300" dirty="0">
              <a:solidFill>
                <a:schemeClr val="tx1"/>
              </a:solidFill>
            </a:rPr>
            <a:t/>
          </a:r>
          <a:br>
            <a:rPr lang="en-US" altLang="zh-CN" sz="1300" dirty="0">
              <a:solidFill>
                <a:schemeClr val="tx1"/>
              </a:solidFill>
            </a:rPr>
          </a:br>
          <a:endParaRPr lang="zh-CN" altLang="en-US" sz="1300" dirty="0">
            <a:solidFill>
              <a:schemeClr val="tx1"/>
            </a:solidFill>
          </a:endParaRPr>
        </a:p>
      </dgm:t>
    </dgm:pt>
    <dgm:pt modelId="{6C276AB3-20A5-4A0E-9CD4-37FC5E112D94}" type="parTrans" cxnId="{01DC5AC1-5217-410C-AF7D-F1CB500DF8D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7F12C25-F0DD-4346-9574-02C680B6E83C}" type="sibTrans" cxnId="{01DC5AC1-5217-410C-AF7D-F1CB500DF8D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1FF940A-EDB2-4CDE-AE70-16B2F35FD7F8}">
      <dgm:prSet custT="1"/>
      <dgm:spPr/>
      <dgm:t>
        <a:bodyPr/>
        <a:lstStyle/>
        <a:p>
          <a:pPr algn="l"/>
          <a:r>
            <a:rPr lang="en-US" altLang="zh-CN" sz="1600" dirty="0">
              <a:solidFill>
                <a:schemeClr val="tx1"/>
              </a:solidFill>
            </a:rPr>
            <a:t>[Strengths]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CC756C35-6B39-4910-9467-3419C7C8CCDB}" type="sibTrans" cxnId="{711E381E-E3D4-4F8A-8DEB-D85DE0A6465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97006A8-3380-4485-A643-FCECF5523287}" type="parTrans" cxnId="{711E381E-E3D4-4F8A-8DEB-D85DE0A6465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6809C3D-ADDB-4CCD-85CC-96DC95F81D60}" type="pres">
      <dgm:prSet presAssocID="{D77477FE-F62D-47D0-9DAF-9C249F5D2F5A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B4F470E-FEA7-4CD2-9D6B-66129465A7AB}" type="pres">
      <dgm:prSet presAssocID="{D77477FE-F62D-47D0-9DAF-9C249F5D2F5A}" presName="matrix" presStyleCnt="0"/>
      <dgm:spPr/>
    </dgm:pt>
    <dgm:pt modelId="{61F51339-48C1-4559-8FBB-53CF3B5E2DD8}" type="pres">
      <dgm:prSet presAssocID="{D77477FE-F62D-47D0-9DAF-9C249F5D2F5A}" presName="tile1" presStyleLbl="node1" presStyleIdx="0" presStyleCnt="4" custScaleY="100000"/>
      <dgm:spPr/>
      <dgm:t>
        <a:bodyPr/>
        <a:lstStyle/>
        <a:p>
          <a:endParaRPr lang="zh-CN" altLang="en-US"/>
        </a:p>
      </dgm:t>
    </dgm:pt>
    <dgm:pt modelId="{88B2E415-3498-4B21-8450-F6361D507C40}" type="pres">
      <dgm:prSet presAssocID="{D77477FE-F62D-47D0-9DAF-9C249F5D2F5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A05B62-B583-4B03-B6EB-972678E8CC35}" type="pres">
      <dgm:prSet presAssocID="{D77477FE-F62D-47D0-9DAF-9C249F5D2F5A}" presName="tile2" presStyleLbl="node1" presStyleIdx="1" presStyleCnt="4" custLinFactNeighborX="690"/>
      <dgm:spPr/>
      <dgm:t>
        <a:bodyPr/>
        <a:lstStyle/>
        <a:p>
          <a:endParaRPr lang="zh-CN" altLang="en-US"/>
        </a:p>
      </dgm:t>
    </dgm:pt>
    <dgm:pt modelId="{37685246-2548-4092-97CB-E8685A2A67A2}" type="pres">
      <dgm:prSet presAssocID="{D77477FE-F62D-47D0-9DAF-9C249F5D2F5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88DCA5-E8CE-4FD0-8234-982D92AA4E6A}" type="pres">
      <dgm:prSet presAssocID="{D77477FE-F62D-47D0-9DAF-9C249F5D2F5A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AF225F24-9F4A-49B0-A8A6-FC4CB7BC9A2F}" type="pres">
      <dgm:prSet presAssocID="{D77477FE-F62D-47D0-9DAF-9C249F5D2F5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A24F20-1F78-40EC-9983-8E0D9C07F493}" type="pres">
      <dgm:prSet presAssocID="{D77477FE-F62D-47D0-9DAF-9C249F5D2F5A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CD6651E3-F2D7-42F7-A974-1A5B85A2A038}" type="pres">
      <dgm:prSet presAssocID="{D77477FE-F62D-47D0-9DAF-9C249F5D2F5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0E3162-C3DA-462D-B72E-F967E15A8405}" type="pres">
      <dgm:prSet presAssocID="{D77477FE-F62D-47D0-9DAF-9C249F5D2F5A}" presName="centerTile" presStyleLbl="fgShp" presStyleIdx="0" presStyleCnt="1" custScaleX="58332" custScaleY="640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000BF1-DA42-4340-A35A-47BB0486BF48}" type="presOf" srcId="{8335D770-FD31-4F52-B9DF-5A2136956BD2}" destId="{7CA24F20-1F78-40EC-9983-8E0D9C07F493}" srcOrd="0" destOrd="0" presId="urn:microsoft.com/office/officeart/2005/8/layout/matrix1"/>
    <dgm:cxn modelId="{101CC979-536D-E646-AF8D-957F74556E7C}" type="presOf" srcId="{8335D770-FD31-4F52-B9DF-5A2136956BD2}" destId="{CD6651E3-F2D7-42F7-A974-1A5B85A2A038}" srcOrd="1" destOrd="0" presId="urn:microsoft.com/office/officeart/2005/8/layout/matrix1"/>
    <dgm:cxn modelId="{453DC493-B8B1-409D-BFF9-429063B6494D}" srcId="{D77477FE-F62D-47D0-9DAF-9C249F5D2F5A}" destId="{EAC8091E-FEE9-4737-860C-8338995CE4DA}" srcOrd="1" destOrd="0" parTransId="{7D697702-B396-4821-91FD-0390171C6DAF}" sibTransId="{45084C32-2ED4-4E9A-B24D-48D7042D1C06}"/>
    <dgm:cxn modelId="{F066A5AB-BFC5-794D-B8D4-51F8189410A5}" type="presOf" srcId="{01FF940A-EDB2-4CDE-AE70-16B2F35FD7F8}" destId="{BAA05B62-B583-4B03-B6EB-972678E8CC35}" srcOrd="0" destOrd="0" presId="urn:microsoft.com/office/officeart/2005/8/layout/matrix1"/>
    <dgm:cxn modelId="{5479EE74-772C-4E9C-ACD2-F6C3FD836CA9}" srcId="{E10C5D49-D3BA-4E74-9F17-C93D5CCA3EA8}" destId="{695F4A91-B75E-48A2-BAE9-85D139D2D37C}" srcOrd="2" destOrd="0" parTransId="{0D89C917-0BD0-4E31-9DE1-ECCAD0ABD896}" sibTransId="{EFC3770C-211E-46F4-9BA3-83F44DE3E5AF}"/>
    <dgm:cxn modelId="{5A872A6B-9520-4687-942F-CC3659EC615B}" srcId="{D77477FE-F62D-47D0-9DAF-9C249F5D2F5A}" destId="{E10C5D49-D3BA-4E74-9F17-C93D5CCA3EA8}" srcOrd="0" destOrd="0" parTransId="{24B62B5D-24AC-4C71-9ED4-C6EB764ED81A}" sibTransId="{E066DBA2-8C06-46BE-B748-AB2B521AEECD}"/>
    <dgm:cxn modelId="{55744342-B43B-EE40-8889-022FB98B3CAD}" type="presOf" srcId="{01FF940A-EDB2-4CDE-AE70-16B2F35FD7F8}" destId="{37685246-2548-4092-97CB-E8685A2A67A2}" srcOrd="1" destOrd="0" presId="urn:microsoft.com/office/officeart/2005/8/layout/matrix1"/>
    <dgm:cxn modelId="{5E372BF9-61D5-4D00-8ABA-D5091F0C6D5E}" srcId="{E10C5D49-D3BA-4E74-9F17-C93D5CCA3EA8}" destId="{990F5737-C125-40F5-A8A1-BD9322DA9113}" srcOrd="0" destOrd="0" parTransId="{E202CE0E-55DA-4174-BD12-0DC120728A5A}" sibTransId="{E347D058-7C92-44FD-984A-B3CE330E778F}"/>
    <dgm:cxn modelId="{A73712B5-2CBC-194F-8B6C-10AC4E814CE2}" type="presOf" srcId="{990F5737-C125-40F5-A8A1-BD9322DA9113}" destId="{61F51339-48C1-4559-8FBB-53CF3B5E2DD8}" srcOrd="0" destOrd="0" presId="urn:microsoft.com/office/officeart/2005/8/layout/matrix1"/>
    <dgm:cxn modelId="{4D122987-47C1-6647-9AB4-265F54DBB4DD}" type="presOf" srcId="{695F4A91-B75E-48A2-BAE9-85D139D2D37C}" destId="{5E88DCA5-E8CE-4FD0-8234-982D92AA4E6A}" srcOrd="0" destOrd="0" presId="urn:microsoft.com/office/officeart/2005/8/layout/matrix1"/>
    <dgm:cxn modelId="{01DC5AC1-5217-410C-AF7D-F1CB500DF8D8}" srcId="{E10C5D49-D3BA-4E74-9F17-C93D5CCA3EA8}" destId="{8335D770-FD31-4F52-B9DF-5A2136956BD2}" srcOrd="3" destOrd="0" parTransId="{6C276AB3-20A5-4A0E-9CD4-37FC5E112D94}" sibTransId="{E7F12C25-F0DD-4346-9574-02C680B6E83C}"/>
    <dgm:cxn modelId="{4CB53465-B8CB-7641-AB55-434FEC099E47}" type="presOf" srcId="{D77477FE-F62D-47D0-9DAF-9C249F5D2F5A}" destId="{D6809C3D-ADDB-4CCD-85CC-96DC95F81D60}" srcOrd="0" destOrd="0" presId="urn:microsoft.com/office/officeart/2005/8/layout/matrix1"/>
    <dgm:cxn modelId="{09A29EF4-B1C1-4857-881F-C8A1BD592071}" srcId="{EAC8091E-FEE9-4737-860C-8338995CE4DA}" destId="{64402D3D-3335-472F-9EFD-21D0E407936B}" srcOrd="0" destOrd="0" parTransId="{3A304854-6378-4617-8A28-EE4FEA85FD85}" sibTransId="{C9BAF4A9-83E3-4045-A9DD-DFB3D9AA3680}"/>
    <dgm:cxn modelId="{1FC33A31-285A-544A-B44D-9531DD1FCD10}" type="presOf" srcId="{990F5737-C125-40F5-A8A1-BD9322DA9113}" destId="{88B2E415-3498-4B21-8450-F6361D507C40}" srcOrd="1" destOrd="0" presId="urn:microsoft.com/office/officeart/2005/8/layout/matrix1"/>
    <dgm:cxn modelId="{711E381E-E3D4-4F8A-8DEB-D85DE0A6465D}" srcId="{E10C5D49-D3BA-4E74-9F17-C93D5CCA3EA8}" destId="{01FF940A-EDB2-4CDE-AE70-16B2F35FD7F8}" srcOrd="1" destOrd="0" parTransId="{297006A8-3380-4485-A643-FCECF5523287}" sibTransId="{CC756C35-6B39-4910-9467-3419C7C8CCDB}"/>
    <dgm:cxn modelId="{BD8D9422-5451-684C-AC1F-FE03ED3C6BD6}" type="presOf" srcId="{695F4A91-B75E-48A2-BAE9-85D139D2D37C}" destId="{AF225F24-9F4A-49B0-A8A6-FC4CB7BC9A2F}" srcOrd="1" destOrd="0" presId="urn:microsoft.com/office/officeart/2005/8/layout/matrix1"/>
    <dgm:cxn modelId="{CB963739-8A5E-8C40-89CD-307D5EC5C3C1}" type="presOf" srcId="{E10C5D49-D3BA-4E74-9F17-C93D5CCA3EA8}" destId="{740E3162-C3DA-462D-B72E-F967E15A8405}" srcOrd="0" destOrd="0" presId="urn:microsoft.com/office/officeart/2005/8/layout/matrix1"/>
    <dgm:cxn modelId="{9D218712-B440-5A45-BAA5-F68C5D8DDB41}" type="presParOf" srcId="{D6809C3D-ADDB-4CCD-85CC-96DC95F81D60}" destId="{0B4F470E-FEA7-4CD2-9D6B-66129465A7AB}" srcOrd="0" destOrd="0" presId="urn:microsoft.com/office/officeart/2005/8/layout/matrix1"/>
    <dgm:cxn modelId="{E1D1E3F9-62CE-2B41-8464-574208B5B541}" type="presParOf" srcId="{0B4F470E-FEA7-4CD2-9D6B-66129465A7AB}" destId="{61F51339-48C1-4559-8FBB-53CF3B5E2DD8}" srcOrd="0" destOrd="0" presId="urn:microsoft.com/office/officeart/2005/8/layout/matrix1"/>
    <dgm:cxn modelId="{CCAAF53B-C994-7947-A328-06F5C1A4B3D4}" type="presParOf" srcId="{0B4F470E-FEA7-4CD2-9D6B-66129465A7AB}" destId="{88B2E415-3498-4B21-8450-F6361D507C40}" srcOrd="1" destOrd="0" presId="urn:microsoft.com/office/officeart/2005/8/layout/matrix1"/>
    <dgm:cxn modelId="{7082C148-A125-6445-B82B-11F4D75D5A4C}" type="presParOf" srcId="{0B4F470E-FEA7-4CD2-9D6B-66129465A7AB}" destId="{BAA05B62-B583-4B03-B6EB-972678E8CC35}" srcOrd="2" destOrd="0" presId="urn:microsoft.com/office/officeart/2005/8/layout/matrix1"/>
    <dgm:cxn modelId="{51CABACF-98D0-7E4F-83B8-6F1882E2A6CD}" type="presParOf" srcId="{0B4F470E-FEA7-4CD2-9D6B-66129465A7AB}" destId="{37685246-2548-4092-97CB-E8685A2A67A2}" srcOrd="3" destOrd="0" presId="urn:microsoft.com/office/officeart/2005/8/layout/matrix1"/>
    <dgm:cxn modelId="{3865FEC8-CEC9-BA42-BEA9-E3D693817EEE}" type="presParOf" srcId="{0B4F470E-FEA7-4CD2-9D6B-66129465A7AB}" destId="{5E88DCA5-E8CE-4FD0-8234-982D92AA4E6A}" srcOrd="4" destOrd="0" presId="urn:microsoft.com/office/officeart/2005/8/layout/matrix1"/>
    <dgm:cxn modelId="{24397721-BB52-AC4A-B1E3-438BF640B69F}" type="presParOf" srcId="{0B4F470E-FEA7-4CD2-9D6B-66129465A7AB}" destId="{AF225F24-9F4A-49B0-A8A6-FC4CB7BC9A2F}" srcOrd="5" destOrd="0" presId="urn:microsoft.com/office/officeart/2005/8/layout/matrix1"/>
    <dgm:cxn modelId="{1ECFE02A-7783-FE4E-99E3-C5A730ED2DCA}" type="presParOf" srcId="{0B4F470E-FEA7-4CD2-9D6B-66129465A7AB}" destId="{7CA24F20-1F78-40EC-9983-8E0D9C07F493}" srcOrd="6" destOrd="0" presId="urn:microsoft.com/office/officeart/2005/8/layout/matrix1"/>
    <dgm:cxn modelId="{36563224-FC0C-8542-809F-002BB0A4893B}" type="presParOf" srcId="{0B4F470E-FEA7-4CD2-9D6B-66129465A7AB}" destId="{CD6651E3-F2D7-42F7-A974-1A5B85A2A038}" srcOrd="7" destOrd="0" presId="urn:microsoft.com/office/officeart/2005/8/layout/matrix1"/>
    <dgm:cxn modelId="{EBACF95A-0CF0-184D-A2B4-FAF3C36B9547}" type="presParOf" srcId="{D6809C3D-ADDB-4CCD-85CC-96DC95F81D60}" destId="{740E3162-C3DA-462D-B72E-F967E15A8405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F675B-4907-B04E-8B8F-9BA19D2A7B20}">
      <dsp:nvSpPr>
        <dsp:cNvPr id="0" name=""/>
        <dsp:cNvSpPr/>
      </dsp:nvSpPr>
      <dsp:spPr>
        <a:xfrm rot="5400000">
          <a:off x="226957" y="844284"/>
          <a:ext cx="671878" cy="111799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D38CD-C78B-DB42-B352-F6DA64AA6762}">
      <dsp:nvSpPr>
        <dsp:cNvPr id="0" name=""/>
        <dsp:cNvSpPr/>
      </dsp:nvSpPr>
      <dsp:spPr>
        <a:xfrm>
          <a:off x="114804" y="1178322"/>
          <a:ext cx="1009328" cy="884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[position]</a:t>
          </a:r>
          <a:endParaRPr lang="zh-CN" altLang="en-US" sz="1600" kern="1200" dirty="0"/>
        </a:p>
      </dsp:txBody>
      <dsp:txXfrm>
        <a:off x="114804" y="1178322"/>
        <a:ext cx="1009328" cy="884735"/>
      </dsp:txXfrm>
    </dsp:sp>
    <dsp:sp modelId="{E9EF1FF4-1609-2B42-A5F7-8DC3215BEB81}">
      <dsp:nvSpPr>
        <dsp:cNvPr id="0" name=""/>
        <dsp:cNvSpPr/>
      </dsp:nvSpPr>
      <dsp:spPr>
        <a:xfrm>
          <a:off x="933693" y="761976"/>
          <a:ext cx="190439" cy="190439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A329F7-C9D4-A849-B24D-320AFE32B9F7}">
      <dsp:nvSpPr>
        <dsp:cNvPr id="0" name=""/>
        <dsp:cNvSpPr/>
      </dsp:nvSpPr>
      <dsp:spPr>
        <a:xfrm rot="5400000">
          <a:off x="1462572" y="538529"/>
          <a:ext cx="671878" cy="111799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8E9343-3754-D645-8A90-475A80ED2070}">
      <dsp:nvSpPr>
        <dsp:cNvPr id="0" name=""/>
        <dsp:cNvSpPr/>
      </dsp:nvSpPr>
      <dsp:spPr>
        <a:xfrm>
          <a:off x="1350419" y="872568"/>
          <a:ext cx="1009328" cy="884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[position]</a:t>
          </a:r>
          <a:endParaRPr lang="zh-CN" altLang="en-US" sz="1600" kern="1200" dirty="0"/>
        </a:p>
      </dsp:txBody>
      <dsp:txXfrm>
        <a:off x="1350419" y="872568"/>
        <a:ext cx="1009328" cy="884735"/>
      </dsp:txXfrm>
    </dsp:sp>
    <dsp:sp modelId="{72B3E8F6-2356-C84D-97C7-5AE1A672E1C7}">
      <dsp:nvSpPr>
        <dsp:cNvPr id="0" name=""/>
        <dsp:cNvSpPr/>
      </dsp:nvSpPr>
      <dsp:spPr>
        <a:xfrm>
          <a:off x="2169308" y="456222"/>
          <a:ext cx="190439" cy="190439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A8476-8FB5-4931-AD95-7D4B7950B1A4}">
      <dsp:nvSpPr>
        <dsp:cNvPr id="0" name=""/>
        <dsp:cNvSpPr/>
      </dsp:nvSpPr>
      <dsp:spPr>
        <a:xfrm rot="5400000">
          <a:off x="2698188" y="232775"/>
          <a:ext cx="671878" cy="111799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38F472-B050-4457-8D7F-A19AC458632B}">
      <dsp:nvSpPr>
        <dsp:cNvPr id="0" name=""/>
        <dsp:cNvSpPr/>
      </dsp:nvSpPr>
      <dsp:spPr>
        <a:xfrm>
          <a:off x="2586034" y="566814"/>
          <a:ext cx="1009328" cy="884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/>
            <a:t>[position]</a:t>
          </a:r>
          <a:endParaRPr lang="zh-CN" altLang="en-US" sz="1800" kern="1200" dirty="0"/>
        </a:p>
      </dsp:txBody>
      <dsp:txXfrm>
        <a:off x="2586034" y="566814"/>
        <a:ext cx="1009328" cy="884735"/>
      </dsp:txXfrm>
    </dsp:sp>
    <dsp:sp modelId="{4BCBDDBD-5D5D-4ED5-8DB8-9B8974719FD3}">
      <dsp:nvSpPr>
        <dsp:cNvPr id="0" name=""/>
        <dsp:cNvSpPr/>
      </dsp:nvSpPr>
      <dsp:spPr>
        <a:xfrm>
          <a:off x="3404924" y="150467"/>
          <a:ext cx="190439" cy="190439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8A3EBB-37F6-4AAF-94B5-B826DAA7C3CE}">
      <dsp:nvSpPr>
        <dsp:cNvPr id="0" name=""/>
        <dsp:cNvSpPr/>
      </dsp:nvSpPr>
      <dsp:spPr>
        <a:xfrm rot="5400000">
          <a:off x="3933803" y="-72978"/>
          <a:ext cx="671878" cy="111799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2E4873-E9A9-4DE9-B1DA-AE66F2D4D44F}">
      <dsp:nvSpPr>
        <dsp:cNvPr id="0" name=""/>
        <dsp:cNvSpPr/>
      </dsp:nvSpPr>
      <dsp:spPr>
        <a:xfrm>
          <a:off x="3821650" y="261059"/>
          <a:ext cx="1009328" cy="884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/>
            <a:t>[position]</a:t>
          </a:r>
          <a:endParaRPr lang="zh-CN" altLang="en-US" sz="1800" kern="1200" dirty="0"/>
        </a:p>
      </dsp:txBody>
      <dsp:txXfrm>
        <a:off x="3821650" y="261059"/>
        <a:ext cx="1009328" cy="884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545AB-32D6-4A55-970D-E7857F42E51F}">
      <dsp:nvSpPr>
        <dsp:cNvPr id="0" name=""/>
        <dsp:cNvSpPr/>
      </dsp:nvSpPr>
      <dsp:spPr>
        <a:xfrm>
          <a:off x="5857590" y="1668650"/>
          <a:ext cx="1185419" cy="188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150"/>
              </a:lnTo>
              <a:lnTo>
                <a:pt x="1185419" y="128150"/>
              </a:lnTo>
              <a:lnTo>
                <a:pt x="1185419" y="188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570B9-8FC9-43BB-907C-48A41B25F5F6}">
      <dsp:nvSpPr>
        <dsp:cNvPr id="0" name=""/>
        <dsp:cNvSpPr/>
      </dsp:nvSpPr>
      <dsp:spPr>
        <a:xfrm>
          <a:off x="6252730" y="2267287"/>
          <a:ext cx="395139" cy="188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150"/>
              </a:lnTo>
              <a:lnTo>
                <a:pt x="395139" y="128150"/>
              </a:lnTo>
              <a:lnTo>
                <a:pt x="395139" y="188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B5953-5246-439D-AC8C-2CE8AE6342EE}">
      <dsp:nvSpPr>
        <dsp:cNvPr id="0" name=""/>
        <dsp:cNvSpPr/>
      </dsp:nvSpPr>
      <dsp:spPr>
        <a:xfrm>
          <a:off x="5857590" y="2267287"/>
          <a:ext cx="395139" cy="188050"/>
        </a:xfrm>
        <a:custGeom>
          <a:avLst/>
          <a:gdLst/>
          <a:ahLst/>
          <a:cxnLst/>
          <a:rect l="0" t="0" r="0" b="0"/>
          <a:pathLst>
            <a:path>
              <a:moveTo>
                <a:pt x="395139" y="0"/>
              </a:moveTo>
              <a:lnTo>
                <a:pt x="395139" y="128150"/>
              </a:lnTo>
              <a:lnTo>
                <a:pt x="0" y="128150"/>
              </a:lnTo>
              <a:lnTo>
                <a:pt x="0" y="188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AB90D-1408-4F26-8512-DF00476A2389}">
      <dsp:nvSpPr>
        <dsp:cNvPr id="0" name=""/>
        <dsp:cNvSpPr/>
      </dsp:nvSpPr>
      <dsp:spPr>
        <a:xfrm>
          <a:off x="5857590" y="1668650"/>
          <a:ext cx="395139" cy="188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150"/>
              </a:lnTo>
              <a:lnTo>
                <a:pt x="395139" y="128150"/>
              </a:lnTo>
              <a:lnTo>
                <a:pt x="395139" y="188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A63E0-C8E4-449F-82CF-2A9656467557}">
      <dsp:nvSpPr>
        <dsp:cNvPr id="0" name=""/>
        <dsp:cNvSpPr/>
      </dsp:nvSpPr>
      <dsp:spPr>
        <a:xfrm>
          <a:off x="4672171" y="2267287"/>
          <a:ext cx="395139" cy="188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150"/>
              </a:lnTo>
              <a:lnTo>
                <a:pt x="395139" y="128150"/>
              </a:lnTo>
              <a:lnTo>
                <a:pt x="395139" y="188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42DFB-4E37-4B3C-A391-7FD8A18735C1}">
      <dsp:nvSpPr>
        <dsp:cNvPr id="0" name=""/>
        <dsp:cNvSpPr/>
      </dsp:nvSpPr>
      <dsp:spPr>
        <a:xfrm>
          <a:off x="4277031" y="2267287"/>
          <a:ext cx="395139" cy="188050"/>
        </a:xfrm>
        <a:custGeom>
          <a:avLst/>
          <a:gdLst/>
          <a:ahLst/>
          <a:cxnLst/>
          <a:rect l="0" t="0" r="0" b="0"/>
          <a:pathLst>
            <a:path>
              <a:moveTo>
                <a:pt x="395139" y="0"/>
              </a:moveTo>
              <a:lnTo>
                <a:pt x="395139" y="128150"/>
              </a:lnTo>
              <a:lnTo>
                <a:pt x="0" y="128150"/>
              </a:lnTo>
              <a:lnTo>
                <a:pt x="0" y="188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40734-3E04-4074-B67F-55C35661552E}">
      <dsp:nvSpPr>
        <dsp:cNvPr id="0" name=""/>
        <dsp:cNvSpPr/>
      </dsp:nvSpPr>
      <dsp:spPr>
        <a:xfrm>
          <a:off x="4672171" y="1668650"/>
          <a:ext cx="1185419" cy="188050"/>
        </a:xfrm>
        <a:custGeom>
          <a:avLst/>
          <a:gdLst/>
          <a:ahLst/>
          <a:cxnLst/>
          <a:rect l="0" t="0" r="0" b="0"/>
          <a:pathLst>
            <a:path>
              <a:moveTo>
                <a:pt x="1185419" y="0"/>
              </a:moveTo>
              <a:lnTo>
                <a:pt x="1185419" y="128150"/>
              </a:lnTo>
              <a:lnTo>
                <a:pt x="0" y="128150"/>
              </a:lnTo>
              <a:lnTo>
                <a:pt x="0" y="188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46238-7D84-4A73-A6E8-4F0ECE799D58}">
      <dsp:nvSpPr>
        <dsp:cNvPr id="0" name=""/>
        <dsp:cNvSpPr/>
      </dsp:nvSpPr>
      <dsp:spPr>
        <a:xfrm>
          <a:off x="3881892" y="1070014"/>
          <a:ext cx="1975698" cy="188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150"/>
              </a:lnTo>
              <a:lnTo>
                <a:pt x="1975698" y="128150"/>
              </a:lnTo>
              <a:lnTo>
                <a:pt x="1975698" y="188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C604D-9C63-4DFC-96E4-4F0CB516D452}">
      <dsp:nvSpPr>
        <dsp:cNvPr id="0" name=""/>
        <dsp:cNvSpPr/>
      </dsp:nvSpPr>
      <dsp:spPr>
        <a:xfrm>
          <a:off x="1906193" y="2267287"/>
          <a:ext cx="1580558" cy="188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150"/>
              </a:lnTo>
              <a:lnTo>
                <a:pt x="1580558" y="128150"/>
              </a:lnTo>
              <a:lnTo>
                <a:pt x="1580558" y="188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3963B-66EC-4964-86C9-C8440037FA77}">
      <dsp:nvSpPr>
        <dsp:cNvPr id="0" name=""/>
        <dsp:cNvSpPr/>
      </dsp:nvSpPr>
      <dsp:spPr>
        <a:xfrm>
          <a:off x="2650752" y="2865923"/>
          <a:ext cx="91440" cy="188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0F86F-DA25-4952-8334-C2B7D9C427CC}">
      <dsp:nvSpPr>
        <dsp:cNvPr id="0" name=""/>
        <dsp:cNvSpPr/>
      </dsp:nvSpPr>
      <dsp:spPr>
        <a:xfrm>
          <a:off x="1906193" y="2267287"/>
          <a:ext cx="790279" cy="188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150"/>
              </a:lnTo>
              <a:lnTo>
                <a:pt x="790279" y="128150"/>
              </a:lnTo>
              <a:lnTo>
                <a:pt x="790279" y="188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A8588-8388-4C18-92E4-332D544DC1ED}">
      <dsp:nvSpPr>
        <dsp:cNvPr id="0" name=""/>
        <dsp:cNvSpPr/>
      </dsp:nvSpPr>
      <dsp:spPr>
        <a:xfrm>
          <a:off x="1860473" y="2865923"/>
          <a:ext cx="91440" cy="188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6D296-A1D5-4DB8-A100-50FF9CCCEE83}">
      <dsp:nvSpPr>
        <dsp:cNvPr id="0" name=""/>
        <dsp:cNvSpPr/>
      </dsp:nvSpPr>
      <dsp:spPr>
        <a:xfrm>
          <a:off x="1860473" y="2267287"/>
          <a:ext cx="91440" cy="188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5B62E-15FA-49D4-9B08-BA805BCDE734}">
      <dsp:nvSpPr>
        <dsp:cNvPr id="0" name=""/>
        <dsp:cNvSpPr/>
      </dsp:nvSpPr>
      <dsp:spPr>
        <a:xfrm>
          <a:off x="1070194" y="2865923"/>
          <a:ext cx="91440" cy="188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AA6AE-C396-4A2F-8936-BEFEBB356A81}">
      <dsp:nvSpPr>
        <dsp:cNvPr id="0" name=""/>
        <dsp:cNvSpPr/>
      </dsp:nvSpPr>
      <dsp:spPr>
        <a:xfrm>
          <a:off x="1115914" y="2267287"/>
          <a:ext cx="790279" cy="188050"/>
        </a:xfrm>
        <a:custGeom>
          <a:avLst/>
          <a:gdLst/>
          <a:ahLst/>
          <a:cxnLst/>
          <a:rect l="0" t="0" r="0" b="0"/>
          <a:pathLst>
            <a:path>
              <a:moveTo>
                <a:pt x="790279" y="0"/>
              </a:moveTo>
              <a:lnTo>
                <a:pt x="790279" y="128150"/>
              </a:lnTo>
              <a:lnTo>
                <a:pt x="0" y="128150"/>
              </a:lnTo>
              <a:lnTo>
                <a:pt x="0" y="188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F5E91-B5AB-49D0-A6CD-F74CD1A6F6A3}">
      <dsp:nvSpPr>
        <dsp:cNvPr id="0" name=""/>
        <dsp:cNvSpPr/>
      </dsp:nvSpPr>
      <dsp:spPr>
        <a:xfrm>
          <a:off x="279914" y="2865923"/>
          <a:ext cx="91440" cy="188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D4CC9-806B-40E3-BED4-D8B94471F19F}">
      <dsp:nvSpPr>
        <dsp:cNvPr id="0" name=""/>
        <dsp:cNvSpPr/>
      </dsp:nvSpPr>
      <dsp:spPr>
        <a:xfrm>
          <a:off x="325634" y="2267287"/>
          <a:ext cx="1580558" cy="188050"/>
        </a:xfrm>
        <a:custGeom>
          <a:avLst/>
          <a:gdLst/>
          <a:ahLst/>
          <a:cxnLst/>
          <a:rect l="0" t="0" r="0" b="0"/>
          <a:pathLst>
            <a:path>
              <a:moveTo>
                <a:pt x="1580558" y="0"/>
              </a:moveTo>
              <a:lnTo>
                <a:pt x="1580558" y="128150"/>
              </a:lnTo>
              <a:lnTo>
                <a:pt x="0" y="128150"/>
              </a:lnTo>
              <a:lnTo>
                <a:pt x="0" y="188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19B31-C2AD-4AC9-B4FC-EBE0B38709A9}">
      <dsp:nvSpPr>
        <dsp:cNvPr id="0" name=""/>
        <dsp:cNvSpPr/>
      </dsp:nvSpPr>
      <dsp:spPr>
        <a:xfrm>
          <a:off x="1860473" y="1668650"/>
          <a:ext cx="91440" cy="188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BC6FF-F420-4807-8BA6-BDA9B739EFAB}">
      <dsp:nvSpPr>
        <dsp:cNvPr id="0" name=""/>
        <dsp:cNvSpPr/>
      </dsp:nvSpPr>
      <dsp:spPr>
        <a:xfrm>
          <a:off x="1906193" y="1070014"/>
          <a:ext cx="1975698" cy="188050"/>
        </a:xfrm>
        <a:custGeom>
          <a:avLst/>
          <a:gdLst/>
          <a:ahLst/>
          <a:cxnLst/>
          <a:rect l="0" t="0" r="0" b="0"/>
          <a:pathLst>
            <a:path>
              <a:moveTo>
                <a:pt x="1975698" y="0"/>
              </a:moveTo>
              <a:lnTo>
                <a:pt x="1975698" y="128150"/>
              </a:lnTo>
              <a:lnTo>
                <a:pt x="0" y="128150"/>
              </a:lnTo>
              <a:lnTo>
                <a:pt x="0" y="188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4C3C0-3778-4E8A-ACB8-1B194F5D7634}">
      <dsp:nvSpPr>
        <dsp:cNvPr id="0" name=""/>
        <dsp:cNvSpPr/>
      </dsp:nvSpPr>
      <dsp:spPr>
        <a:xfrm>
          <a:off x="3558595" y="659428"/>
          <a:ext cx="646592" cy="410586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5511F-5DA4-4253-9FB9-0188A4CF9BD4}">
      <dsp:nvSpPr>
        <dsp:cNvPr id="0" name=""/>
        <dsp:cNvSpPr/>
      </dsp:nvSpPr>
      <dsp:spPr>
        <a:xfrm>
          <a:off x="3630439" y="727679"/>
          <a:ext cx="646592" cy="41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ICT Team</a:t>
          </a:r>
          <a:endParaRPr lang="zh-CN" altLang="en-US" sz="900" kern="1200" dirty="0"/>
        </a:p>
      </dsp:txBody>
      <dsp:txXfrm>
        <a:off x="3642465" y="739705"/>
        <a:ext cx="622540" cy="386534"/>
      </dsp:txXfrm>
    </dsp:sp>
    <dsp:sp modelId="{DB46C6CE-F3C9-4FD9-9937-36A7363A60AF}">
      <dsp:nvSpPr>
        <dsp:cNvPr id="0" name=""/>
        <dsp:cNvSpPr/>
      </dsp:nvSpPr>
      <dsp:spPr>
        <a:xfrm>
          <a:off x="1582897" y="1258064"/>
          <a:ext cx="646592" cy="410586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392E0-CC38-4411-A628-F665CBD10509}">
      <dsp:nvSpPr>
        <dsp:cNvPr id="0" name=""/>
        <dsp:cNvSpPr/>
      </dsp:nvSpPr>
      <dsp:spPr>
        <a:xfrm>
          <a:off x="1654741" y="1326316"/>
          <a:ext cx="646592" cy="41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Non-Tech</a:t>
          </a:r>
        </a:p>
      </dsp:txBody>
      <dsp:txXfrm>
        <a:off x="1666767" y="1338342"/>
        <a:ext cx="622540" cy="386534"/>
      </dsp:txXfrm>
    </dsp:sp>
    <dsp:sp modelId="{184222BA-773B-43D7-AB90-0C74E1DE9265}">
      <dsp:nvSpPr>
        <dsp:cNvPr id="0" name=""/>
        <dsp:cNvSpPr/>
      </dsp:nvSpPr>
      <dsp:spPr>
        <a:xfrm>
          <a:off x="1582897" y="1856701"/>
          <a:ext cx="646592" cy="41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08869-3CDC-4FE8-A3BD-1A6F99F2D6D5}">
      <dsp:nvSpPr>
        <dsp:cNvPr id="0" name=""/>
        <dsp:cNvSpPr/>
      </dsp:nvSpPr>
      <dsp:spPr>
        <a:xfrm>
          <a:off x="1654741" y="1924952"/>
          <a:ext cx="646592" cy="41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Associate Consulting Director</a:t>
          </a:r>
          <a:endParaRPr lang="zh-CN" altLang="en-US" sz="900" kern="1200" dirty="0"/>
        </a:p>
      </dsp:txBody>
      <dsp:txXfrm>
        <a:off x="1666767" y="1936978"/>
        <a:ext cx="622540" cy="386534"/>
      </dsp:txXfrm>
    </dsp:sp>
    <dsp:sp modelId="{82B723EA-5410-4C6A-8B64-318421F58546}">
      <dsp:nvSpPr>
        <dsp:cNvPr id="0" name=""/>
        <dsp:cNvSpPr/>
      </dsp:nvSpPr>
      <dsp:spPr>
        <a:xfrm>
          <a:off x="2338" y="2455337"/>
          <a:ext cx="646592" cy="410586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CAE08-8F28-42F4-BDC5-B49CBDBB9F0A}">
      <dsp:nvSpPr>
        <dsp:cNvPr id="0" name=""/>
        <dsp:cNvSpPr/>
      </dsp:nvSpPr>
      <dsp:spPr>
        <a:xfrm>
          <a:off x="74182" y="2523589"/>
          <a:ext cx="646592" cy="41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Operation</a:t>
          </a:r>
          <a:endParaRPr lang="zh-CN" altLang="en-US" sz="900" kern="1200" dirty="0"/>
        </a:p>
      </dsp:txBody>
      <dsp:txXfrm>
        <a:off x="86208" y="2535615"/>
        <a:ext cx="622540" cy="386534"/>
      </dsp:txXfrm>
    </dsp:sp>
    <dsp:sp modelId="{88497E61-8DFF-47AF-A91E-381C2D92C43A}">
      <dsp:nvSpPr>
        <dsp:cNvPr id="0" name=""/>
        <dsp:cNvSpPr/>
      </dsp:nvSpPr>
      <dsp:spPr>
        <a:xfrm>
          <a:off x="2338" y="3053974"/>
          <a:ext cx="646592" cy="41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7D293-07FB-4F9E-9D62-D965230F017F}">
      <dsp:nvSpPr>
        <dsp:cNvPr id="0" name=""/>
        <dsp:cNvSpPr/>
      </dsp:nvSpPr>
      <dsp:spPr>
        <a:xfrm>
          <a:off x="74182" y="3122225"/>
          <a:ext cx="646592" cy="41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Consultant</a:t>
          </a:r>
          <a:endParaRPr lang="zh-CN" altLang="en-US" sz="900" kern="1200" dirty="0"/>
        </a:p>
      </dsp:txBody>
      <dsp:txXfrm>
        <a:off x="86208" y="3134251"/>
        <a:ext cx="622540" cy="386534"/>
      </dsp:txXfrm>
    </dsp:sp>
    <dsp:sp modelId="{75A9D29E-3AD0-4C9D-B5A2-67BFCE40FF53}">
      <dsp:nvSpPr>
        <dsp:cNvPr id="0" name=""/>
        <dsp:cNvSpPr/>
      </dsp:nvSpPr>
      <dsp:spPr>
        <a:xfrm>
          <a:off x="792618" y="2455337"/>
          <a:ext cx="646592" cy="410586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59BCF-D02A-493C-A9B6-37372F996432}">
      <dsp:nvSpPr>
        <dsp:cNvPr id="0" name=""/>
        <dsp:cNvSpPr/>
      </dsp:nvSpPr>
      <dsp:spPr>
        <a:xfrm>
          <a:off x="864461" y="2523589"/>
          <a:ext cx="646592" cy="41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Product and Operation</a:t>
          </a:r>
          <a:endParaRPr lang="zh-CN" altLang="en-US" sz="900" kern="1200" dirty="0"/>
        </a:p>
      </dsp:txBody>
      <dsp:txXfrm>
        <a:off x="876487" y="2535615"/>
        <a:ext cx="622540" cy="386534"/>
      </dsp:txXfrm>
    </dsp:sp>
    <dsp:sp modelId="{0F6538F8-72B1-458B-B726-8E150476091E}">
      <dsp:nvSpPr>
        <dsp:cNvPr id="0" name=""/>
        <dsp:cNvSpPr/>
      </dsp:nvSpPr>
      <dsp:spPr>
        <a:xfrm>
          <a:off x="792618" y="3053974"/>
          <a:ext cx="646592" cy="41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AE405-5007-46AC-9CAC-B56B95B0EDF5}">
      <dsp:nvSpPr>
        <dsp:cNvPr id="0" name=""/>
        <dsp:cNvSpPr/>
      </dsp:nvSpPr>
      <dsp:spPr>
        <a:xfrm>
          <a:off x="864461" y="3122225"/>
          <a:ext cx="646592" cy="41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Consultant</a:t>
          </a:r>
          <a:endParaRPr lang="zh-CN" altLang="en-US" sz="900" kern="1200" dirty="0"/>
        </a:p>
      </dsp:txBody>
      <dsp:txXfrm>
        <a:off x="876487" y="3134251"/>
        <a:ext cx="622540" cy="386534"/>
      </dsp:txXfrm>
    </dsp:sp>
    <dsp:sp modelId="{C9891F91-2C1F-4795-85F3-5109F2A8BC62}">
      <dsp:nvSpPr>
        <dsp:cNvPr id="0" name=""/>
        <dsp:cNvSpPr/>
      </dsp:nvSpPr>
      <dsp:spPr>
        <a:xfrm>
          <a:off x="1582897" y="2455337"/>
          <a:ext cx="646592" cy="410586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81226-AD59-4F8D-ADEC-6177E177B8B1}">
      <dsp:nvSpPr>
        <dsp:cNvPr id="0" name=""/>
        <dsp:cNvSpPr/>
      </dsp:nvSpPr>
      <dsp:spPr>
        <a:xfrm>
          <a:off x="1654741" y="2523589"/>
          <a:ext cx="646592" cy="41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Digital</a:t>
          </a:r>
          <a:endParaRPr lang="zh-CN" altLang="en-US" sz="900" kern="1200" dirty="0"/>
        </a:p>
      </dsp:txBody>
      <dsp:txXfrm>
        <a:off x="1666767" y="2535615"/>
        <a:ext cx="622540" cy="386534"/>
      </dsp:txXfrm>
    </dsp:sp>
    <dsp:sp modelId="{6BDD7A7B-9C8D-4771-9230-6CBBD1EBC4A8}">
      <dsp:nvSpPr>
        <dsp:cNvPr id="0" name=""/>
        <dsp:cNvSpPr/>
      </dsp:nvSpPr>
      <dsp:spPr>
        <a:xfrm>
          <a:off x="1582897" y="3053974"/>
          <a:ext cx="646592" cy="41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E3341-61A3-45A4-9409-7699DA205813}">
      <dsp:nvSpPr>
        <dsp:cNvPr id="0" name=""/>
        <dsp:cNvSpPr/>
      </dsp:nvSpPr>
      <dsp:spPr>
        <a:xfrm>
          <a:off x="1654741" y="3122225"/>
          <a:ext cx="646592" cy="41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Consultant</a:t>
          </a:r>
          <a:endParaRPr lang="zh-CN" altLang="en-US" sz="900" kern="1200" dirty="0"/>
        </a:p>
      </dsp:txBody>
      <dsp:txXfrm>
        <a:off x="1666767" y="3134251"/>
        <a:ext cx="622540" cy="386534"/>
      </dsp:txXfrm>
    </dsp:sp>
    <dsp:sp modelId="{E5F35C3B-BF95-463C-B9DF-09C82D9080D3}">
      <dsp:nvSpPr>
        <dsp:cNvPr id="0" name=""/>
        <dsp:cNvSpPr/>
      </dsp:nvSpPr>
      <dsp:spPr>
        <a:xfrm>
          <a:off x="2373176" y="2455337"/>
          <a:ext cx="646592" cy="410586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FF257-A05A-4A67-A179-243F730E8F50}">
      <dsp:nvSpPr>
        <dsp:cNvPr id="0" name=""/>
        <dsp:cNvSpPr/>
      </dsp:nvSpPr>
      <dsp:spPr>
        <a:xfrm>
          <a:off x="2445020" y="2523589"/>
          <a:ext cx="646592" cy="41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Marketing and Product</a:t>
          </a:r>
          <a:endParaRPr lang="zh-CN" altLang="en-US" sz="900" kern="1200" dirty="0"/>
        </a:p>
      </dsp:txBody>
      <dsp:txXfrm>
        <a:off x="2457046" y="2535615"/>
        <a:ext cx="622540" cy="386534"/>
      </dsp:txXfrm>
    </dsp:sp>
    <dsp:sp modelId="{45816A53-C751-4576-B1A2-AB1476FD5B52}">
      <dsp:nvSpPr>
        <dsp:cNvPr id="0" name=""/>
        <dsp:cNvSpPr/>
      </dsp:nvSpPr>
      <dsp:spPr>
        <a:xfrm>
          <a:off x="2373176" y="3053974"/>
          <a:ext cx="646592" cy="41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57B1D-42E1-4CAF-8454-4DFBA7C61A4B}">
      <dsp:nvSpPr>
        <dsp:cNvPr id="0" name=""/>
        <dsp:cNvSpPr/>
      </dsp:nvSpPr>
      <dsp:spPr>
        <a:xfrm>
          <a:off x="2445020" y="3122225"/>
          <a:ext cx="646592" cy="41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Consultant</a:t>
          </a:r>
          <a:endParaRPr lang="zh-CN" altLang="en-US" sz="900" kern="1200" dirty="0"/>
        </a:p>
      </dsp:txBody>
      <dsp:txXfrm>
        <a:off x="2457046" y="3134251"/>
        <a:ext cx="622540" cy="386534"/>
      </dsp:txXfrm>
    </dsp:sp>
    <dsp:sp modelId="{C4E5E265-2B2A-489D-A5C0-150F5D27E8D4}">
      <dsp:nvSpPr>
        <dsp:cNvPr id="0" name=""/>
        <dsp:cNvSpPr/>
      </dsp:nvSpPr>
      <dsp:spPr>
        <a:xfrm>
          <a:off x="3163456" y="2455337"/>
          <a:ext cx="646592" cy="41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59688-9DD7-45D7-82BB-F4E515D620DB}">
      <dsp:nvSpPr>
        <dsp:cNvPr id="0" name=""/>
        <dsp:cNvSpPr/>
      </dsp:nvSpPr>
      <dsp:spPr>
        <a:xfrm>
          <a:off x="3235299" y="2523589"/>
          <a:ext cx="646592" cy="41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Researcher A/B/C</a:t>
          </a:r>
          <a:endParaRPr lang="zh-CN" altLang="en-US" sz="900" kern="1200" dirty="0"/>
        </a:p>
      </dsp:txBody>
      <dsp:txXfrm>
        <a:off x="3247325" y="2535615"/>
        <a:ext cx="622540" cy="386534"/>
      </dsp:txXfrm>
    </dsp:sp>
    <dsp:sp modelId="{FF240E77-DD8B-4C22-9C34-5B5B091393E5}">
      <dsp:nvSpPr>
        <dsp:cNvPr id="0" name=""/>
        <dsp:cNvSpPr/>
      </dsp:nvSpPr>
      <dsp:spPr>
        <a:xfrm>
          <a:off x="5534294" y="1258064"/>
          <a:ext cx="646592" cy="410586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A34DF-9E06-4B9C-8F88-6C9298C0DBCE}">
      <dsp:nvSpPr>
        <dsp:cNvPr id="0" name=""/>
        <dsp:cNvSpPr/>
      </dsp:nvSpPr>
      <dsp:spPr>
        <a:xfrm>
          <a:off x="5606137" y="1326316"/>
          <a:ext cx="646592" cy="41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Technical</a:t>
          </a:r>
          <a:endParaRPr lang="zh-CN" altLang="en-US" sz="900" kern="1200" dirty="0"/>
        </a:p>
      </dsp:txBody>
      <dsp:txXfrm>
        <a:off x="5618163" y="1338342"/>
        <a:ext cx="622540" cy="386534"/>
      </dsp:txXfrm>
    </dsp:sp>
    <dsp:sp modelId="{32223B30-3558-4426-87A4-3F55E6DB2C93}">
      <dsp:nvSpPr>
        <dsp:cNvPr id="0" name=""/>
        <dsp:cNvSpPr/>
      </dsp:nvSpPr>
      <dsp:spPr>
        <a:xfrm>
          <a:off x="4348875" y="1856701"/>
          <a:ext cx="646592" cy="410586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D13E3-349B-4359-A43C-6BBC7B9F0389}">
      <dsp:nvSpPr>
        <dsp:cNvPr id="0" name=""/>
        <dsp:cNvSpPr/>
      </dsp:nvSpPr>
      <dsp:spPr>
        <a:xfrm>
          <a:off x="4420718" y="1924952"/>
          <a:ext cx="646592" cy="41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General R&amp;D and Security</a:t>
          </a:r>
          <a:endParaRPr lang="zh-CN" altLang="en-US" sz="900" kern="1200" dirty="0"/>
        </a:p>
      </dsp:txBody>
      <dsp:txXfrm>
        <a:off x="4432744" y="1936978"/>
        <a:ext cx="622540" cy="386534"/>
      </dsp:txXfrm>
    </dsp:sp>
    <dsp:sp modelId="{4319D1EE-88A1-4BF3-A8E1-A9D0E4FC9AEC}">
      <dsp:nvSpPr>
        <dsp:cNvPr id="0" name=""/>
        <dsp:cNvSpPr/>
      </dsp:nvSpPr>
      <dsp:spPr>
        <a:xfrm>
          <a:off x="3953735" y="2455337"/>
          <a:ext cx="646592" cy="41058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ACF62-2BB5-4D48-BF2F-5AAB5E0C0C6F}">
      <dsp:nvSpPr>
        <dsp:cNvPr id="0" name=""/>
        <dsp:cNvSpPr/>
      </dsp:nvSpPr>
      <dsp:spPr>
        <a:xfrm>
          <a:off x="4025579" y="2523589"/>
          <a:ext cx="646592" cy="41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Managing Consultant</a:t>
          </a:r>
          <a:endParaRPr lang="zh-CN" altLang="en-US" sz="900" kern="1200" dirty="0"/>
        </a:p>
      </dsp:txBody>
      <dsp:txXfrm>
        <a:off x="4037605" y="2535615"/>
        <a:ext cx="622540" cy="386534"/>
      </dsp:txXfrm>
    </dsp:sp>
    <dsp:sp modelId="{870E939A-C428-4F2C-8E06-CDE53CE825A0}">
      <dsp:nvSpPr>
        <dsp:cNvPr id="0" name=""/>
        <dsp:cNvSpPr/>
      </dsp:nvSpPr>
      <dsp:spPr>
        <a:xfrm>
          <a:off x="4744015" y="2455337"/>
          <a:ext cx="646592" cy="41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82388-1D8A-419D-BBD1-4AF62F73C3B1}">
      <dsp:nvSpPr>
        <dsp:cNvPr id="0" name=""/>
        <dsp:cNvSpPr/>
      </dsp:nvSpPr>
      <dsp:spPr>
        <a:xfrm>
          <a:off x="4815858" y="2523589"/>
          <a:ext cx="646592" cy="41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Consultant</a:t>
          </a:r>
          <a:endParaRPr lang="zh-CN" altLang="en-US" sz="900" kern="1200" dirty="0"/>
        </a:p>
      </dsp:txBody>
      <dsp:txXfrm>
        <a:off x="4827884" y="2535615"/>
        <a:ext cx="622540" cy="386534"/>
      </dsp:txXfrm>
    </dsp:sp>
    <dsp:sp modelId="{EDA7A7F1-78E4-406A-B3D8-630A3BCACDA4}">
      <dsp:nvSpPr>
        <dsp:cNvPr id="0" name=""/>
        <dsp:cNvSpPr/>
      </dsp:nvSpPr>
      <dsp:spPr>
        <a:xfrm>
          <a:off x="5929434" y="1856701"/>
          <a:ext cx="646592" cy="410586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3C0F6-D171-40E5-B584-4470797587D5}">
      <dsp:nvSpPr>
        <dsp:cNvPr id="0" name=""/>
        <dsp:cNvSpPr/>
      </dsp:nvSpPr>
      <dsp:spPr>
        <a:xfrm>
          <a:off x="6001277" y="1924952"/>
          <a:ext cx="646592" cy="41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General R&amp;D </a:t>
          </a:r>
          <a:endParaRPr lang="zh-CN" altLang="en-US" sz="900" kern="1200" dirty="0"/>
        </a:p>
      </dsp:txBody>
      <dsp:txXfrm>
        <a:off x="6013303" y="1936978"/>
        <a:ext cx="622540" cy="386534"/>
      </dsp:txXfrm>
    </dsp:sp>
    <dsp:sp modelId="{F59F1B61-DC8B-4857-85B3-9F85AA916C88}">
      <dsp:nvSpPr>
        <dsp:cNvPr id="0" name=""/>
        <dsp:cNvSpPr/>
      </dsp:nvSpPr>
      <dsp:spPr>
        <a:xfrm>
          <a:off x="5534294" y="2455337"/>
          <a:ext cx="646592" cy="41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2BBC6-7981-47D9-AD4E-AF31CEC49CB4}">
      <dsp:nvSpPr>
        <dsp:cNvPr id="0" name=""/>
        <dsp:cNvSpPr/>
      </dsp:nvSpPr>
      <dsp:spPr>
        <a:xfrm>
          <a:off x="5606137" y="2523589"/>
          <a:ext cx="646592" cy="41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Consultant</a:t>
          </a:r>
          <a:endParaRPr lang="zh-CN" altLang="en-US" sz="900" kern="1200" dirty="0"/>
        </a:p>
      </dsp:txBody>
      <dsp:txXfrm>
        <a:off x="5618163" y="2535615"/>
        <a:ext cx="622540" cy="386534"/>
      </dsp:txXfrm>
    </dsp:sp>
    <dsp:sp modelId="{4848AAD6-D076-456B-8ABA-6B0954D56AF4}">
      <dsp:nvSpPr>
        <dsp:cNvPr id="0" name=""/>
        <dsp:cNvSpPr/>
      </dsp:nvSpPr>
      <dsp:spPr>
        <a:xfrm>
          <a:off x="6324573" y="2455337"/>
          <a:ext cx="646592" cy="41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32C18-3AEC-4290-8D99-FEB07A710CCC}">
      <dsp:nvSpPr>
        <dsp:cNvPr id="0" name=""/>
        <dsp:cNvSpPr/>
      </dsp:nvSpPr>
      <dsp:spPr>
        <a:xfrm>
          <a:off x="6396417" y="2523589"/>
          <a:ext cx="646592" cy="41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smtClean="0"/>
            <a:t>Associate Consultant</a:t>
          </a:r>
          <a:endParaRPr lang="zh-CN" altLang="en-US" sz="900" kern="1200"/>
        </a:p>
      </dsp:txBody>
      <dsp:txXfrm>
        <a:off x="6408443" y="2535615"/>
        <a:ext cx="622540" cy="386534"/>
      </dsp:txXfrm>
    </dsp:sp>
    <dsp:sp modelId="{4B3C666C-B726-41FE-87DE-281AFCAC0495}">
      <dsp:nvSpPr>
        <dsp:cNvPr id="0" name=""/>
        <dsp:cNvSpPr/>
      </dsp:nvSpPr>
      <dsp:spPr>
        <a:xfrm>
          <a:off x="6719713" y="1856701"/>
          <a:ext cx="646592" cy="41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A29C8-21C4-4A4C-BEE3-192BEBF96A19}">
      <dsp:nvSpPr>
        <dsp:cNvPr id="0" name=""/>
        <dsp:cNvSpPr/>
      </dsp:nvSpPr>
      <dsp:spPr>
        <a:xfrm>
          <a:off x="6791557" y="1924952"/>
          <a:ext cx="646592" cy="41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Researcher A/B</a:t>
          </a:r>
          <a:endParaRPr lang="zh-CN" altLang="en-US" sz="900" kern="1200" dirty="0"/>
        </a:p>
      </dsp:txBody>
      <dsp:txXfrm>
        <a:off x="6803583" y="1936978"/>
        <a:ext cx="622540" cy="3865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64942-1A1F-1341-B7D6-C7EB889CF424}">
      <dsp:nvSpPr>
        <dsp:cNvPr id="0" name=""/>
        <dsp:cNvSpPr/>
      </dsp:nvSpPr>
      <dsp:spPr>
        <a:xfrm>
          <a:off x="-4006207" y="-614996"/>
          <a:ext cx="4774161" cy="4774161"/>
        </a:xfrm>
        <a:prstGeom prst="blockArc">
          <a:avLst>
            <a:gd name="adj1" fmla="val 18900000"/>
            <a:gd name="adj2" fmla="val 2700000"/>
            <a:gd name="adj3" fmla="val 452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1EB22-8FAC-3A41-97C6-DDCB0FF6303C}">
      <dsp:nvSpPr>
        <dsp:cNvPr id="0" name=""/>
        <dsp:cNvSpPr/>
      </dsp:nvSpPr>
      <dsp:spPr>
        <a:xfrm>
          <a:off x="493863" y="354416"/>
          <a:ext cx="4955431" cy="7088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2637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>
              <a:solidFill>
                <a:schemeClr val="tx1"/>
              </a:solidFill>
            </a:rPr>
            <a:t>SWOT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93863" y="354416"/>
        <a:ext cx="4955431" cy="708833"/>
      </dsp:txXfrm>
    </dsp:sp>
    <dsp:sp modelId="{136969BC-A308-134E-AD18-1731EB96D22D}">
      <dsp:nvSpPr>
        <dsp:cNvPr id="0" name=""/>
        <dsp:cNvSpPr/>
      </dsp:nvSpPr>
      <dsp:spPr>
        <a:xfrm>
          <a:off x="50842" y="265812"/>
          <a:ext cx="886042" cy="886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6CF40-3FAA-1E4F-9127-69103D6B7C88}">
      <dsp:nvSpPr>
        <dsp:cNvPr id="0" name=""/>
        <dsp:cNvSpPr/>
      </dsp:nvSpPr>
      <dsp:spPr>
        <a:xfrm>
          <a:off x="751524" y="1417667"/>
          <a:ext cx="4697770" cy="7088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2637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>
              <a:solidFill>
                <a:schemeClr val="tx1"/>
              </a:solidFill>
            </a:rPr>
            <a:t>Establish and accomplish the goals</a:t>
          </a:r>
          <a:r>
            <a:rPr lang="zh-CN" altLang="en-US" sz="1600" kern="1200" dirty="0">
              <a:solidFill>
                <a:schemeClr val="tx1"/>
              </a:solidFill>
            </a:rPr>
            <a:t>（</a:t>
          </a:r>
          <a:r>
            <a:rPr lang="en-US" altLang="zh-CN" sz="1600" kern="1200" dirty="0">
              <a:solidFill>
                <a:schemeClr val="tx1"/>
              </a:solidFill>
            </a:rPr>
            <a:t>Existing Client, New BD Client, Candidate Pool) 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751524" y="1417667"/>
        <a:ext cx="4697770" cy="708833"/>
      </dsp:txXfrm>
    </dsp:sp>
    <dsp:sp modelId="{1CC238E3-2F4B-554B-AB3F-B1E3289A4AAD}">
      <dsp:nvSpPr>
        <dsp:cNvPr id="0" name=""/>
        <dsp:cNvSpPr/>
      </dsp:nvSpPr>
      <dsp:spPr>
        <a:xfrm>
          <a:off x="308503" y="1329063"/>
          <a:ext cx="886042" cy="886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BEF6D-F135-B345-AAC0-9EC4DAE22E60}">
      <dsp:nvSpPr>
        <dsp:cNvPr id="0" name=""/>
        <dsp:cNvSpPr/>
      </dsp:nvSpPr>
      <dsp:spPr>
        <a:xfrm>
          <a:off x="493863" y="2480917"/>
          <a:ext cx="4955431" cy="7088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2637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>
              <a:solidFill>
                <a:schemeClr val="tx1"/>
              </a:solidFill>
            </a:rPr>
            <a:t>Improvement</a:t>
          </a:r>
          <a:r>
            <a:rPr lang="en-US" altLang="zh-CN" sz="1600" kern="1200" baseline="0" dirty="0">
              <a:solidFill>
                <a:schemeClr val="tx1"/>
              </a:solidFill>
            </a:rPr>
            <a:t> Plan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93863" y="2480917"/>
        <a:ext cx="4955431" cy="708833"/>
      </dsp:txXfrm>
    </dsp:sp>
    <dsp:sp modelId="{F110FB03-3040-2040-8126-18A14F283C2D}">
      <dsp:nvSpPr>
        <dsp:cNvPr id="0" name=""/>
        <dsp:cNvSpPr/>
      </dsp:nvSpPr>
      <dsp:spPr>
        <a:xfrm>
          <a:off x="50842" y="2392313"/>
          <a:ext cx="886042" cy="886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51339-48C1-4559-8FBB-53CF3B5E2DD8}">
      <dsp:nvSpPr>
        <dsp:cNvPr id="0" name=""/>
        <dsp:cNvSpPr/>
      </dsp:nvSpPr>
      <dsp:spPr>
        <a:xfrm rot="16200000">
          <a:off x="869268" y="-869268"/>
          <a:ext cx="1980220" cy="371875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>
              <a:solidFill>
                <a:schemeClr val="tx1"/>
              </a:solidFill>
            </a:rPr>
            <a:t/>
          </a:r>
          <a:br>
            <a:rPr lang="en-US" altLang="zh-CN" sz="1000" kern="1200" dirty="0">
              <a:solidFill>
                <a:schemeClr val="tx1"/>
              </a:solidFill>
            </a:rPr>
          </a:br>
          <a:r>
            <a:rPr lang="en-US" altLang="zh-CN" sz="1600" kern="1200" dirty="0">
              <a:solidFill>
                <a:schemeClr val="tx1"/>
              </a:solidFill>
            </a:rPr>
            <a:t>[Weaknesses]</a:t>
          </a:r>
        </a:p>
      </dsp:txBody>
      <dsp:txXfrm rot="5400000">
        <a:off x="0" y="0"/>
        <a:ext cx="3718756" cy="1485165"/>
      </dsp:txXfrm>
    </dsp:sp>
    <dsp:sp modelId="{BAA05B62-B583-4B03-B6EB-972678E8CC35}">
      <dsp:nvSpPr>
        <dsp:cNvPr id="0" name=""/>
        <dsp:cNvSpPr/>
      </dsp:nvSpPr>
      <dsp:spPr>
        <a:xfrm>
          <a:off x="3718756" y="0"/>
          <a:ext cx="3718756" cy="198022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>
              <a:solidFill>
                <a:schemeClr val="tx1"/>
              </a:solidFill>
            </a:rPr>
            <a:t>[Strengths]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3718756" y="0"/>
        <a:ext cx="3718756" cy="1485165"/>
      </dsp:txXfrm>
    </dsp:sp>
    <dsp:sp modelId="{5E88DCA5-E8CE-4FD0-8234-982D92AA4E6A}">
      <dsp:nvSpPr>
        <dsp:cNvPr id="0" name=""/>
        <dsp:cNvSpPr/>
      </dsp:nvSpPr>
      <dsp:spPr>
        <a:xfrm rot="10800000">
          <a:off x="0" y="1980220"/>
          <a:ext cx="3718756" cy="198022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>
              <a:solidFill>
                <a:schemeClr val="tx1"/>
              </a:solidFill>
            </a:rPr>
            <a:t>[Threats]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 rot="10800000">
        <a:off x="0" y="2475275"/>
        <a:ext cx="3718756" cy="1485165"/>
      </dsp:txXfrm>
    </dsp:sp>
    <dsp:sp modelId="{7CA24F20-1F78-40EC-9983-8E0D9C07F493}">
      <dsp:nvSpPr>
        <dsp:cNvPr id="0" name=""/>
        <dsp:cNvSpPr/>
      </dsp:nvSpPr>
      <dsp:spPr>
        <a:xfrm rot="5400000">
          <a:off x="4588024" y="1110952"/>
          <a:ext cx="1980220" cy="371875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300" kern="1200" dirty="0">
            <a:solidFill>
              <a:schemeClr val="tx1"/>
            </a:solidFill>
          </a:endParaRP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>
              <a:solidFill>
                <a:schemeClr val="tx1"/>
              </a:solidFill>
            </a:rPr>
            <a:t/>
          </a:r>
          <a:br>
            <a:rPr lang="en-US" altLang="zh-CN" sz="1300" kern="1200" dirty="0">
              <a:solidFill>
                <a:schemeClr val="tx1"/>
              </a:solidFill>
            </a:rPr>
          </a:br>
          <a:r>
            <a:rPr lang="en-US" altLang="zh-CN" sz="1600" kern="1200" dirty="0">
              <a:solidFill>
                <a:schemeClr val="tx1"/>
              </a:solidFill>
            </a:rPr>
            <a:t>[Opportunities]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>
              <a:solidFill>
                <a:schemeClr val="tx1"/>
              </a:solidFill>
            </a:rPr>
            <a:t/>
          </a:r>
          <a:br>
            <a:rPr lang="en-US" altLang="zh-CN" sz="1300" kern="1200" dirty="0">
              <a:solidFill>
                <a:schemeClr val="tx1"/>
              </a:solidFill>
            </a:rPr>
          </a:br>
          <a:endParaRPr lang="zh-CN" altLang="en-US" sz="1300" kern="1200" dirty="0">
            <a:solidFill>
              <a:schemeClr val="tx1"/>
            </a:solidFill>
          </a:endParaRPr>
        </a:p>
      </dsp:txBody>
      <dsp:txXfrm rot="-5400000">
        <a:off x="3718756" y="2475274"/>
        <a:ext cx="3718756" cy="1485165"/>
      </dsp:txXfrm>
    </dsp:sp>
    <dsp:sp modelId="{740E3162-C3DA-462D-B72E-F967E15A8405}">
      <dsp:nvSpPr>
        <dsp:cNvPr id="0" name=""/>
        <dsp:cNvSpPr/>
      </dsp:nvSpPr>
      <dsp:spPr>
        <a:xfrm>
          <a:off x="3067988" y="1663300"/>
          <a:ext cx="1301534" cy="633838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>
              <a:solidFill>
                <a:schemeClr val="tx1"/>
              </a:solidFill>
            </a:rPr>
            <a:t>SWOT</a:t>
          </a:r>
          <a:endParaRPr lang="zh-CN" altLang="en-US" sz="2500" kern="1200" dirty="0">
            <a:solidFill>
              <a:schemeClr val="tx1"/>
            </a:solidFill>
          </a:endParaRPr>
        </a:p>
      </dsp:txBody>
      <dsp:txXfrm>
        <a:off x="3098929" y="1694241"/>
        <a:ext cx="1239652" cy="571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89331-8AA6-4B8D-AC2E-9B347C3A84A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504E4-A89A-47D0-BBE6-073F22C9CE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9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04E4-A89A-47D0-BBE6-073F22C9CE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435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请填入规划的大致数字及相应的行动计划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04E4-A89A-47D0-BBE6-073F22C9CE7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68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请填入规划的大致数字及相应的行动计划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04E4-A89A-47D0-BBE6-073F22C9CE7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684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请列出</a:t>
            </a:r>
            <a:r>
              <a:rPr lang="en-US" altLang="zh-CN" dirty="0"/>
              <a:t>Improvement</a:t>
            </a:r>
            <a:r>
              <a:rPr lang="en-US" altLang="zh-CN" baseline="0" dirty="0"/>
              <a:t> Plan</a:t>
            </a:r>
            <a:r>
              <a:rPr lang="zh-CN" altLang="en-US" baseline="0" dirty="0"/>
              <a:t>中的每一项，以及具体的目标、行动规划、所需资源（如必要）、以及下一次</a:t>
            </a:r>
            <a:r>
              <a:rPr lang="en-US" altLang="zh-CN" baseline="0" dirty="0"/>
              <a:t>Review</a:t>
            </a:r>
            <a:r>
              <a:rPr lang="zh-CN" altLang="en-US" baseline="0" dirty="0"/>
              <a:t>的时间。</a:t>
            </a:r>
            <a:endParaRPr lang="en-US" altLang="zh-CN" baseline="0" dirty="0"/>
          </a:p>
          <a:p>
            <a:r>
              <a:rPr lang="zh-CN" altLang="en-US" baseline="0" dirty="0"/>
              <a:t>如有需要公司</a:t>
            </a:r>
            <a:r>
              <a:rPr lang="en-US" altLang="zh-CN" baseline="0" dirty="0"/>
              <a:t>/</a:t>
            </a:r>
            <a:r>
              <a:rPr lang="zh-CN" altLang="en-US" baseline="0" dirty="0"/>
              <a:t>团队的支持，请列举。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04E4-A89A-47D0-BBE6-073F22C9CE7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29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04E4-A89A-47D0-BBE6-073F22C9CE7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43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请添加：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baseline="0" dirty="0"/>
              <a:t>个人照片</a:t>
            </a: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zh-CN" altLang="en-US" baseline="0" dirty="0"/>
              <a:t>个人简介</a:t>
            </a: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zh-CN" altLang="en-US" baseline="0" dirty="0"/>
              <a:t>至今的职业发展路径 （总结）： 填上职位及相应的年月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04E4-A89A-47D0-BBE6-073F22C9CE7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855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请填写： 最近一年及最近两个季度的实际</a:t>
            </a:r>
            <a:r>
              <a:rPr lang="en-US" altLang="zh-CN" dirty="0"/>
              <a:t>IO</a:t>
            </a:r>
            <a:r>
              <a:rPr lang="zh-CN" altLang="en-US" dirty="0"/>
              <a:t>数字及成单数等。</a:t>
            </a:r>
            <a:endParaRPr lang="en-US" altLang="zh-CN" dirty="0"/>
          </a:p>
          <a:p>
            <a:r>
              <a:rPr lang="zh-CN" altLang="en-US" dirty="0"/>
              <a:t>在右边方框处，插入图表分析</a:t>
            </a:r>
            <a:r>
              <a:rPr lang="zh-CN" altLang="en-US" baseline="0" dirty="0"/>
              <a:t> （</a:t>
            </a:r>
            <a:r>
              <a:rPr lang="en-US" altLang="zh-CN" baseline="0" dirty="0"/>
              <a:t>by Client: </a:t>
            </a:r>
            <a:r>
              <a:rPr lang="zh-CN" altLang="en-US" baseline="0" dirty="0"/>
              <a:t>饼图按</a:t>
            </a:r>
            <a:r>
              <a:rPr lang="en-US" altLang="zh-CN" baseline="0" dirty="0"/>
              <a:t>Key Account</a:t>
            </a:r>
            <a:r>
              <a:rPr lang="zh-CN" altLang="en-US" baseline="0" dirty="0"/>
              <a:t> </a:t>
            </a:r>
            <a:r>
              <a:rPr lang="en-US" altLang="zh-CN" baseline="0" dirty="0"/>
              <a:t>IO</a:t>
            </a:r>
            <a:r>
              <a:rPr lang="zh-CN" altLang="en-US" baseline="0" dirty="0"/>
              <a:t>占所有</a:t>
            </a:r>
            <a:r>
              <a:rPr lang="en-US" altLang="zh-CN" baseline="0" dirty="0"/>
              <a:t>IO</a:t>
            </a:r>
            <a:r>
              <a:rPr lang="zh-CN" altLang="en-US" baseline="0" dirty="0"/>
              <a:t>的</a:t>
            </a:r>
            <a:r>
              <a:rPr lang="en-US" altLang="zh-CN" baseline="0" dirty="0"/>
              <a:t>%</a:t>
            </a:r>
            <a:r>
              <a:rPr lang="zh-CN" altLang="en-US" baseline="0" dirty="0"/>
              <a:t>分析</a:t>
            </a:r>
            <a:r>
              <a:rPr lang="en-US" altLang="zh-CN" baseline="0" dirty="0"/>
              <a:t>;  by quarterly revenue trends: </a:t>
            </a:r>
            <a:r>
              <a:rPr lang="zh-CN" altLang="en-US" baseline="0" dirty="0"/>
              <a:t>柱状图分析季度及年度总体</a:t>
            </a:r>
            <a:r>
              <a:rPr lang="en-US" altLang="zh-CN" baseline="0" dirty="0"/>
              <a:t>IO</a:t>
            </a:r>
            <a:r>
              <a:rPr lang="zh-CN" altLang="en-US" baseline="0" dirty="0"/>
              <a:t>数额趋势）， 或可根据您自己的想法选择相应图表分析。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04E4-A89A-47D0-BBE6-073F22C9CE7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26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请按照您所</a:t>
            </a:r>
            <a:r>
              <a:rPr lang="en-US" altLang="zh-CN" dirty="0"/>
              <a:t>focus</a:t>
            </a:r>
            <a:r>
              <a:rPr lang="zh-CN" altLang="en-US" dirty="0"/>
              <a:t>的行业，列出从</a:t>
            </a:r>
            <a:r>
              <a:rPr lang="en-US" altLang="zh-CN" dirty="0"/>
              <a:t>A</a:t>
            </a:r>
            <a:r>
              <a:rPr lang="en-US" altLang="zh-CN" baseline="0" dirty="0"/>
              <a:t> Grade </a:t>
            </a:r>
            <a:r>
              <a:rPr lang="zh-CN" altLang="en-US" baseline="0" dirty="0"/>
              <a:t>到</a:t>
            </a:r>
            <a:r>
              <a:rPr lang="en-US" altLang="zh-CN" baseline="0" dirty="0"/>
              <a:t> C </a:t>
            </a:r>
            <a:r>
              <a:rPr lang="zh-CN" altLang="en-US" baseline="0" dirty="0"/>
              <a:t>级别 （</a:t>
            </a:r>
            <a:r>
              <a:rPr lang="en-US" altLang="zh-CN" baseline="0" dirty="0"/>
              <a:t>A</a:t>
            </a:r>
            <a:r>
              <a:rPr lang="zh-CN" altLang="en-US" baseline="0" dirty="0"/>
              <a:t>为最高级别优质客户）的现有客户公司名称， 并对您获得成就及挑战做分析。（如该级别暂无现有客户，则相应的框内可留白）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04E4-A89A-47D0-BBE6-073F22C9CE7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41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请对您现有</a:t>
            </a:r>
            <a:r>
              <a:rPr lang="en-US" altLang="zh-CN" dirty="0" err="1"/>
              <a:t>Cdd</a:t>
            </a:r>
            <a:r>
              <a:rPr lang="en-US" altLang="zh-CN" baseline="0" dirty="0"/>
              <a:t> Pool</a:t>
            </a:r>
            <a:r>
              <a:rPr lang="zh-CN" altLang="en-US" baseline="0" dirty="0"/>
              <a:t> 人数做统计，并对其特点做简要分析。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04E4-A89A-47D0-BBE6-073F22C9CE7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80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本页：</a:t>
            </a:r>
            <a:r>
              <a:rPr lang="zh-CN" altLang="en-US" baseline="0" dirty="0"/>
              <a:t> 仅</a:t>
            </a:r>
            <a:r>
              <a:rPr lang="zh-CN" altLang="en-US" dirty="0"/>
              <a:t>晋升</a:t>
            </a:r>
            <a:r>
              <a:rPr lang="en-US" altLang="zh-CN" dirty="0"/>
              <a:t>MC/Manager/</a:t>
            </a:r>
            <a:r>
              <a:rPr lang="en-US" altLang="zh-CN" baseline="0" dirty="0"/>
              <a:t> Director</a:t>
            </a:r>
            <a:r>
              <a:rPr lang="zh-CN" altLang="en-US" baseline="0" dirty="0"/>
              <a:t>需要填写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04E4-A89A-47D0-BBE6-073F22C9CE7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233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如晋升</a:t>
            </a:r>
            <a:r>
              <a:rPr lang="en-US" altLang="zh-CN" dirty="0"/>
              <a:t>SC/PC</a:t>
            </a:r>
            <a:r>
              <a:rPr lang="zh-CN" altLang="en-US" dirty="0"/>
              <a:t>，仅需填写第一行个人的</a:t>
            </a:r>
            <a:r>
              <a:rPr lang="en-US" altLang="zh-CN" dirty="0"/>
              <a:t>Business Target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04E4-A89A-47D0-BBE6-073F22C9CE7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75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请简述</a:t>
            </a:r>
            <a:r>
              <a:rPr lang="zh-CN" altLang="en-US" baseline="0" dirty="0"/>
              <a:t> 对自身</a:t>
            </a:r>
            <a:r>
              <a:rPr lang="en-US" altLang="zh-CN" baseline="0" dirty="0"/>
              <a:t>SWOT</a:t>
            </a:r>
            <a:r>
              <a:rPr lang="zh-CN" altLang="en-US" baseline="0" dirty="0"/>
              <a:t>各项分析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04E4-A89A-47D0-BBE6-073F22C9CE7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33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请填入规划的大致数字及相应的行动计划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04E4-A89A-47D0-BBE6-073F22C9CE7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10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252520" cy="51435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766904" y="4695796"/>
            <a:ext cx="7617600" cy="458358"/>
            <a:chOff x="766904" y="4695796"/>
            <a:chExt cx="7617600" cy="458358"/>
          </a:xfrm>
        </p:grpSpPr>
        <p:sp>
          <p:nvSpPr>
            <p:cNvPr id="11" name="矩形 10"/>
            <p:cNvSpPr/>
            <p:nvPr userDrawn="1"/>
          </p:nvSpPr>
          <p:spPr>
            <a:xfrm>
              <a:off x="766904" y="4695796"/>
              <a:ext cx="7617600" cy="458358"/>
            </a:xfrm>
            <a:prstGeom prst="rect">
              <a:avLst/>
            </a:prstGeom>
            <a:gradFill flip="none" rotWithShape="1">
              <a:gsLst>
                <a:gs pos="0">
                  <a:srgbClr val="E2AC00"/>
                </a:gs>
                <a:gs pos="50000">
                  <a:srgbClr val="FFC000"/>
                </a:gs>
                <a:gs pos="100000">
                  <a:srgbClr val="DEA900"/>
                </a:gs>
              </a:gsLst>
              <a:lin ang="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948052" y="4755118"/>
              <a:ext cx="3260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www.yourcompanywebsite.com</a:t>
              </a:r>
              <a:endParaRPr lang="zh-CN" altLang="en-US" b="1" dirty="0"/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171681" y="4695795"/>
            <a:ext cx="576064" cy="450738"/>
            <a:chOff x="171680" y="4695795"/>
            <a:chExt cx="576064" cy="450738"/>
          </a:xfrm>
        </p:grpSpPr>
        <p:sp>
          <p:nvSpPr>
            <p:cNvPr id="9" name="矩形 8"/>
            <p:cNvSpPr/>
            <p:nvPr/>
          </p:nvSpPr>
          <p:spPr>
            <a:xfrm>
              <a:off x="171680" y="4695795"/>
              <a:ext cx="576064" cy="450738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EAB200"/>
                </a:gs>
              </a:gsLst>
              <a:lin ang="0" scaled="1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燕尾形 9"/>
            <p:cNvSpPr/>
            <p:nvPr/>
          </p:nvSpPr>
          <p:spPr>
            <a:xfrm flipH="1">
              <a:off x="331409" y="4775423"/>
              <a:ext cx="216024" cy="288032"/>
            </a:xfrm>
            <a:prstGeom prst="chevron">
              <a:avLst>
                <a:gd name="adj" fmla="val 60582"/>
              </a:avLst>
            </a:prstGeom>
            <a:solidFill>
              <a:schemeClr val="bg1"/>
            </a:solidFill>
            <a:ln w="9525"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8403665" y="4695795"/>
            <a:ext cx="576064" cy="450738"/>
            <a:chOff x="8403664" y="4695795"/>
            <a:chExt cx="576064" cy="450738"/>
          </a:xfrm>
        </p:grpSpPr>
        <p:sp>
          <p:nvSpPr>
            <p:cNvPr id="14" name="矩形 13"/>
            <p:cNvSpPr/>
            <p:nvPr/>
          </p:nvSpPr>
          <p:spPr>
            <a:xfrm>
              <a:off x="8403664" y="4695795"/>
              <a:ext cx="576064" cy="450738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EAB200"/>
                </a:gs>
              </a:gsLst>
              <a:lin ang="0" scaled="1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18" name="燕尾形 17"/>
            <p:cNvSpPr/>
            <p:nvPr userDrawn="1"/>
          </p:nvSpPr>
          <p:spPr>
            <a:xfrm>
              <a:off x="8592014" y="4775423"/>
              <a:ext cx="216000" cy="288032"/>
            </a:xfrm>
            <a:prstGeom prst="chevron">
              <a:avLst>
                <a:gd name="adj" fmla="val 60582"/>
              </a:avLst>
            </a:prstGeom>
            <a:solidFill>
              <a:schemeClr val="bg1"/>
            </a:solidFill>
            <a:ln w="9525"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0" y="1809750"/>
            <a:ext cx="91440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45310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>
            <a:off x="0" y="0"/>
            <a:ext cx="9144000" cy="4729163"/>
          </a:xfrm>
          <a:custGeom>
            <a:avLst/>
            <a:gdLst>
              <a:gd name="connsiteX0" fmla="*/ 0 w 12192000"/>
              <a:gd name="connsiteY0" fmla="*/ 0 h 6305550"/>
              <a:gd name="connsiteX1" fmla="*/ 12192000 w 12192000"/>
              <a:gd name="connsiteY1" fmla="*/ 0 h 6305550"/>
              <a:gd name="connsiteX2" fmla="*/ 12192000 w 12192000"/>
              <a:gd name="connsiteY2" fmla="*/ 4954269 h 6305550"/>
              <a:gd name="connsiteX3" fmla="*/ 12092166 w 12192000"/>
              <a:gd name="connsiteY3" fmla="*/ 5007596 h 6305550"/>
              <a:gd name="connsiteX4" fmla="*/ 6096000 w 12192000"/>
              <a:gd name="connsiteY4" fmla="*/ 6305550 h 6305550"/>
              <a:gd name="connsiteX5" fmla="*/ 99834 w 12192000"/>
              <a:gd name="connsiteY5" fmla="*/ 5007596 h 6305550"/>
              <a:gd name="connsiteX6" fmla="*/ 0 w 12192000"/>
              <a:gd name="connsiteY6" fmla="*/ 4954269 h 630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305550">
                <a:moveTo>
                  <a:pt x="0" y="0"/>
                </a:moveTo>
                <a:lnTo>
                  <a:pt x="12192000" y="0"/>
                </a:lnTo>
                <a:lnTo>
                  <a:pt x="12192000" y="4954269"/>
                </a:lnTo>
                <a:lnTo>
                  <a:pt x="12092166" y="5007596"/>
                </a:lnTo>
                <a:cubicBezTo>
                  <a:pt x="10508469" y="5814037"/>
                  <a:pt x="8404686" y="6305550"/>
                  <a:pt x="6096000" y="6305550"/>
                </a:cubicBezTo>
                <a:cubicBezTo>
                  <a:pt x="3787314" y="6305550"/>
                  <a:pt x="1683531" y="5814037"/>
                  <a:pt x="99834" y="5007596"/>
                </a:cubicBezTo>
                <a:lnTo>
                  <a:pt x="0" y="49542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1719996"/>
            <a:ext cx="6743700" cy="8402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BUSINESS REPORT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6945086" y="1282734"/>
            <a:ext cx="485962" cy="437263"/>
            <a:chOff x="9260114" y="1710311"/>
            <a:chExt cx="647949" cy="583017"/>
          </a:xfrm>
        </p:grpSpPr>
        <p:sp>
          <p:nvSpPr>
            <p:cNvPr id="9" name="Oval 8"/>
            <p:cNvSpPr/>
            <p:nvPr userDrawn="1"/>
          </p:nvSpPr>
          <p:spPr>
            <a:xfrm>
              <a:off x="9260114" y="2133600"/>
              <a:ext cx="159728" cy="1597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9644707" y="1710311"/>
              <a:ext cx="263356" cy="2633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9440189" y="1943809"/>
              <a:ext cx="204518" cy="2045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350">
                <a:solidFill>
                  <a:srgbClr val="FFFFFF"/>
                </a:solidFill>
              </a:endParaRPr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2481263" y="2686050"/>
            <a:ext cx="4181475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>
                    <a:alpha val="96000"/>
                  </a:schemeClr>
                </a:gs>
                <a:gs pos="100000">
                  <a:schemeClr val="accent1">
                    <a:lumMod val="79000"/>
                    <a:alpha val="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200150" y="2741552"/>
            <a:ext cx="6743700" cy="3000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500" b="1">
                <a:solidFill>
                  <a:schemeClr val="accent2"/>
                </a:solidFill>
                <a:effectLst/>
              </a:defRPr>
            </a:lvl1pPr>
          </a:lstStyle>
          <a:p>
            <a:pPr lvl="0"/>
            <a:r>
              <a:rPr lang="en-US" dirty="0"/>
              <a:t>PRESENTED BY </a:t>
            </a:r>
            <a:r>
              <a:rPr lang="en-US" dirty="0" err="1"/>
              <a:t>OfficePLUS</a:t>
            </a:r>
            <a:endParaRPr 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3610451" y="3462377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760470" y="3529617"/>
            <a:ext cx="1623060" cy="3000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5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529013" y="-1042988"/>
            <a:ext cx="2085975" cy="2085975"/>
            <a:chOff x="4705350" y="-1390650"/>
            <a:chExt cx="2781300" cy="2781300"/>
          </a:xfrm>
        </p:grpSpPr>
        <p:sp>
          <p:nvSpPr>
            <p:cNvPr id="5" name="Oval 4"/>
            <p:cNvSpPr/>
            <p:nvPr userDrawn="1"/>
          </p:nvSpPr>
          <p:spPr>
            <a:xfrm>
              <a:off x="4705350" y="-1390650"/>
              <a:ext cx="2781300" cy="27813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dist="38100" dir="270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5377815" y="-718185"/>
              <a:ext cx="1436370" cy="143637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sx="99000" sy="99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0" name="Pie 19"/>
            <p:cNvSpPr/>
            <p:nvPr userDrawn="1"/>
          </p:nvSpPr>
          <p:spPr>
            <a:xfrm rot="1800000">
              <a:off x="5584507" y="-520408"/>
              <a:ext cx="1022985" cy="1022985"/>
            </a:xfrm>
            <a:prstGeom prst="pie">
              <a:avLst>
                <a:gd name="adj1" fmla="val 8330851"/>
                <a:gd name="adj2" fmla="val 16200000"/>
              </a:avLst>
            </a:prstGeom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83790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0" y="362684"/>
            <a:ext cx="3429000" cy="7779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950" b="1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90888" y="1117505"/>
            <a:ext cx="25622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 userDrawn="1"/>
        </p:nvSpPr>
        <p:spPr>
          <a:xfrm>
            <a:off x="2571274" y="1872327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721293" y="1928682"/>
            <a:ext cx="16230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4644390" y="1872327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94409" y="1928682"/>
            <a:ext cx="16230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Two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2571274" y="3256652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721293" y="3313007"/>
            <a:ext cx="16230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Three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571274" y="2357308"/>
            <a:ext cx="1923098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4390" y="2357308"/>
            <a:ext cx="1923098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569845" y="3741632"/>
            <a:ext cx="1923098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043519" y="289184"/>
            <a:ext cx="485962" cy="437263"/>
            <a:chOff x="9260114" y="1710311"/>
            <a:chExt cx="647949" cy="583017"/>
          </a:xfrm>
          <a:solidFill>
            <a:schemeClr val="accent1"/>
          </a:solidFill>
        </p:grpSpPr>
        <p:sp>
          <p:nvSpPr>
            <p:cNvPr id="19" name="Oval 18"/>
            <p:cNvSpPr/>
            <p:nvPr userDrawn="1"/>
          </p:nvSpPr>
          <p:spPr>
            <a:xfrm>
              <a:off x="9260114" y="2133600"/>
              <a:ext cx="159728" cy="159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9644707" y="1710311"/>
              <a:ext cx="263356" cy="2633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9440189" y="1943809"/>
              <a:ext cx="204518" cy="204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35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29647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0" y="362684"/>
            <a:ext cx="3429000" cy="7779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950" b="1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90888" y="1117505"/>
            <a:ext cx="25622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 userDrawn="1"/>
        </p:nvSpPr>
        <p:spPr>
          <a:xfrm>
            <a:off x="2571274" y="1872327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721293" y="1928682"/>
            <a:ext cx="16230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4644390" y="1872327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94409" y="1928682"/>
            <a:ext cx="16230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Two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2571274" y="3256652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721293" y="3313007"/>
            <a:ext cx="16230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Three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4644390" y="3256652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94409" y="3313007"/>
            <a:ext cx="16230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Four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571274" y="2357308"/>
            <a:ext cx="1923098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4390" y="2357308"/>
            <a:ext cx="1923098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569845" y="3741632"/>
            <a:ext cx="1923098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644390" y="3741632"/>
            <a:ext cx="1923098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043519" y="289184"/>
            <a:ext cx="485962" cy="437263"/>
            <a:chOff x="9260114" y="1710311"/>
            <a:chExt cx="647949" cy="583017"/>
          </a:xfrm>
          <a:solidFill>
            <a:schemeClr val="accent1"/>
          </a:solidFill>
        </p:grpSpPr>
        <p:sp>
          <p:nvSpPr>
            <p:cNvPr id="19" name="Oval 18"/>
            <p:cNvSpPr/>
            <p:nvPr userDrawn="1"/>
          </p:nvSpPr>
          <p:spPr>
            <a:xfrm>
              <a:off x="9260114" y="2133600"/>
              <a:ext cx="159728" cy="159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9644707" y="1710311"/>
              <a:ext cx="263356" cy="2633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9440189" y="1943809"/>
              <a:ext cx="204518" cy="204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35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44689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0" y="362684"/>
            <a:ext cx="3429000" cy="7779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950" b="1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90888" y="1117505"/>
            <a:ext cx="25622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 userDrawn="1"/>
        </p:nvSpPr>
        <p:spPr>
          <a:xfrm>
            <a:off x="1551146" y="1872327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701165" y="1928682"/>
            <a:ext cx="16230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3624262" y="1872327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74281" y="1928682"/>
            <a:ext cx="16230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Two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1551146" y="3256652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701165" y="3313007"/>
            <a:ext cx="16230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Three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624262" y="3256652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774281" y="3313007"/>
            <a:ext cx="16230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Four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551146" y="2357308"/>
            <a:ext cx="1923098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624262" y="2357308"/>
            <a:ext cx="1923098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49717" y="3741632"/>
            <a:ext cx="1923098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624262" y="3741632"/>
            <a:ext cx="1923098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5697379" y="1872327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847398" y="1928682"/>
            <a:ext cx="16230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Five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697379" y="2357308"/>
            <a:ext cx="1923098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6043519" y="289184"/>
            <a:ext cx="485962" cy="437263"/>
            <a:chOff x="9260114" y="1710311"/>
            <a:chExt cx="647949" cy="583017"/>
          </a:xfrm>
          <a:solidFill>
            <a:schemeClr val="accent1"/>
          </a:solidFill>
        </p:grpSpPr>
        <p:sp>
          <p:nvSpPr>
            <p:cNvPr id="22" name="Oval 21"/>
            <p:cNvSpPr/>
            <p:nvPr userDrawn="1"/>
          </p:nvSpPr>
          <p:spPr>
            <a:xfrm>
              <a:off x="9260114" y="2133600"/>
              <a:ext cx="159728" cy="159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9644707" y="1710311"/>
              <a:ext cx="263356" cy="2633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9440189" y="1943809"/>
              <a:ext cx="204518" cy="204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35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34418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0" y="362684"/>
            <a:ext cx="3429000" cy="7779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950" b="1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90888" y="1117505"/>
            <a:ext cx="25622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 userDrawn="1"/>
        </p:nvSpPr>
        <p:spPr>
          <a:xfrm>
            <a:off x="1551146" y="1872327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701165" y="1928682"/>
            <a:ext cx="16230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20" name="Rounded Rectangle 19"/>
          <p:cNvSpPr/>
          <p:nvPr userDrawn="1"/>
        </p:nvSpPr>
        <p:spPr>
          <a:xfrm>
            <a:off x="3624262" y="1872327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74281" y="1928682"/>
            <a:ext cx="16230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Two</a:t>
            </a:r>
          </a:p>
        </p:txBody>
      </p:sp>
      <p:sp>
        <p:nvSpPr>
          <p:cNvPr id="22" name="Rounded Rectangle 21"/>
          <p:cNvSpPr/>
          <p:nvPr userDrawn="1"/>
        </p:nvSpPr>
        <p:spPr>
          <a:xfrm>
            <a:off x="1551146" y="3256652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701165" y="3313007"/>
            <a:ext cx="16230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Three</a:t>
            </a:r>
          </a:p>
        </p:txBody>
      </p:sp>
      <p:sp>
        <p:nvSpPr>
          <p:cNvPr id="24" name="Rounded Rectangle 23"/>
          <p:cNvSpPr/>
          <p:nvPr userDrawn="1"/>
        </p:nvSpPr>
        <p:spPr>
          <a:xfrm>
            <a:off x="3624262" y="3256652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774281" y="3313007"/>
            <a:ext cx="16230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Four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551146" y="2357308"/>
            <a:ext cx="1923098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624262" y="2357308"/>
            <a:ext cx="1923098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49717" y="3741632"/>
            <a:ext cx="1923098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624262" y="3741632"/>
            <a:ext cx="1923098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5697379" y="1872327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847398" y="1928682"/>
            <a:ext cx="16230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Five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697379" y="2357308"/>
            <a:ext cx="1923098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33" name="Rounded Rectangle 32"/>
          <p:cNvSpPr/>
          <p:nvPr userDrawn="1"/>
        </p:nvSpPr>
        <p:spPr>
          <a:xfrm>
            <a:off x="5697379" y="3256652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5847398" y="3313007"/>
            <a:ext cx="16230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Six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697379" y="3741632"/>
            <a:ext cx="1923098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6043519" y="289184"/>
            <a:ext cx="485962" cy="437263"/>
            <a:chOff x="9260114" y="1710311"/>
            <a:chExt cx="647949" cy="583017"/>
          </a:xfrm>
          <a:solidFill>
            <a:schemeClr val="accent1"/>
          </a:solidFill>
        </p:grpSpPr>
        <p:sp>
          <p:nvSpPr>
            <p:cNvPr id="37" name="Oval 36"/>
            <p:cNvSpPr/>
            <p:nvPr userDrawn="1"/>
          </p:nvSpPr>
          <p:spPr>
            <a:xfrm>
              <a:off x="9260114" y="2133600"/>
              <a:ext cx="159728" cy="159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38" name="Oval 37"/>
            <p:cNvSpPr/>
            <p:nvPr userDrawn="1"/>
          </p:nvSpPr>
          <p:spPr>
            <a:xfrm>
              <a:off x="9644707" y="1710311"/>
              <a:ext cx="263356" cy="2633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9440189" y="1943809"/>
              <a:ext cx="204518" cy="204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35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910751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0" y="-142875"/>
            <a:ext cx="9144000" cy="4729163"/>
          </a:xfrm>
          <a:custGeom>
            <a:avLst/>
            <a:gdLst>
              <a:gd name="connsiteX0" fmla="*/ 0 w 12192000"/>
              <a:gd name="connsiteY0" fmla="*/ 0 h 6305550"/>
              <a:gd name="connsiteX1" fmla="*/ 12192000 w 12192000"/>
              <a:gd name="connsiteY1" fmla="*/ 0 h 6305550"/>
              <a:gd name="connsiteX2" fmla="*/ 12192000 w 12192000"/>
              <a:gd name="connsiteY2" fmla="*/ 4954269 h 6305550"/>
              <a:gd name="connsiteX3" fmla="*/ 12092166 w 12192000"/>
              <a:gd name="connsiteY3" fmla="*/ 5007596 h 6305550"/>
              <a:gd name="connsiteX4" fmla="*/ 6096000 w 12192000"/>
              <a:gd name="connsiteY4" fmla="*/ 6305550 h 6305550"/>
              <a:gd name="connsiteX5" fmla="*/ 99834 w 12192000"/>
              <a:gd name="connsiteY5" fmla="*/ 5007596 h 6305550"/>
              <a:gd name="connsiteX6" fmla="*/ 0 w 12192000"/>
              <a:gd name="connsiteY6" fmla="*/ 4954269 h 630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305550">
                <a:moveTo>
                  <a:pt x="0" y="0"/>
                </a:moveTo>
                <a:lnTo>
                  <a:pt x="12192000" y="0"/>
                </a:lnTo>
                <a:lnTo>
                  <a:pt x="12192000" y="4954269"/>
                </a:lnTo>
                <a:lnTo>
                  <a:pt x="12092166" y="5007596"/>
                </a:lnTo>
                <a:cubicBezTo>
                  <a:pt x="10508469" y="5814037"/>
                  <a:pt x="8404686" y="6305550"/>
                  <a:pt x="6096000" y="6305550"/>
                </a:cubicBezTo>
                <a:cubicBezTo>
                  <a:pt x="3787314" y="6305550"/>
                  <a:pt x="1683531" y="5814037"/>
                  <a:pt x="99834" y="5007596"/>
                </a:cubicBezTo>
                <a:lnTo>
                  <a:pt x="0" y="49542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pic>
        <p:nvPicPr>
          <p:cNvPr id="2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221" t="29398" r="17921" b="13718"/>
          <a:stretch>
            <a:fillRect/>
          </a:stretch>
        </p:blipFill>
        <p:spPr bwMode="auto">
          <a:xfrm>
            <a:off x="1157287" y="839044"/>
            <a:ext cx="6829427" cy="411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2149930" y="1329418"/>
            <a:ext cx="4757057" cy="2960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84715" y="2039253"/>
            <a:ext cx="3374571" cy="7779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95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884715" y="2809876"/>
            <a:ext cx="3374571" cy="7155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481263" y="2725740"/>
            <a:ext cx="4181475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>
                    <a:alpha val="96000"/>
                  </a:schemeClr>
                </a:gs>
                <a:gs pos="100000">
                  <a:schemeClr val="accent1">
                    <a:lumMod val="79000"/>
                    <a:alpha val="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7142147" y="340599"/>
            <a:ext cx="898856" cy="808778"/>
            <a:chOff x="9260114" y="1710311"/>
            <a:chExt cx="647949" cy="583017"/>
          </a:xfrm>
        </p:grpSpPr>
        <p:sp>
          <p:nvSpPr>
            <p:cNvPr id="13" name="Oval 12"/>
            <p:cNvSpPr/>
            <p:nvPr userDrawn="1"/>
          </p:nvSpPr>
          <p:spPr>
            <a:xfrm>
              <a:off x="9260114" y="2133600"/>
              <a:ext cx="159728" cy="1597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9644707" y="1710311"/>
              <a:ext cx="263356" cy="2633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9440189" y="1943809"/>
              <a:ext cx="204518" cy="2045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35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86381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50028" y="389611"/>
            <a:ext cx="3243944" cy="4662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700" b="1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823862" y="847432"/>
            <a:ext cx="14962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42325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0"/>
            <a:ext cx="9144000" cy="3386138"/>
          </a:xfrm>
          <a:custGeom>
            <a:avLst/>
            <a:gdLst>
              <a:gd name="connsiteX0" fmla="*/ 0 w 12192000"/>
              <a:gd name="connsiteY0" fmla="*/ 0 h 4514850"/>
              <a:gd name="connsiteX1" fmla="*/ 12192000 w 12192000"/>
              <a:gd name="connsiteY1" fmla="*/ 0 h 4514850"/>
              <a:gd name="connsiteX2" fmla="*/ 12192000 w 12192000"/>
              <a:gd name="connsiteY2" fmla="*/ 3163569 h 4514850"/>
              <a:gd name="connsiteX3" fmla="*/ 12092166 w 12192000"/>
              <a:gd name="connsiteY3" fmla="*/ 3216896 h 4514850"/>
              <a:gd name="connsiteX4" fmla="*/ 6096000 w 12192000"/>
              <a:gd name="connsiteY4" fmla="*/ 4514850 h 4514850"/>
              <a:gd name="connsiteX5" fmla="*/ 99834 w 12192000"/>
              <a:gd name="connsiteY5" fmla="*/ 3216896 h 4514850"/>
              <a:gd name="connsiteX6" fmla="*/ 0 w 12192000"/>
              <a:gd name="connsiteY6" fmla="*/ 3163569 h 451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14850">
                <a:moveTo>
                  <a:pt x="0" y="0"/>
                </a:moveTo>
                <a:lnTo>
                  <a:pt x="12192000" y="0"/>
                </a:lnTo>
                <a:lnTo>
                  <a:pt x="12192000" y="3163569"/>
                </a:lnTo>
                <a:lnTo>
                  <a:pt x="12092166" y="3216896"/>
                </a:lnTo>
                <a:cubicBezTo>
                  <a:pt x="10508469" y="4023337"/>
                  <a:pt x="8404686" y="4514850"/>
                  <a:pt x="6096000" y="4514850"/>
                </a:cubicBezTo>
                <a:cubicBezTo>
                  <a:pt x="3787314" y="4514850"/>
                  <a:pt x="1683531" y="4023337"/>
                  <a:pt x="99834" y="3216896"/>
                </a:cubicBezTo>
                <a:lnTo>
                  <a:pt x="0" y="31635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50028" y="389611"/>
            <a:ext cx="3243944" cy="4662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700" b="1">
                <a:solidFill>
                  <a:schemeClr val="accent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23862" y="847432"/>
            <a:ext cx="14962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9279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50028" y="389611"/>
            <a:ext cx="3243944" cy="4662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700" b="1">
                <a:solidFill>
                  <a:schemeClr val="accent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23862" y="847432"/>
            <a:ext cx="14962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1428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50028" y="389611"/>
            <a:ext cx="3243944" cy="4662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700" b="1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823862" y="847432"/>
            <a:ext cx="149627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7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3713118"/>
            <a:ext cx="9144000" cy="1062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06019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 rot="10800000">
            <a:off x="0" y="4291780"/>
            <a:ext cx="9144000" cy="851720"/>
          </a:xfrm>
          <a:custGeom>
            <a:avLst/>
            <a:gdLst>
              <a:gd name="connsiteX0" fmla="*/ 6096000 w 12192000"/>
              <a:gd name="connsiteY0" fmla="*/ 1873044 h 1873044"/>
              <a:gd name="connsiteX1" fmla="*/ 99834 w 12192000"/>
              <a:gd name="connsiteY1" fmla="*/ 575090 h 1873044"/>
              <a:gd name="connsiteX2" fmla="*/ 0 w 12192000"/>
              <a:gd name="connsiteY2" fmla="*/ 521763 h 1873044"/>
              <a:gd name="connsiteX3" fmla="*/ 0 w 12192000"/>
              <a:gd name="connsiteY3" fmla="*/ 0 h 1873044"/>
              <a:gd name="connsiteX4" fmla="*/ 12192000 w 12192000"/>
              <a:gd name="connsiteY4" fmla="*/ 0 h 1873044"/>
              <a:gd name="connsiteX5" fmla="*/ 12192000 w 12192000"/>
              <a:gd name="connsiteY5" fmla="*/ 521763 h 1873044"/>
              <a:gd name="connsiteX6" fmla="*/ 12092166 w 12192000"/>
              <a:gd name="connsiteY6" fmla="*/ 575090 h 1873044"/>
              <a:gd name="connsiteX7" fmla="*/ 6096000 w 12192000"/>
              <a:gd name="connsiteY7" fmla="*/ 1873044 h 187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873044">
                <a:moveTo>
                  <a:pt x="6096000" y="1873044"/>
                </a:moveTo>
                <a:cubicBezTo>
                  <a:pt x="3787314" y="1873044"/>
                  <a:pt x="1683531" y="1381531"/>
                  <a:pt x="99834" y="575090"/>
                </a:cubicBezTo>
                <a:lnTo>
                  <a:pt x="0" y="521763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521763"/>
                </a:lnTo>
                <a:lnTo>
                  <a:pt x="12092166" y="575090"/>
                </a:lnTo>
                <a:cubicBezTo>
                  <a:pt x="10508469" y="1381531"/>
                  <a:pt x="8404686" y="1873044"/>
                  <a:pt x="6096000" y="187304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50028" y="389611"/>
            <a:ext cx="3243944" cy="4662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700" b="1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23862" y="847432"/>
            <a:ext cx="14962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48365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0365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 userDrawn="1"/>
        </p:nvSpPr>
        <p:spPr>
          <a:xfrm>
            <a:off x="719138" y="1483519"/>
            <a:ext cx="7772400" cy="21764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Rectangle 10"/>
          <p:cNvSpPr/>
          <p:nvPr userDrawn="1"/>
        </p:nvSpPr>
        <p:spPr>
          <a:xfrm>
            <a:off x="0" y="0"/>
            <a:ext cx="9144000" cy="120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0" y="4789885"/>
            <a:ext cx="9144000" cy="353615"/>
            <a:chOff x="0" y="6203867"/>
            <a:chExt cx="12192000" cy="654133"/>
          </a:xfrm>
        </p:grpSpPr>
        <p:sp>
          <p:nvSpPr>
            <p:cNvPr id="9" name="Rectangle 9"/>
            <p:cNvSpPr/>
            <p:nvPr userDrawn="1"/>
          </p:nvSpPr>
          <p:spPr>
            <a:xfrm>
              <a:off x="0" y="6203867"/>
              <a:ext cx="12192000" cy="654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ectangle 11"/>
            <p:cNvSpPr/>
            <p:nvPr userDrawn="1"/>
          </p:nvSpPr>
          <p:spPr>
            <a:xfrm>
              <a:off x="0" y="6276548"/>
              <a:ext cx="9723967" cy="4933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" name="Rectangle 12"/>
            <p:cNvSpPr/>
            <p:nvPr userDrawn="1"/>
          </p:nvSpPr>
          <p:spPr>
            <a:xfrm>
              <a:off x="11815233" y="6276548"/>
              <a:ext cx="376767" cy="493353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" name="Rectangle 13"/>
            <p:cNvSpPr/>
            <p:nvPr userDrawn="1"/>
          </p:nvSpPr>
          <p:spPr>
            <a:xfrm>
              <a:off x="8925984" y="6276548"/>
              <a:ext cx="797983" cy="493353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" name="Right Triangle 14"/>
            <p:cNvSpPr/>
            <p:nvPr userDrawn="1"/>
          </p:nvSpPr>
          <p:spPr>
            <a:xfrm flipH="1">
              <a:off x="8591551" y="6287561"/>
              <a:ext cx="334433" cy="482340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35664" y="1819626"/>
            <a:ext cx="6847625" cy="147732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35664" y="2812204"/>
            <a:ext cx="6847625" cy="30008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262382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/>
          <p:nvPr userDrawn="1"/>
        </p:nvSpPr>
        <p:spPr>
          <a:xfrm>
            <a:off x="0" y="2438400"/>
            <a:ext cx="9144000" cy="270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4" name="Group 4"/>
          <p:cNvGrpSpPr>
            <a:grpSpLocks/>
          </p:cNvGrpSpPr>
          <p:nvPr userDrawn="1"/>
        </p:nvGrpSpPr>
        <p:grpSpPr bwMode="auto">
          <a:xfrm>
            <a:off x="0" y="4829175"/>
            <a:ext cx="9144000" cy="266700"/>
            <a:chOff x="0" y="6276441"/>
            <a:chExt cx="12192000" cy="494475"/>
          </a:xfrm>
        </p:grpSpPr>
        <p:sp>
          <p:nvSpPr>
            <p:cNvPr id="15" name="Rectangle 6"/>
            <p:cNvSpPr/>
            <p:nvPr userDrawn="1"/>
          </p:nvSpPr>
          <p:spPr>
            <a:xfrm>
              <a:off x="0" y="6276441"/>
              <a:ext cx="9723967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Rectangle 7"/>
            <p:cNvSpPr/>
            <p:nvPr userDrawn="1"/>
          </p:nvSpPr>
          <p:spPr>
            <a:xfrm>
              <a:off x="11815233" y="6276441"/>
              <a:ext cx="376767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3" name="Rectangle 8"/>
            <p:cNvSpPr/>
            <p:nvPr userDrawn="1"/>
          </p:nvSpPr>
          <p:spPr>
            <a:xfrm>
              <a:off x="8925984" y="6276441"/>
              <a:ext cx="797983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7" name="Right Triangle 9"/>
            <p:cNvSpPr/>
            <p:nvPr userDrawn="1"/>
          </p:nvSpPr>
          <p:spPr>
            <a:xfrm flipH="1">
              <a:off x="8591551" y="6287479"/>
              <a:ext cx="334433" cy="483437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29" name="Straight Connector 12"/>
          <p:cNvCxnSpPr/>
          <p:nvPr userDrawn="1"/>
        </p:nvCxnSpPr>
        <p:spPr>
          <a:xfrm>
            <a:off x="3128964" y="954881"/>
            <a:ext cx="28860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1"/>
          <p:cNvSpPr/>
          <p:nvPr userDrawn="1"/>
        </p:nvSpPr>
        <p:spPr>
          <a:xfrm>
            <a:off x="1987551" y="2012156"/>
            <a:ext cx="862013" cy="8620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Oval 11"/>
          <p:cNvSpPr/>
          <p:nvPr userDrawn="1"/>
        </p:nvSpPr>
        <p:spPr>
          <a:xfrm>
            <a:off x="4141789" y="2012156"/>
            <a:ext cx="860425" cy="8620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Oval 13"/>
          <p:cNvSpPr/>
          <p:nvPr userDrawn="1"/>
        </p:nvSpPr>
        <p:spPr>
          <a:xfrm>
            <a:off x="6294438" y="2012156"/>
            <a:ext cx="862012" cy="8620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Rectangle 28"/>
          <p:cNvSpPr/>
          <p:nvPr userDrawn="1"/>
        </p:nvSpPr>
        <p:spPr>
          <a:xfrm>
            <a:off x="0" y="0"/>
            <a:ext cx="9144000" cy="120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128965" y="351963"/>
            <a:ext cx="2886075" cy="85407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75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987551" y="2131541"/>
            <a:ext cx="861330" cy="507831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141335" y="2131541"/>
            <a:ext cx="861330" cy="507831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295118" y="2131541"/>
            <a:ext cx="861330" cy="507831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552122" y="3009141"/>
            <a:ext cx="1732190" cy="4154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3705904" y="3009141"/>
            <a:ext cx="1732190" cy="4154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5859688" y="3009141"/>
            <a:ext cx="1732190" cy="4154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552122" y="3333620"/>
            <a:ext cx="1732190" cy="19620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3705904" y="3333620"/>
            <a:ext cx="1732190" cy="19620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5853562" y="3333620"/>
            <a:ext cx="1732190" cy="19620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128965" y="983907"/>
            <a:ext cx="2886075" cy="21698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>
              <a:defRPr lang="zh-CN" altLang="en-US" sz="9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16744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2438400"/>
            <a:ext cx="9144000" cy="270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0" name="Group 4"/>
          <p:cNvGrpSpPr>
            <a:grpSpLocks/>
          </p:cNvGrpSpPr>
          <p:nvPr userDrawn="1"/>
        </p:nvGrpSpPr>
        <p:grpSpPr bwMode="auto">
          <a:xfrm>
            <a:off x="0" y="4829175"/>
            <a:ext cx="9144000" cy="266700"/>
            <a:chOff x="0" y="6276441"/>
            <a:chExt cx="12192000" cy="494475"/>
          </a:xfrm>
        </p:grpSpPr>
        <p:sp>
          <p:nvSpPr>
            <p:cNvPr id="31" name="Rectangle 6"/>
            <p:cNvSpPr/>
            <p:nvPr userDrawn="1"/>
          </p:nvSpPr>
          <p:spPr>
            <a:xfrm>
              <a:off x="0" y="6276441"/>
              <a:ext cx="9723967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2" name="Rectangle 7"/>
            <p:cNvSpPr/>
            <p:nvPr userDrawn="1"/>
          </p:nvSpPr>
          <p:spPr>
            <a:xfrm>
              <a:off x="11815233" y="6276441"/>
              <a:ext cx="376767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3" name="Rectangle 8"/>
            <p:cNvSpPr/>
            <p:nvPr userDrawn="1"/>
          </p:nvSpPr>
          <p:spPr>
            <a:xfrm>
              <a:off x="8925984" y="6276441"/>
              <a:ext cx="797983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4" name="Right Triangle 9"/>
            <p:cNvSpPr/>
            <p:nvPr userDrawn="1"/>
          </p:nvSpPr>
          <p:spPr>
            <a:xfrm flipH="1">
              <a:off x="8591551" y="6287479"/>
              <a:ext cx="334433" cy="483437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35" name="Straight Connector 12"/>
          <p:cNvCxnSpPr/>
          <p:nvPr userDrawn="1"/>
        </p:nvCxnSpPr>
        <p:spPr>
          <a:xfrm>
            <a:off x="3128964" y="954881"/>
            <a:ext cx="28860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1"/>
          <p:cNvSpPr/>
          <p:nvPr userDrawn="1"/>
        </p:nvSpPr>
        <p:spPr>
          <a:xfrm>
            <a:off x="846138" y="2012156"/>
            <a:ext cx="862012" cy="8620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Oval 11"/>
          <p:cNvSpPr/>
          <p:nvPr userDrawn="1"/>
        </p:nvSpPr>
        <p:spPr>
          <a:xfrm>
            <a:off x="3000376" y="2012156"/>
            <a:ext cx="860425" cy="8620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Oval 13"/>
          <p:cNvSpPr/>
          <p:nvPr userDrawn="1"/>
        </p:nvSpPr>
        <p:spPr>
          <a:xfrm>
            <a:off x="5153026" y="2012156"/>
            <a:ext cx="862013" cy="8620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Oval 14"/>
          <p:cNvSpPr/>
          <p:nvPr userDrawn="1"/>
        </p:nvSpPr>
        <p:spPr>
          <a:xfrm>
            <a:off x="7307263" y="2012156"/>
            <a:ext cx="862012" cy="8620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0" name="Rectangle 29"/>
          <p:cNvSpPr/>
          <p:nvPr userDrawn="1"/>
        </p:nvSpPr>
        <p:spPr>
          <a:xfrm>
            <a:off x="0" y="0"/>
            <a:ext cx="9144000" cy="120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128965" y="351963"/>
            <a:ext cx="2886075" cy="85407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75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46140" y="2131541"/>
            <a:ext cx="861330" cy="507831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99924" y="2131541"/>
            <a:ext cx="861330" cy="507831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153708" y="2131541"/>
            <a:ext cx="861330" cy="507831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93428" y="2131541"/>
            <a:ext cx="861330" cy="507831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10710" y="3009141"/>
            <a:ext cx="1732190" cy="4154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2564494" y="3009141"/>
            <a:ext cx="1732190" cy="4154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718278" y="3009141"/>
            <a:ext cx="1732190" cy="4154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6872061" y="3009141"/>
            <a:ext cx="1732190" cy="4154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10710" y="3333620"/>
            <a:ext cx="1732190" cy="19620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2564494" y="3333620"/>
            <a:ext cx="1732190" cy="19620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712152" y="3333620"/>
            <a:ext cx="1732190" cy="19620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6872061" y="3333620"/>
            <a:ext cx="1732190" cy="19620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128965" y="983907"/>
            <a:ext cx="2886075" cy="21698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>
              <a:defRPr lang="zh-CN" altLang="en-US" sz="9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32525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7"/>
          <p:cNvSpPr/>
          <p:nvPr userDrawn="1"/>
        </p:nvSpPr>
        <p:spPr>
          <a:xfrm>
            <a:off x="0" y="2438400"/>
            <a:ext cx="9144000" cy="270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1" name="Group 4"/>
          <p:cNvGrpSpPr>
            <a:grpSpLocks/>
          </p:cNvGrpSpPr>
          <p:nvPr userDrawn="1"/>
        </p:nvGrpSpPr>
        <p:grpSpPr bwMode="auto">
          <a:xfrm>
            <a:off x="0" y="4829175"/>
            <a:ext cx="9144000" cy="266700"/>
            <a:chOff x="0" y="6276441"/>
            <a:chExt cx="12192000" cy="494475"/>
          </a:xfrm>
        </p:grpSpPr>
        <p:sp>
          <p:nvSpPr>
            <p:cNvPr id="22" name="Rectangle 6"/>
            <p:cNvSpPr/>
            <p:nvPr userDrawn="1"/>
          </p:nvSpPr>
          <p:spPr>
            <a:xfrm>
              <a:off x="0" y="6276441"/>
              <a:ext cx="9723967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3" name="Rectangle 7"/>
            <p:cNvSpPr/>
            <p:nvPr userDrawn="1"/>
          </p:nvSpPr>
          <p:spPr>
            <a:xfrm>
              <a:off x="11815233" y="6276441"/>
              <a:ext cx="376767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5" name="Rectangle 8"/>
            <p:cNvSpPr/>
            <p:nvPr userDrawn="1"/>
          </p:nvSpPr>
          <p:spPr>
            <a:xfrm>
              <a:off x="8925984" y="6276441"/>
              <a:ext cx="797983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" name="Right Triangle 9"/>
            <p:cNvSpPr/>
            <p:nvPr userDrawn="1"/>
          </p:nvSpPr>
          <p:spPr>
            <a:xfrm flipH="1">
              <a:off x="8591551" y="6287479"/>
              <a:ext cx="334433" cy="483437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27" name="Straight Connector 12"/>
          <p:cNvCxnSpPr/>
          <p:nvPr userDrawn="1"/>
        </p:nvCxnSpPr>
        <p:spPr>
          <a:xfrm>
            <a:off x="3128964" y="954881"/>
            <a:ext cx="28860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"/>
          <p:cNvSpPr/>
          <p:nvPr userDrawn="1"/>
        </p:nvSpPr>
        <p:spPr>
          <a:xfrm>
            <a:off x="606426" y="2012156"/>
            <a:ext cx="862013" cy="8620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2370139" y="2012156"/>
            <a:ext cx="860425" cy="8620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4133851" y="2012156"/>
            <a:ext cx="860425" cy="8620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Oval 36"/>
          <p:cNvSpPr/>
          <p:nvPr userDrawn="1"/>
        </p:nvSpPr>
        <p:spPr>
          <a:xfrm>
            <a:off x="5900738" y="2012156"/>
            <a:ext cx="862012" cy="8620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7669213" y="2012156"/>
            <a:ext cx="862012" cy="8620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0" y="0"/>
            <a:ext cx="9144000" cy="120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128965" y="351963"/>
            <a:ext cx="2886075" cy="85407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75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128965" y="983907"/>
            <a:ext cx="2886075" cy="21698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>
              <a:defRPr lang="zh-CN" altLang="en-US" sz="9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6655" y="2131541"/>
            <a:ext cx="861330" cy="507831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71226" y="3009141"/>
            <a:ext cx="1732190" cy="4154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71226" y="3333620"/>
            <a:ext cx="1732190" cy="19620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2369915" y="2131541"/>
            <a:ext cx="861330" cy="507831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1934485" y="3009141"/>
            <a:ext cx="1732190" cy="4154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1934485" y="3333620"/>
            <a:ext cx="1732190" cy="19620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4133174" y="2131541"/>
            <a:ext cx="861330" cy="507831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697744" y="3009141"/>
            <a:ext cx="1732190" cy="4154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3697744" y="3333620"/>
            <a:ext cx="1732190" cy="19620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5901197" y="2131541"/>
            <a:ext cx="861330" cy="507831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5465767" y="3009141"/>
            <a:ext cx="1732190" cy="4154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5465767" y="3333620"/>
            <a:ext cx="1732190" cy="19620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7669220" y="2131541"/>
            <a:ext cx="861330" cy="507831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7233790" y="3009141"/>
            <a:ext cx="1732190" cy="41549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33"/>
          </p:nvPr>
        </p:nvSpPr>
        <p:spPr>
          <a:xfrm>
            <a:off x="7233790" y="3333620"/>
            <a:ext cx="1732190" cy="19620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699520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1230313" y="2795587"/>
            <a:ext cx="2381250" cy="44054"/>
            <a:chOff x="522514" y="3399971"/>
            <a:chExt cx="2236510" cy="58057"/>
          </a:xfrm>
        </p:grpSpPr>
        <p:sp>
          <p:nvSpPr>
            <p:cNvPr id="5" name="Rectangle 1"/>
            <p:cNvSpPr/>
            <p:nvPr userDrawn="1"/>
          </p:nvSpPr>
          <p:spPr>
            <a:xfrm>
              <a:off x="522514" y="3399971"/>
              <a:ext cx="1063087" cy="580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112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2"/>
            <p:cNvSpPr/>
            <p:nvPr userDrawn="1"/>
          </p:nvSpPr>
          <p:spPr>
            <a:xfrm>
              <a:off x="1585601" y="3399971"/>
              <a:ext cx="1173423" cy="580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112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" name="Rectangle 9"/>
          <p:cNvSpPr/>
          <p:nvPr userDrawn="1"/>
        </p:nvSpPr>
        <p:spPr>
          <a:xfrm>
            <a:off x="719138" y="1483519"/>
            <a:ext cx="7772400" cy="21764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1230085" y="2014188"/>
            <a:ext cx="2456540" cy="165045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375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1230085" y="2839414"/>
            <a:ext cx="2456540" cy="25391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806182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0" y="4829175"/>
            <a:ext cx="9144000" cy="26670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3967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5233" y="6276441"/>
              <a:ext cx="376767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5984" y="6276441"/>
              <a:ext cx="797983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1551" y="6287479"/>
              <a:ext cx="334433" cy="483437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11" name="Straight Connector 10"/>
          <p:cNvCxnSpPr/>
          <p:nvPr userDrawn="1"/>
        </p:nvCxnSpPr>
        <p:spPr>
          <a:xfrm>
            <a:off x="3355975" y="640556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677888" y="180533"/>
            <a:ext cx="3788229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128965" y="685358"/>
            <a:ext cx="2886075" cy="2308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074531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 userDrawn="1"/>
        </p:nvSpPr>
        <p:spPr>
          <a:xfrm>
            <a:off x="0" y="3080148"/>
            <a:ext cx="9144000" cy="2063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" name="Group 3"/>
          <p:cNvGrpSpPr>
            <a:grpSpLocks/>
          </p:cNvGrpSpPr>
          <p:nvPr userDrawn="1"/>
        </p:nvGrpSpPr>
        <p:grpSpPr bwMode="auto">
          <a:xfrm>
            <a:off x="0" y="4829175"/>
            <a:ext cx="9144000" cy="266700"/>
            <a:chOff x="0" y="6276441"/>
            <a:chExt cx="12192000" cy="494475"/>
          </a:xfrm>
        </p:grpSpPr>
        <p:sp>
          <p:nvSpPr>
            <p:cNvPr id="6" name="Rectangle 4"/>
            <p:cNvSpPr/>
            <p:nvPr userDrawn="1"/>
          </p:nvSpPr>
          <p:spPr>
            <a:xfrm>
              <a:off x="0" y="6276441"/>
              <a:ext cx="9723967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5"/>
            <p:cNvSpPr/>
            <p:nvPr userDrawn="1"/>
          </p:nvSpPr>
          <p:spPr>
            <a:xfrm>
              <a:off x="11815233" y="6276441"/>
              <a:ext cx="376767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ectangle 6"/>
            <p:cNvSpPr/>
            <p:nvPr userDrawn="1"/>
          </p:nvSpPr>
          <p:spPr>
            <a:xfrm>
              <a:off x="8925984" y="6276441"/>
              <a:ext cx="797983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" name="Right Triangle 7"/>
            <p:cNvSpPr/>
            <p:nvPr userDrawn="1"/>
          </p:nvSpPr>
          <p:spPr>
            <a:xfrm flipH="1">
              <a:off x="8591551" y="6287479"/>
              <a:ext cx="334433" cy="483437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12" name="Straight Connector 10"/>
          <p:cNvCxnSpPr/>
          <p:nvPr userDrawn="1"/>
        </p:nvCxnSpPr>
        <p:spPr>
          <a:xfrm>
            <a:off x="3355975" y="640556"/>
            <a:ext cx="243363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1"/>
          <p:cNvSpPr/>
          <p:nvPr userDrawn="1"/>
        </p:nvSpPr>
        <p:spPr>
          <a:xfrm>
            <a:off x="0" y="0"/>
            <a:ext cx="9144000" cy="120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677888" y="180533"/>
            <a:ext cx="3788229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128965" y="685358"/>
            <a:ext cx="2886075" cy="2308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61846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0" y="4829175"/>
            <a:ext cx="9144000" cy="26670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3967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5233" y="6276441"/>
              <a:ext cx="376767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5984" y="6276441"/>
              <a:ext cx="797983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1551" y="6287479"/>
              <a:ext cx="334433" cy="483437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11" name="Straight Connector 10"/>
          <p:cNvCxnSpPr/>
          <p:nvPr userDrawn="1"/>
        </p:nvCxnSpPr>
        <p:spPr>
          <a:xfrm>
            <a:off x="3355975" y="640556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/>
          <p:nvPr userDrawn="1"/>
        </p:nvSpPr>
        <p:spPr>
          <a:xfrm>
            <a:off x="0" y="1809750"/>
            <a:ext cx="91440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677888" y="180533"/>
            <a:ext cx="3788229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128965" y="685358"/>
            <a:ext cx="2886075" cy="2308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61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69281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0" y="4829175"/>
            <a:ext cx="9144000" cy="26670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3967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5233" y="6276441"/>
              <a:ext cx="376767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5984" y="6276441"/>
              <a:ext cx="797983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1551" y="6287479"/>
              <a:ext cx="334433" cy="483437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11" name="Straight Connector 10"/>
          <p:cNvCxnSpPr/>
          <p:nvPr userDrawn="1"/>
        </p:nvCxnSpPr>
        <p:spPr>
          <a:xfrm>
            <a:off x="3355975" y="640556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3713560"/>
            <a:ext cx="9144000" cy="1062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677888" y="180533"/>
            <a:ext cx="3788229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128965" y="685358"/>
            <a:ext cx="2886075" cy="2308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586570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0"/>
          <p:cNvCxnSpPr/>
          <p:nvPr userDrawn="1"/>
        </p:nvCxnSpPr>
        <p:spPr>
          <a:xfrm>
            <a:off x="3355975" y="640556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677888" y="180533"/>
            <a:ext cx="3788229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128965" y="685358"/>
            <a:ext cx="2886075" cy="2308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003972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/>
          <p:nvPr userDrawn="1"/>
        </p:nvSpPr>
        <p:spPr>
          <a:xfrm>
            <a:off x="0" y="3384948"/>
            <a:ext cx="9144000" cy="175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" name="Straight Connector 10"/>
          <p:cNvCxnSpPr/>
          <p:nvPr userDrawn="1"/>
        </p:nvCxnSpPr>
        <p:spPr>
          <a:xfrm>
            <a:off x="3355975" y="640556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0" y="4829175"/>
            <a:ext cx="9144000" cy="266700"/>
            <a:chOff x="0" y="6276441"/>
            <a:chExt cx="12192000" cy="494475"/>
          </a:xfrm>
        </p:grpSpPr>
        <p:sp>
          <p:nvSpPr>
            <p:cNvPr id="7" name="Rectangle 13"/>
            <p:cNvSpPr/>
            <p:nvPr userDrawn="1"/>
          </p:nvSpPr>
          <p:spPr>
            <a:xfrm>
              <a:off x="0" y="6276441"/>
              <a:ext cx="9723967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ectangle 14"/>
            <p:cNvSpPr/>
            <p:nvPr userDrawn="1"/>
          </p:nvSpPr>
          <p:spPr>
            <a:xfrm>
              <a:off x="11815233" y="6276441"/>
              <a:ext cx="376767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" name="Rectangle 15"/>
            <p:cNvSpPr/>
            <p:nvPr userDrawn="1"/>
          </p:nvSpPr>
          <p:spPr>
            <a:xfrm>
              <a:off x="8925984" y="6276441"/>
              <a:ext cx="797983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" name="Right Triangle 16"/>
            <p:cNvSpPr/>
            <p:nvPr userDrawn="1"/>
          </p:nvSpPr>
          <p:spPr>
            <a:xfrm flipH="1">
              <a:off x="8591551" y="6287479"/>
              <a:ext cx="334433" cy="483437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3" name="Rectangle 18"/>
          <p:cNvSpPr/>
          <p:nvPr userDrawn="1"/>
        </p:nvSpPr>
        <p:spPr>
          <a:xfrm>
            <a:off x="0" y="0"/>
            <a:ext cx="9144000" cy="120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677888" y="180533"/>
            <a:ext cx="3788229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128965" y="685358"/>
            <a:ext cx="2886075" cy="2308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438076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0" y="4829175"/>
            <a:ext cx="9144000" cy="26670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3967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5233" y="6276441"/>
              <a:ext cx="376767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5984" y="6276441"/>
              <a:ext cx="797983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1551" y="6287479"/>
              <a:ext cx="334433" cy="48343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11" name="Straight Connector 10"/>
          <p:cNvCxnSpPr/>
          <p:nvPr userDrawn="1"/>
        </p:nvCxnSpPr>
        <p:spPr>
          <a:xfrm>
            <a:off x="3355975" y="640556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0"/>
            <a:ext cx="9144000" cy="120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677888" y="180533"/>
            <a:ext cx="3788229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128965" y="685358"/>
            <a:ext cx="2886075" cy="2308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559150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 userDrawn="1"/>
        </p:nvSpPr>
        <p:spPr>
          <a:xfrm>
            <a:off x="0" y="3799285"/>
            <a:ext cx="9144000" cy="13442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" name="Group 3"/>
          <p:cNvGrpSpPr>
            <a:grpSpLocks/>
          </p:cNvGrpSpPr>
          <p:nvPr userDrawn="1"/>
        </p:nvGrpSpPr>
        <p:grpSpPr bwMode="auto">
          <a:xfrm>
            <a:off x="0" y="4829175"/>
            <a:ext cx="9144000" cy="266700"/>
            <a:chOff x="0" y="6276441"/>
            <a:chExt cx="12192000" cy="494475"/>
          </a:xfrm>
        </p:grpSpPr>
        <p:sp>
          <p:nvSpPr>
            <p:cNvPr id="6" name="Rectangle 4"/>
            <p:cNvSpPr/>
            <p:nvPr userDrawn="1"/>
          </p:nvSpPr>
          <p:spPr>
            <a:xfrm>
              <a:off x="0" y="6276441"/>
              <a:ext cx="9723967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5"/>
            <p:cNvSpPr/>
            <p:nvPr userDrawn="1"/>
          </p:nvSpPr>
          <p:spPr>
            <a:xfrm>
              <a:off x="11815233" y="6276441"/>
              <a:ext cx="376767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ectangle 6"/>
            <p:cNvSpPr/>
            <p:nvPr userDrawn="1"/>
          </p:nvSpPr>
          <p:spPr>
            <a:xfrm>
              <a:off x="8925984" y="6276441"/>
              <a:ext cx="797983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" name="Right Triangle 7"/>
            <p:cNvSpPr/>
            <p:nvPr userDrawn="1"/>
          </p:nvSpPr>
          <p:spPr>
            <a:xfrm flipH="1">
              <a:off x="8591551" y="6287479"/>
              <a:ext cx="334433" cy="48343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25">
                <a:lnSpc>
                  <a:spcPct val="130000"/>
                </a:lnSpc>
                <a:defRPr/>
              </a:pPr>
              <a:endParaRPr lang="en-US" sz="675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12" name="Straight Connector 10"/>
          <p:cNvCxnSpPr/>
          <p:nvPr userDrawn="1"/>
        </p:nvCxnSpPr>
        <p:spPr>
          <a:xfrm>
            <a:off x="3355975" y="640556"/>
            <a:ext cx="243363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1"/>
          <p:cNvSpPr/>
          <p:nvPr userDrawn="1"/>
        </p:nvSpPr>
        <p:spPr>
          <a:xfrm>
            <a:off x="0" y="0"/>
            <a:ext cx="9144000" cy="120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514325">
              <a:lnSpc>
                <a:spcPct val="130000"/>
              </a:lnSpc>
              <a:defRPr/>
            </a:pPr>
            <a:endParaRPr lang="en-US" sz="675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677888" y="180533"/>
            <a:ext cx="3788229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128965" y="685358"/>
            <a:ext cx="2886075" cy="2308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373496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978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3385458"/>
            <a:ext cx="9144000" cy="1758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0" y="4828966"/>
            <a:ext cx="9144000" cy="267435"/>
            <a:chOff x="0" y="6276441"/>
            <a:chExt cx="12192000" cy="494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7" name="Right Triangle 16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019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622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799114"/>
            <a:ext cx="9144000" cy="13443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075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723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50028" y="389611"/>
            <a:ext cx="3243944" cy="4662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700" b="1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823862" y="847432"/>
            <a:ext cx="14962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432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>
            <a:off x="0" y="1"/>
            <a:ext cx="9144000" cy="4729163"/>
          </a:xfrm>
          <a:custGeom>
            <a:avLst/>
            <a:gdLst>
              <a:gd name="connsiteX0" fmla="*/ 0 w 12192000"/>
              <a:gd name="connsiteY0" fmla="*/ 0 h 6305550"/>
              <a:gd name="connsiteX1" fmla="*/ 12192000 w 12192000"/>
              <a:gd name="connsiteY1" fmla="*/ 0 h 6305550"/>
              <a:gd name="connsiteX2" fmla="*/ 12192000 w 12192000"/>
              <a:gd name="connsiteY2" fmla="*/ 4954269 h 6305550"/>
              <a:gd name="connsiteX3" fmla="*/ 12092166 w 12192000"/>
              <a:gd name="connsiteY3" fmla="*/ 5007596 h 6305550"/>
              <a:gd name="connsiteX4" fmla="*/ 6096000 w 12192000"/>
              <a:gd name="connsiteY4" fmla="*/ 6305550 h 6305550"/>
              <a:gd name="connsiteX5" fmla="*/ 99834 w 12192000"/>
              <a:gd name="connsiteY5" fmla="*/ 5007596 h 6305550"/>
              <a:gd name="connsiteX6" fmla="*/ 0 w 12192000"/>
              <a:gd name="connsiteY6" fmla="*/ 4954269 h 630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305550">
                <a:moveTo>
                  <a:pt x="0" y="0"/>
                </a:moveTo>
                <a:lnTo>
                  <a:pt x="12192000" y="0"/>
                </a:lnTo>
                <a:lnTo>
                  <a:pt x="12192000" y="4954269"/>
                </a:lnTo>
                <a:lnTo>
                  <a:pt x="12092166" y="5007596"/>
                </a:lnTo>
                <a:cubicBezTo>
                  <a:pt x="10508469" y="5814037"/>
                  <a:pt x="8404686" y="6305550"/>
                  <a:pt x="6096000" y="6305550"/>
                </a:cubicBezTo>
                <a:cubicBezTo>
                  <a:pt x="3787314" y="6305550"/>
                  <a:pt x="1683531" y="5814037"/>
                  <a:pt x="99834" y="5007596"/>
                </a:cubicBezTo>
                <a:lnTo>
                  <a:pt x="0" y="49542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1719997"/>
            <a:ext cx="6743700" cy="8402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BUSINESS REPORT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6945087" y="1282735"/>
            <a:ext cx="485962" cy="437263"/>
            <a:chOff x="9260114" y="1710311"/>
            <a:chExt cx="647949" cy="583017"/>
          </a:xfrm>
        </p:grpSpPr>
        <p:sp>
          <p:nvSpPr>
            <p:cNvPr id="9" name="Oval 8"/>
            <p:cNvSpPr/>
            <p:nvPr userDrawn="1"/>
          </p:nvSpPr>
          <p:spPr>
            <a:xfrm>
              <a:off x="9260114" y="2133600"/>
              <a:ext cx="159728" cy="1597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9644707" y="1710311"/>
              <a:ext cx="263356" cy="2633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9440189" y="1943809"/>
              <a:ext cx="204518" cy="2045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>
                <a:solidFill>
                  <a:srgbClr val="FFFFFF"/>
                </a:solidFill>
              </a:endParaRPr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2481263" y="2686050"/>
            <a:ext cx="4181475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>
                    <a:alpha val="96000"/>
                  </a:schemeClr>
                </a:gs>
                <a:gs pos="100000">
                  <a:schemeClr val="accent1">
                    <a:lumMod val="79000"/>
                    <a:alpha val="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200150" y="2741553"/>
            <a:ext cx="6743700" cy="30008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1500" b="1">
                <a:solidFill>
                  <a:schemeClr val="accent2"/>
                </a:solidFill>
                <a:effectLst/>
              </a:defRPr>
            </a:lvl1pPr>
          </a:lstStyle>
          <a:p>
            <a:pPr lvl="0"/>
            <a:r>
              <a:rPr lang="en-US" dirty="0"/>
              <a:t>PRESENTED BY </a:t>
            </a:r>
            <a:r>
              <a:rPr lang="en-US" dirty="0" err="1"/>
              <a:t>OfficePLUS</a:t>
            </a:r>
            <a:endParaRPr 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3610452" y="3462377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760470" y="3529617"/>
            <a:ext cx="1623060" cy="30008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15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529013" y="-1042988"/>
            <a:ext cx="2085975" cy="2085975"/>
            <a:chOff x="4705350" y="-1390650"/>
            <a:chExt cx="2781300" cy="2781300"/>
          </a:xfrm>
        </p:grpSpPr>
        <p:sp>
          <p:nvSpPr>
            <p:cNvPr id="5" name="Oval 4"/>
            <p:cNvSpPr/>
            <p:nvPr userDrawn="1"/>
          </p:nvSpPr>
          <p:spPr>
            <a:xfrm>
              <a:off x="4705350" y="-1390650"/>
              <a:ext cx="2781300" cy="27813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dist="38100" dir="270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5377815" y="-718185"/>
              <a:ext cx="1436370" cy="143637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sx="99000" sy="99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20" name="Pie 19"/>
            <p:cNvSpPr/>
            <p:nvPr userDrawn="1"/>
          </p:nvSpPr>
          <p:spPr>
            <a:xfrm rot="1800000">
              <a:off x="5584507" y="-520408"/>
              <a:ext cx="1022985" cy="1022985"/>
            </a:xfrm>
            <a:prstGeom prst="pie">
              <a:avLst>
                <a:gd name="adj1" fmla="val 8330851"/>
                <a:gd name="adj2" fmla="val 16200000"/>
              </a:avLst>
            </a:prstGeom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837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0" y="362685"/>
            <a:ext cx="3429000" cy="77790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5000" b="1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90888" y="1117505"/>
            <a:ext cx="25622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 userDrawn="1"/>
        </p:nvSpPr>
        <p:spPr>
          <a:xfrm>
            <a:off x="2571274" y="1872327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721293" y="1928682"/>
            <a:ext cx="1623060" cy="3416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4644391" y="1872327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94409" y="1928682"/>
            <a:ext cx="1623060" cy="3416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Two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2571274" y="3256652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721293" y="3313007"/>
            <a:ext cx="1623060" cy="3416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Three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571274" y="2357309"/>
            <a:ext cx="1923098" cy="4247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4391" y="2357309"/>
            <a:ext cx="1923098" cy="4247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569846" y="3741633"/>
            <a:ext cx="1923098" cy="4247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043520" y="289185"/>
            <a:ext cx="485962" cy="437263"/>
            <a:chOff x="9260114" y="1710311"/>
            <a:chExt cx="647949" cy="583017"/>
          </a:xfrm>
          <a:solidFill>
            <a:schemeClr val="accent1"/>
          </a:solidFill>
        </p:grpSpPr>
        <p:sp>
          <p:nvSpPr>
            <p:cNvPr id="19" name="Oval 18"/>
            <p:cNvSpPr/>
            <p:nvPr userDrawn="1"/>
          </p:nvSpPr>
          <p:spPr>
            <a:xfrm>
              <a:off x="9260114" y="2133600"/>
              <a:ext cx="159728" cy="159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9644707" y="1710311"/>
              <a:ext cx="263356" cy="2633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9440189" y="1943809"/>
              <a:ext cx="204518" cy="204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28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252520" cy="51435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77818"/>
      </p:ext>
    </p:extLst>
  </p:cSld>
  <p:clrMapOvr>
    <a:masterClrMapping/>
  </p:clrMapOvr>
  <p:transition spd="med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0" y="362685"/>
            <a:ext cx="3429000" cy="77790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5000" b="1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90888" y="1117505"/>
            <a:ext cx="25622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 userDrawn="1"/>
        </p:nvSpPr>
        <p:spPr>
          <a:xfrm>
            <a:off x="2571274" y="1872327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721293" y="1928682"/>
            <a:ext cx="1623060" cy="3416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4644391" y="1872327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94409" y="1928682"/>
            <a:ext cx="1623060" cy="3416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Two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2571274" y="3256652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721293" y="3313007"/>
            <a:ext cx="1623060" cy="3416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Three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4644391" y="3256652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94409" y="3313007"/>
            <a:ext cx="1623060" cy="3416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Four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571274" y="2357309"/>
            <a:ext cx="1923098" cy="4247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4391" y="2357309"/>
            <a:ext cx="1923098" cy="4247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569846" y="3741633"/>
            <a:ext cx="1923098" cy="4247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644391" y="3741633"/>
            <a:ext cx="1923098" cy="4247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043520" y="289185"/>
            <a:ext cx="485962" cy="437263"/>
            <a:chOff x="9260114" y="1710311"/>
            <a:chExt cx="647949" cy="583017"/>
          </a:xfrm>
          <a:solidFill>
            <a:schemeClr val="accent1"/>
          </a:solidFill>
        </p:grpSpPr>
        <p:sp>
          <p:nvSpPr>
            <p:cNvPr id="19" name="Oval 18"/>
            <p:cNvSpPr/>
            <p:nvPr userDrawn="1"/>
          </p:nvSpPr>
          <p:spPr>
            <a:xfrm>
              <a:off x="9260114" y="2133600"/>
              <a:ext cx="159728" cy="159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9644707" y="1710311"/>
              <a:ext cx="263356" cy="2633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9440189" y="1943809"/>
              <a:ext cx="204518" cy="204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3793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0" y="362685"/>
            <a:ext cx="3429000" cy="77790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5000" b="1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90888" y="1117505"/>
            <a:ext cx="25622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 userDrawn="1"/>
        </p:nvSpPr>
        <p:spPr>
          <a:xfrm>
            <a:off x="1551146" y="1872327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701165" y="1928682"/>
            <a:ext cx="1623060" cy="3416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3624262" y="1872327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74281" y="1928682"/>
            <a:ext cx="1623060" cy="3416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Two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1551146" y="3256652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701165" y="3313007"/>
            <a:ext cx="1623060" cy="3416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Three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624262" y="3256652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774281" y="3313007"/>
            <a:ext cx="1623060" cy="3416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Four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551146" y="2357309"/>
            <a:ext cx="1923098" cy="4247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624262" y="2357309"/>
            <a:ext cx="1923098" cy="4247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49717" y="3741633"/>
            <a:ext cx="1923098" cy="4247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624262" y="3741633"/>
            <a:ext cx="1923098" cy="4247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5697379" y="1872327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847398" y="1928682"/>
            <a:ext cx="1623060" cy="3416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Five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697379" y="2357309"/>
            <a:ext cx="1923098" cy="4247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6043520" y="289185"/>
            <a:ext cx="485962" cy="437263"/>
            <a:chOff x="9260114" y="1710311"/>
            <a:chExt cx="647949" cy="583017"/>
          </a:xfrm>
          <a:solidFill>
            <a:schemeClr val="accent1"/>
          </a:solidFill>
        </p:grpSpPr>
        <p:sp>
          <p:nvSpPr>
            <p:cNvPr id="22" name="Oval 21"/>
            <p:cNvSpPr/>
            <p:nvPr userDrawn="1"/>
          </p:nvSpPr>
          <p:spPr>
            <a:xfrm>
              <a:off x="9260114" y="2133600"/>
              <a:ext cx="159728" cy="159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9644707" y="1710311"/>
              <a:ext cx="263356" cy="2633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9440189" y="1943809"/>
              <a:ext cx="204518" cy="204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181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0" y="362685"/>
            <a:ext cx="3429000" cy="77790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5000" b="1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90888" y="1117505"/>
            <a:ext cx="25622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 userDrawn="1"/>
        </p:nvSpPr>
        <p:spPr>
          <a:xfrm>
            <a:off x="1551146" y="1872327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701165" y="1928682"/>
            <a:ext cx="1623060" cy="3416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20" name="Rounded Rectangle 19"/>
          <p:cNvSpPr/>
          <p:nvPr userDrawn="1"/>
        </p:nvSpPr>
        <p:spPr>
          <a:xfrm>
            <a:off x="3624262" y="1872327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74281" y="1928682"/>
            <a:ext cx="1623060" cy="3416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Two</a:t>
            </a:r>
          </a:p>
        </p:txBody>
      </p:sp>
      <p:sp>
        <p:nvSpPr>
          <p:cNvPr id="22" name="Rounded Rectangle 21"/>
          <p:cNvSpPr/>
          <p:nvPr userDrawn="1"/>
        </p:nvSpPr>
        <p:spPr>
          <a:xfrm>
            <a:off x="1551146" y="3256652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701165" y="3313007"/>
            <a:ext cx="1623060" cy="3416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Three</a:t>
            </a:r>
          </a:p>
        </p:txBody>
      </p:sp>
      <p:sp>
        <p:nvSpPr>
          <p:cNvPr id="24" name="Rounded Rectangle 23"/>
          <p:cNvSpPr/>
          <p:nvPr userDrawn="1"/>
        </p:nvSpPr>
        <p:spPr>
          <a:xfrm>
            <a:off x="3624262" y="3256652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774281" y="3313007"/>
            <a:ext cx="1623060" cy="3416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Four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551146" y="2357309"/>
            <a:ext cx="1923098" cy="4247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624262" y="2357309"/>
            <a:ext cx="1923098" cy="4247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49717" y="3741633"/>
            <a:ext cx="1923098" cy="4247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624262" y="3741633"/>
            <a:ext cx="1923098" cy="4247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5697379" y="1872327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847398" y="1928682"/>
            <a:ext cx="1623060" cy="3416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Five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697379" y="2357309"/>
            <a:ext cx="1923098" cy="4247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sp>
        <p:nvSpPr>
          <p:cNvPr id="33" name="Rounded Rectangle 32"/>
          <p:cNvSpPr/>
          <p:nvPr userDrawn="1"/>
        </p:nvSpPr>
        <p:spPr>
          <a:xfrm>
            <a:off x="5697379" y="3256652"/>
            <a:ext cx="1923098" cy="411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5847398" y="3313007"/>
            <a:ext cx="1623060" cy="3416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Part Six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697379" y="3741633"/>
            <a:ext cx="1923098" cy="4247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altLang="zh-CN" dirty="0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6043520" y="289185"/>
            <a:ext cx="485962" cy="437263"/>
            <a:chOff x="9260114" y="1710311"/>
            <a:chExt cx="647949" cy="583017"/>
          </a:xfrm>
          <a:solidFill>
            <a:schemeClr val="accent1"/>
          </a:solidFill>
        </p:grpSpPr>
        <p:sp>
          <p:nvSpPr>
            <p:cNvPr id="37" name="Oval 36"/>
            <p:cNvSpPr/>
            <p:nvPr userDrawn="1"/>
          </p:nvSpPr>
          <p:spPr>
            <a:xfrm>
              <a:off x="9260114" y="2133600"/>
              <a:ext cx="159728" cy="159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38" name="Oval 37"/>
            <p:cNvSpPr/>
            <p:nvPr userDrawn="1"/>
          </p:nvSpPr>
          <p:spPr>
            <a:xfrm>
              <a:off x="9644707" y="1710311"/>
              <a:ext cx="263356" cy="2633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9440189" y="1943809"/>
              <a:ext cx="204518" cy="204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7765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0" y="-142874"/>
            <a:ext cx="9144000" cy="4729163"/>
          </a:xfrm>
          <a:custGeom>
            <a:avLst/>
            <a:gdLst>
              <a:gd name="connsiteX0" fmla="*/ 0 w 12192000"/>
              <a:gd name="connsiteY0" fmla="*/ 0 h 6305550"/>
              <a:gd name="connsiteX1" fmla="*/ 12192000 w 12192000"/>
              <a:gd name="connsiteY1" fmla="*/ 0 h 6305550"/>
              <a:gd name="connsiteX2" fmla="*/ 12192000 w 12192000"/>
              <a:gd name="connsiteY2" fmla="*/ 4954269 h 6305550"/>
              <a:gd name="connsiteX3" fmla="*/ 12092166 w 12192000"/>
              <a:gd name="connsiteY3" fmla="*/ 5007596 h 6305550"/>
              <a:gd name="connsiteX4" fmla="*/ 6096000 w 12192000"/>
              <a:gd name="connsiteY4" fmla="*/ 6305550 h 6305550"/>
              <a:gd name="connsiteX5" fmla="*/ 99834 w 12192000"/>
              <a:gd name="connsiteY5" fmla="*/ 5007596 h 6305550"/>
              <a:gd name="connsiteX6" fmla="*/ 0 w 12192000"/>
              <a:gd name="connsiteY6" fmla="*/ 4954269 h 630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305550">
                <a:moveTo>
                  <a:pt x="0" y="0"/>
                </a:moveTo>
                <a:lnTo>
                  <a:pt x="12192000" y="0"/>
                </a:lnTo>
                <a:lnTo>
                  <a:pt x="12192000" y="4954269"/>
                </a:lnTo>
                <a:lnTo>
                  <a:pt x="12092166" y="5007596"/>
                </a:lnTo>
                <a:cubicBezTo>
                  <a:pt x="10508469" y="5814037"/>
                  <a:pt x="8404686" y="6305550"/>
                  <a:pt x="6096000" y="6305550"/>
                </a:cubicBezTo>
                <a:cubicBezTo>
                  <a:pt x="3787314" y="6305550"/>
                  <a:pt x="1683531" y="5814037"/>
                  <a:pt x="99834" y="5007596"/>
                </a:cubicBezTo>
                <a:lnTo>
                  <a:pt x="0" y="49542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/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2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221" t="29398" r="17921" b="13718"/>
          <a:stretch>
            <a:fillRect/>
          </a:stretch>
        </p:blipFill>
        <p:spPr bwMode="auto">
          <a:xfrm>
            <a:off x="1157288" y="839044"/>
            <a:ext cx="6829427" cy="411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2149931" y="1329419"/>
            <a:ext cx="4757057" cy="2960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84715" y="2039254"/>
            <a:ext cx="3374571" cy="77790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50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884715" y="2809877"/>
            <a:ext cx="3374571" cy="71558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481263" y="2725740"/>
            <a:ext cx="4181475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>
                    <a:alpha val="96000"/>
                  </a:schemeClr>
                </a:gs>
                <a:gs pos="100000">
                  <a:schemeClr val="accent1">
                    <a:lumMod val="79000"/>
                    <a:alpha val="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7142148" y="340599"/>
            <a:ext cx="898856" cy="808778"/>
            <a:chOff x="9260114" y="1710311"/>
            <a:chExt cx="647949" cy="583017"/>
          </a:xfrm>
        </p:grpSpPr>
        <p:sp>
          <p:nvSpPr>
            <p:cNvPr id="13" name="Oval 12"/>
            <p:cNvSpPr/>
            <p:nvPr userDrawn="1"/>
          </p:nvSpPr>
          <p:spPr>
            <a:xfrm>
              <a:off x="9260114" y="2133600"/>
              <a:ext cx="159728" cy="1597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9644707" y="1710311"/>
              <a:ext cx="263356" cy="2633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9440189" y="1943809"/>
              <a:ext cx="204518" cy="2045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3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50029" y="389611"/>
            <a:ext cx="3243944" cy="46628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2700" b="1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823863" y="847432"/>
            <a:ext cx="14962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7789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0"/>
            <a:ext cx="9144000" cy="3386138"/>
          </a:xfrm>
          <a:custGeom>
            <a:avLst/>
            <a:gdLst>
              <a:gd name="connsiteX0" fmla="*/ 0 w 12192000"/>
              <a:gd name="connsiteY0" fmla="*/ 0 h 4514850"/>
              <a:gd name="connsiteX1" fmla="*/ 12192000 w 12192000"/>
              <a:gd name="connsiteY1" fmla="*/ 0 h 4514850"/>
              <a:gd name="connsiteX2" fmla="*/ 12192000 w 12192000"/>
              <a:gd name="connsiteY2" fmla="*/ 3163569 h 4514850"/>
              <a:gd name="connsiteX3" fmla="*/ 12092166 w 12192000"/>
              <a:gd name="connsiteY3" fmla="*/ 3216896 h 4514850"/>
              <a:gd name="connsiteX4" fmla="*/ 6096000 w 12192000"/>
              <a:gd name="connsiteY4" fmla="*/ 4514850 h 4514850"/>
              <a:gd name="connsiteX5" fmla="*/ 99834 w 12192000"/>
              <a:gd name="connsiteY5" fmla="*/ 3216896 h 4514850"/>
              <a:gd name="connsiteX6" fmla="*/ 0 w 12192000"/>
              <a:gd name="connsiteY6" fmla="*/ 3163569 h 451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14850">
                <a:moveTo>
                  <a:pt x="0" y="0"/>
                </a:moveTo>
                <a:lnTo>
                  <a:pt x="12192000" y="0"/>
                </a:lnTo>
                <a:lnTo>
                  <a:pt x="12192000" y="3163569"/>
                </a:lnTo>
                <a:lnTo>
                  <a:pt x="12092166" y="3216896"/>
                </a:lnTo>
                <a:cubicBezTo>
                  <a:pt x="10508469" y="4023337"/>
                  <a:pt x="8404686" y="4514850"/>
                  <a:pt x="6096000" y="4514850"/>
                </a:cubicBezTo>
                <a:cubicBezTo>
                  <a:pt x="3787314" y="4514850"/>
                  <a:pt x="1683531" y="4023337"/>
                  <a:pt x="99834" y="3216896"/>
                </a:cubicBezTo>
                <a:lnTo>
                  <a:pt x="0" y="31635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50029" y="389611"/>
            <a:ext cx="3243944" cy="46628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2700" b="1">
                <a:solidFill>
                  <a:schemeClr val="accent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23863" y="847432"/>
            <a:ext cx="14962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860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50029" y="389611"/>
            <a:ext cx="3243944" cy="46628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2700" b="1">
                <a:solidFill>
                  <a:schemeClr val="accent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23863" y="847432"/>
            <a:ext cx="14962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315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50029" y="389611"/>
            <a:ext cx="3243944" cy="46628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2700" b="1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823863" y="847432"/>
            <a:ext cx="149627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4937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 rot="10800000">
            <a:off x="0" y="4291780"/>
            <a:ext cx="9144000" cy="851720"/>
          </a:xfrm>
          <a:custGeom>
            <a:avLst/>
            <a:gdLst>
              <a:gd name="connsiteX0" fmla="*/ 6096000 w 12192000"/>
              <a:gd name="connsiteY0" fmla="*/ 1873044 h 1873044"/>
              <a:gd name="connsiteX1" fmla="*/ 99834 w 12192000"/>
              <a:gd name="connsiteY1" fmla="*/ 575090 h 1873044"/>
              <a:gd name="connsiteX2" fmla="*/ 0 w 12192000"/>
              <a:gd name="connsiteY2" fmla="*/ 521763 h 1873044"/>
              <a:gd name="connsiteX3" fmla="*/ 0 w 12192000"/>
              <a:gd name="connsiteY3" fmla="*/ 0 h 1873044"/>
              <a:gd name="connsiteX4" fmla="*/ 12192000 w 12192000"/>
              <a:gd name="connsiteY4" fmla="*/ 0 h 1873044"/>
              <a:gd name="connsiteX5" fmla="*/ 12192000 w 12192000"/>
              <a:gd name="connsiteY5" fmla="*/ 521763 h 1873044"/>
              <a:gd name="connsiteX6" fmla="*/ 12092166 w 12192000"/>
              <a:gd name="connsiteY6" fmla="*/ 575090 h 1873044"/>
              <a:gd name="connsiteX7" fmla="*/ 6096000 w 12192000"/>
              <a:gd name="connsiteY7" fmla="*/ 1873044 h 187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873044">
                <a:moveTo>
                  <a:pt x="6096000" y="1873044"/>
                </a:moveTo>
                <a:cubicBezTo>
                  <a:pt x="3787314" y="1873044"/>
                  <a:pt x="1683531" y="1381531"/>
                  <a:pt x="99834" y="575090"/>
                </a:cubicBezTo>
                <a:lnTo>
                  <a:pt x="0" y="521763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521763"/>
                </a:lnTo>
                <a:lnTo>
                  <a:pt x="12092166" y="575090"/>
                </a:lnTo>
                <a:cubicBezTo>
                  <a:pt x="10508469" y="1381531"/>
                  <a:pt x="8404686" y="1873044"/>
                  <a:pt x="6096000" y="187304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50029" y="389611"/>
            <a:ext cx="3243944" cy="46628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buNone/>
              <a:defRPr sz="2700" b="1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23863" y="847432"/>
            <a:ext cx="14962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502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13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18457" y="1483180"/>
            <a:ext cx="7772400" cy="217714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5662" y="1819625"/>
            <a:ext cx="6847625" cy="101566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BUSINESS REPORT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35662" y="2812204"/>
            <a:ext cx="6847625" cy="3693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PRESENTED BY </a:t>
            </a:r>
            <a:r>
              <a:rPr lang="en-US" dirty="0" err="1"/>
              <a:t>OfficePLUS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89714"/>
            <a:ext cx="9144000" cy="353786"/>
            <a:chOff x="0" y="6203867"/>
            <a:chExt cx="12192000" cy="654133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03867"/>
              <a:ext cx="12192000" cy="654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5" name="Right Triangle 14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56430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18457" y="1483180"/>
            <a:ext cx="7772400" cy="217714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5662" y="1819625"/>
            <a:ext cx="6847625" cy="101566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BUSINESS REPORT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35662" y="2812204"/>
            <a:ext cx="6847625" cy="3693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PRESENTED BY </a:t>
            </a:r>
            <a:r>
              <a:rPr lang="en-US" dirty="0" err="1"/>
              <a:t>OfficePLUS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89714"/>
            <a:ext cx="9144000" cy="353786"/>
            <a:chOff x="0" y="6203867"/>
            <a:chExt cx="12192000" cy="654133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03867"/>
              <a:ext cx="12192000" cy="654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5" name="Right Triangle 14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8821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438400"/>
            <a:ext cx="9144000" cy="270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128963" y="351963"/>
            <a:ext cx="2886075" cy="6001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3128963" y="954623"/>
            <a:ext cx="28860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1987551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4141333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95117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87551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141335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295118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552122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705904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859688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552122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705904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5853562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983906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>
              <a:defRPr lang="zh-CN" altLang="en-US" sz="12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0901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2438400"/>
            <a:ext cx="9144000" cy="270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128963" y="351963"/>
            <a:ext cx="2886075" cy="6001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3128963" y="954623"/>
            <a:ext cx="28860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846139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2999923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5153707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7307490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46140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999924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708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293428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10710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2564494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718278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72061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10710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2564494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712152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72061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983906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>
              <a:defRPr lang="zh-CN" altLang="en-US" sz="12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5804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2438400"/>
            <a:ext cx="9144000" cy="270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128963" y="351963"/>
            <a:ext cx="2886075" cy="6001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983906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>
              <a:defRPr lang="zh-CN" altLang="en-US" sz="12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128963" y="954623"/>
            <a:ext cx="28860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606655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6655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71226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71226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2369914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2369915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934485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934485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33" name="Oval 32"/>
          <p:cNvSpPr/>
          <p:nvPr userDrawn="1"/>
        </p:nvSpPr>
        <p:spPr>
          <a:xfrm>
            <a:off x="4133173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133174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3697744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3697744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37" name="Oval 36"/>
          <p:cNvSpPr/>
          <p:nvPr userDrawn="1"/>
        </p:nvSpPr>
        <p:spPr>
          <a:xfrm>
            <a:off x="5901196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5901197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5465767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5465767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41" name="Oval 40"/>
          <p:cNvSpPr/>
          <p:nvPr userDrawn="1"/>
        </p:nvSpPr>
        <p:spPr>
          <a:xfrm>
            <a:off x="7669219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669220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233790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233790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0659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230085" y="2795872"/>
            <a:ext cx="2381676" cy="43543"/>
            <a:chOff x="522514" y="3399971"/>
            <a:chExt cx="2236510" cy="58057"/>
          </a:xfrm>
        </p:grpSpPr>
        <p:sp>
          <p:nvSpPr>
            <p:cNvPr id="2" name="Rectangle 1"/>
            <p:cNvSpPr/>
            <p:nvPr userDrawn="1"/>
          </p:nvSpPr>
          <p:spPr>
            <a:xfrm>
              <a:off x="522514" y="3399971"/>
              <a:ext cx="1063399" cy="580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15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" name="Rectangle 2"/>
            <p:cNvSpPr/>
            <p:nvPr userDrawn="1"/>
          </p:nvSpPr>
          <p:spPr>
            <a:xfrm>
              <a:off x="1585913" y="3399971"/>
              <a:ext cx="1173111" cy="580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15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8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230085" y="2014188"/>
            <a:ext cx="2456540" cy="1477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230085" y="2839413"/>
            <a:ext cx="245654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18457" y="1483180"/>
            <a:ext cx="7772400" cy="217714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7078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142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80659"/>
            <a:ext cx="9144000" cy="20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5788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0" y="1809750"/>
            <a:ext cx="91440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727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3713118"/>
            <a:ext cx="9144000" cy="1062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5992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438400"/>
            <a:ext cx="9144000" cy="270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128963" y="351963"/>
            <a:ext cx="2886075" cy="6001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3128963" y="954623"/>
            <a:ext cx="28860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1987551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4141333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95117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87551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141335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295118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552122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705904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859688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552122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705904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5853562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983906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>
              <a:defRPr lang="zh-CN" altLang="en-US" sz="12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8752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3385458"/>
            <a:ext cx="9144000" cy="1758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0" y="4828966"/>
            <a:ext cx="9144000" cy="267435"/>
            <a:chOff x="0" y="6276441"/>
            <a:chExt cx="12192000" cy="494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7" name="Right Triangle 16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1848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9958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799114"/>
            <a:ext cx="9144000" cy="13443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818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402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18457" y="1483181"/>
            <a:ext cx="7772400" cy="217714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5663" y="1819626"/>
            <a:ext cx="6847625" cy="101566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BUSINESS REPORT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35663" y="2812204"/>
            <a:ext cx="6847625" cy="3693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PRESENTED BY </a:t>
            </a:r>
            <a:r>
              <a:rPr lang="en-US" dirty="0" err="1"/>
              <a:t>OfficePLUS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89714"/>
            <a:ext cx="9144000" cy="353786"/>
            <a:chOff x="0" y="6203867"/>
            <a:chExt cx="12192000" cy="654133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03867"/>
              <a:ext cx="12192000" cy="654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5" name="Right Triangle 14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08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438400"/>
            <a:ext cx="9144000" cy="270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128963" y="351964"/>
            <a:ext cx="2886075" cy="6001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3128963" y="954623"/>
            <a:ext cx="28860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1987552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4141333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95117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87551" y="2131541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141335" y="2131541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295118" y="2131541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552123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705904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859688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552123" y="3333620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705904" y="3333620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5853562" y="3333620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983906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>
              <a:defRPr lang="zh-CN" altLang="en-US" sz="12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2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53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2438400"/>
            <a:ext cx="9144000" cy="270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128963" y="351964"/>
            <a:ext cx="2886075" cy="6001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3128963" y="954623"/>
            <a:ext cx="28860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846139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2999923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5153707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7307491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46140" y="2131541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999924" y="2131541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708" y="2131541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293428" y="2131541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10710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2564494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718278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72062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10710" y="3333620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2564494" y="3333620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712152" y="3333620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72062" y="3333620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983906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>
              <a:defRPr lang="zh-CN" altLang="en-US" sz="12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2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43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2438400"/>
            <a:ext cx="9144000" cy="270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128963" y="351964"/>
            <a:ext cx="2886075" cy="6001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983906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>
              <a:defRPr lang="zh-CN" altLang="en-US" sz="12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128963" y="954623"/>
            <a:ext cx="28860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606655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6655" y="2131541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71226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71226" y="3333620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2369914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2369915" y="2131541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934485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934485" y="3333620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33" name="Oval 32"/>
          <p:cNvSpPr/>
          <p:nvPr userDrawn="1"/>
        </p:nvSpPr>
        <p:spPr>
          <a:xfrm>
            <a:off x="4133173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133174" y="2131541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3697744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3697744" y="3333620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37" name="Oval 36"/>
          <p:cNvSpPr/>
          <p:nvPr userDrawn="1"/>
        </p:nvSpPr>
        <p:spPr>
          <a:xfrm>
            <a:off x="5901196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5901197" y="2131541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5465767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5465767" y="3333620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41" name="Oval 40"/>
          <p:cNvSpPr/>
          <p:nvPr userDrawn="1"/>
        </p:nvSpPr>
        <p:spPr>
          <a:xfrm>
            <a:off x="7669219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669220" y="2131541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233790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233790" y="3333620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0" y="2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46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230085" y="2795873"/>
            <a:ext cx="2381676" cy="43543"/>
            <a:chOff x="522514" y="3399971"/>
            <a:chExt cx="2236510" cy="58057"/>
          </a:xfrm>
        </p:grpSpPr>
        <p:sp>
          <p:nvSpPr>
            <p:cNvPr id="2" name="Rectangle 1"/>
            <p:cNvSpPr/>
            <p:nvPr userDrawn="1"/>
          </p:nvSpPr>
          <p:spPr>
            <a:xfrm>
              <a:off x="522514" y="3399971"/>
              <a:ext cx="1063399" cy="580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15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" name="Rectangle 2"/>
            <p:cNvSpPr/>
            <p:nvPr userDrawn="1"/>
          </p:nvSpPr>
          <p:spPr>
            <a:xfrm>
              <a:off x="1585913" y="3399971"/>
              <a:ext cx="1173111" cy="580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15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8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230085" y="2014189"/>
            <a:ext cx="2456540" cy="1477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230085" y="2839413"/>
            <a:ext cx="245654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18457" y="1483181"/>
            <a:ext cx="7772400" cy="217714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341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3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8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3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2438400"/>
            <a:ext cx="9144000" cy="270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128963" y="351963"/>
            <a:ext cx="2886075" cy="6001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3128963" y="954623"/>
            <a:ext cx="28860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846139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2999923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5153707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7307490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46140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999924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708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293428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10710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2564494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718278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72061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10710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2564494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712152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72061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983906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>
              <a:defRPr lang="zh-CN" altLang="en-US" sz="12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766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80660"/>
            <a:ext cx="9144000" cy="20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3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8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3" y="640883"/>
            <a:ext cx="243363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2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815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3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8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3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0" y="1809750"/>
            <a:ext cx="91440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82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3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8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3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3713119"/>
            <a:ext cx="9144000" cy="1062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64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3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8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3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28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3385459"/>
            <a:ext cx="9144000" cy="1758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3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8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3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7" name="Right Triangle 16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0" y="2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3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8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3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2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440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799114"/>
            <a:ext cx="9144000" cy="13443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31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3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8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3" y="640883"/>
            <a:ext cx="243363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2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31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01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70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18457" y="1483180"/>
            <a:ext cx="7772400" cy="217714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5662" y="1819625"/>
            <a:ext cx="6847625" cy="101566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BUSINESS REPORT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35662" y="2812204"/>
            <a:ext cx="6847625" cy="3693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PRESENTED BY </a:t>
            </a:r>
            <a:r>
              <a:rPr lang="en-US" dirty="0" err="1"/>
              <a:t>OfficePLUS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89714"/>
            <a:ext cx="9144000" cy="353786"/>
            <a:chOff x="0" y="6203867"/>
            <a:chExt cx="12192000" cy="654133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03867"/>
              <a:ext cx="12192000" cy="654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5" name="Right Triangle 14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4156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438400"/>
            <a:ext cx="9144000" cy="270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128963" y="351963"/>
            <a:ext cx="2886075" cy="6001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3128963" y="954623"/>
            <a:ext cx="28860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1987551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4141333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95117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87551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141335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295118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552122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705904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859688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552122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705904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5853562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983906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>
              <a:defRPr lang="zh-CN" altLang="en-US" sz="12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82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2438400"/>
            <a:ext cx="9144000" cy="270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128963" y="351963"/>
            <a:ext cx="2886075" cy="6001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983906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>
              <a:defRPr lang="zh-CN" altLang="en-US" sz="12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128963" y="954623"/>
            <a:ext cx="28860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606655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6655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71226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71226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2369914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2369915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934485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934485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33" name="Oval 32"/>
          <p:cNvSpPr/>
          <p:nvPr userDrawn="1"/>
        </p:nvSpPr>
        <p:spPr>
          <a:xfrm>
            <a:off x="4133173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133174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3697744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3697744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37" name="Oval 36"/>
          <p:cNvSpPr/>
          <p:nvPr userDrawn="1"/>
        </p:nvSpPr>
        <p:spPr>
          <a:xfrm>
            <a:off x="5901196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5901197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5465767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5465767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41" name="Oval 40"/>
          <p:cNvSpPr/>
          <p:nvPr userDrawn="1"/>
        </p:nvSpPr>
        <p:spPr>
          <a:xfrm>
            <a:off x="7669219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669220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233790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233790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8756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2438400"/>
            <a:ext cx="9144000" cy="270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128963" y="351963"/>
            <a:ext cx="2886075" cy="6001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3128963" y="954623"/>
            <a:ext cx="28860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846139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2999923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5153707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7307490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46140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999924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708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293428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10710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2564494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718278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72061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10710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2564494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712152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72061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983906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>
              <a:defRPr lang="zh-CN" altLang="en-US" sz="12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40925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2438400"/>
            <a:ext cx="9144000" cy="270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128963" y="351963"/>
            <a:ext cx="2886075" cy="6001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983906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>
              <a:defRPr lang="zh-CN" altLang="en-US" sz="12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128963" y="954623"/>
            <a:ext cx="28860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606655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6655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71226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71226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2369914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2369915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934485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934485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33" name="Oval 32"/>
          <p:cNvSpPr/>
          <p:nvPr userDrawn="1"/>
        </p:nvSpPr>
        <p:spPr>
          <a:xfrm>
            <a:off x="4133173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133174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3697744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3697744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37" name="Oval 36"/>
          <p:cNvSpPr/>
          <p:nvPr userDrawn="1"/>
        </p:nvSpPr>
        <p:spPr>
          <a:xfrm>
            <a:off x="5901196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5901197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5465767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5465767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41" name="Oval 40"/>
          <p:cNvSpPr/>
          <p:nvPr userDrawn="1"/>
        </p:nvSpPr>
        <p:spPr>
          <a:xfrm>
            <a:off x="7669219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669220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233790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233790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8716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230085" y="2795872"/>
            <a:ext cx="2381676" cy="43543"/>
            <a:chOff x="522514" y="3399971"/>
            <a:chExt cx="2236510" cy="58057"/>
          </a:xfrm>
        </p:grpSpPr>
        <p:sp>
          <p:nvSpPr>
            <p:cNvPr id="2" name="Rectangle 1"/>
            <p:cNvSpPr/>
            <p:nvPr userDrawn="1"/>
          </p:nvSpPr>
          <p:spPr>
            <a:xfrm>
              <a:off x="522514" y="3399971"/>
              <a:ext cx="1063399" cy="580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15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" name="Rectangle 2"/>
            <p:cNvSpPr/>
            <p:nvPr userDrawn="1"/>
          </p:nvSpPr>
          <p:spPr>
            <a:xfrm>
              <a:off x="1585913" y="3399971"/>
              <a:ext cx="1173111" cy="580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15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8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230085" y="2014188"/>
            <a:ext cx="2456540" cy="1477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230085" y="2839413"/>
            <a:ext cx="245654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18457" y="1483180"/>
            <a:ext cx="7772400" cy="217714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09883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07807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80659"/>
            <a:ext cx="9144000" cy="20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9987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0" y="1809750"/>
            <a:ext cx="91440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49423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3713118"/>
            <a:ext cx="9144000" cy="1062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3339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5066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3385458"/>
            <a:ext cx="9144000" cy="1758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0" y="4828966"/>
            <a:ext cx="9144000" cy="267435"/>
            <a:chOff x="0" y="6276441"/>
            <a:chExt cx="12192000" cy="494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7" name="Right Triangle 16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6478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10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230085" y="2795872"/>
            <a:ext cx="2381676" cy="43543"/>
            <a:chOff x="522514" y="3399971"/>
            <a:chExt cx="2236510" cy="58057"/>
          </a:xfrm>
        </p:grpSpPr>
        <p:sp>
          <p:nvSpPr>
            <p:cNvPr id="2" name="Rectangle 1"/>
            <p:cNvSpPr/>
            <p:nvPr userDrawn="1"/>
          </p:nvSpPr>
          <p:spPr>
            <a:xfrm>
              <a:off x="522514" y="3399971"/>
              <a:ext cx="1063399" cy="580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15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" name="Rectangle 2"/>
            <p:cNvSpPr/>
            <p:nvPr userDrawn="1"/>
          </p:nvSpPr>
          <p:spPr>
            <a:xfrm>
              <a:off x="1585913" y="3399971"/>
              <a:ext cx="1173111" cy="580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15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8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230085" y="2014188"/>
            <a:ext cx="2456540" cy="1477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230085" y="2839413"/>
            <a:ext cx="245654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18457" y="1483180"/>
            <a:ext cx="7772400" cy="217714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99078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799114"/>
            <a:ext cx="9144000" cy="13443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48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148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586522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89680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tgkAABY0AABVEAAAAAAAAA=="/>
              </a:ext>
            </a:extLst>
          </p:cNvSpPr>
          <p:nvPr>
            <p:ph type="ctrTitle"/>
          </p:nvPr>
        </p:nvSpPr>
        <p:spPr>
          <a:xfrm>
            <a:off x="717550" y="1578611"/>
            <a:ext cx="7749540" cy="107632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GRIAAKwvAAALGgAAAAAAAA=="/>
              </a:ext>
            </a:extLst>
          </p:cNvSpPr>
          <p:nvPr>
            <p:ph type="subTitle" idx="1"/>
          </p:nvPr>
        </p:nvSpPr>
        <p:spPr>
          <a:xfrm>
            <a:off x="1363346" y="2941955"/>
            <a:ext cx="6386195" cy="129159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>
            <a:lvl1pPr marL="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lvl1pPr>
          </a:lstStyle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62704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1" y="215265"/>
            <a:ext cx="8251825" cy="8610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gQcAAGk1AABAHAAAAAAAAA=="/>
              </a:ext>
            </a:extLst>
          </p:cNvSpPr>
          <p:nvPr>
            <p:ph idx="1"/>
          </p:nvPr>
        </p:nvSpPr>
        <p:spPr>
          <a:xfrm>
            <a:off x="430531" y="1219836"/>
            <a:ext cx="8251825" cy="337248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9113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1" y="215265"/>
            <a:ext cx="8251825" cy="8610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gQcAAF4bAABAHAAAAAAAAA=="/>
              </a:ext>
            </a:extLst>
          </p:cNvSpPr>
          <p:nvPr>
            <p:ph sz="half" idx="1"/>
          </p:nvPr>
        </p:nvSpPr>
        <p:spPr>
          <a:xfrm>
            <a:off x="430530" y="1219836"/>
            <a:ext cx="4018280" cy="337248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>
            <a:lvl1pPr marL="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lvl1pPr>
          </a:lstStyle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HAAAgQcAAGk1AABAHAAAAAAAAA=="/>
              </a:ext>
            </a:extLst>
          </p:cNvSpPr>
          <p:nvPr>
            <p:ph sz="half" idx="2"/>
          </p:nvPr>
        </p:nvSpPr>
        <p:spPr>
          <a:xfrm>
            <a:off x="4664075" y="1219836"/>
            <a:ext cx="4018280" cy="337248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>
            <a:lvl1pPr marL="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lvl1pPr>
          </a:lstStyle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9577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1" y="215265"/>
            <a:ext cx="8251825" cy="8610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76909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1954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BAHAAAAAAAAA=="/>
              </a:ext>
            </a:extLst>
          </p:cNvSpPr>
          <p:nvPr>
            <p:ph/>
          </p:nvPr>
        </p:nvSpPr>
        <p:spPr>
          <a:xfrm>
            <a:off x="430531" y="215266"/>
            <a:ext cx="8251825" cy="437705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16635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1" y="215265"/>
            <a:ext cx="8251825" cy="8610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gQcAAGk1AAA3EQAAAAAAAA=="/>
              </a:ext>
            </a:extLst>
          </p:cNvSpPr>
          <p:nvPr>
            <p:ph sz="half" idx="1"/>
          </p:nvPr>
        </p:nvSpPr>
        <p:spPr>
          <a:xfrm>
            <a:off x="430531" y="1219836"/>
            <a:ext cx="8251825" cy="157861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>
            <a:lvl1pPr marL="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lvl1pPr>
          </a:lstStyle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ihIAAGk1AABAHAAAAAAAAA=="/>
              </a:ext>
            </a:extLst>
          </p:cNvSpPr>
          <p:nvPr>
            <p:ph sz="half" idx="2"/>
          </p:nvPr>
        </p:nvSpPr>
        <p:spPr>
          <a:xfrm>
            <a:off x="430531" y="3013710"/>
            <a:ext cx="8251825" cy="157861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>
            <a:lvl1pPr marL="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lvl1pPr>
          </a:lstStyle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8753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1" y="215265"/>
            <a:ext cx="8251825" cy="8610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gQcAAF4bAAA3EQAAAAAAAA=="/>
              </a:ext>
            </a:extLst>
          </p:cNvSpPr>
          <p:nvPr>
            <p:ph sz="quarter" idx="1"/>
          </p:nvPr>
        </p:nvSpPr>
        <p:spPr>
          <a:xfrm>
            <a:off x="430530" y="1219836"/>
            <a:ext cx="4018280" cy="157861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>
            <a:lvl1pPr marL="0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1pPr>
            <a:lvl2pPr marL="342892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2pPr>
            <a:lvl3pPr marL="685783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3pPr>
            <a:lvl4pPr marL="1028675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4pPr>
            <a:lvl5pPr marL="1371566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HAAAgQcAAGk1AAA3EQAAAAAAAA=="/>
              </a:ext>
            </a:extLst>
          </p:cNvSpPr>
          <p:nvPr>
            <p:ph sz="quarter" idx="2"/>
          </p:nvPr>
        </p:nvSpPr>
        <p:spPr>
          <a:xfrm>
            <a:off x="4664075" y="1219836"/>
            <a:ext cx="4018280" cy="157861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>
            <a:lvl1pPr marL="0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1pPr>
            <a:lvl2pPr marL="342892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2pPr>
            <a:lvl3pPr marL="685783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3pPr>
            <a:lvl4pPr marL="1028675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4pPr>
            <a:lvl5pPr marL="1371566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ihIAAF4bAABAHAAAAAAAAA=="/>
              </a:ext>
            </a:extLst>
          </p:cNvSpPr>
          <p:nvPr>
            <p:ph sz="quarter" idx="3"/>
          </p:nvPr>
        </p:nvSpPr>
        <p:spPr>
          <a:xfrm>
            <a:off x="430530" y="3013710"/>
            <a:ext cx="4018280" cy="157861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>
            <a:lvl1pPr marL="0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1pPr>
            <a:lvl2pPr marL="342892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2pPr>
            <a:lvl3pPr marL="685783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3pPr>
            <a:lvl4pPr marL="1028675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4pPr>
            <a:lvl5pPr marL="1371566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HAAAihIAAGk1AABAHAAAAAAAAA=="/>
              </a:ext>
            </a:extLst>
          </p:cNvSpPr>
          <p:nvPr>
            <p:ph sz="quarter" idx="4"/>
          </p:nvPr>
        </p:nvSpPr>
        <p:spPr>
          <a:xfrm>
            <a:off x="4664075" y="3013710"/>
            <a:ext cx="4018280" cy="157861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>
            <a:lvl1pPr marL="0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1pPr>
            <a:lvl2pPr marL="342892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2pPr>
            <a:lvl3pPr marL="685783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3pPr>
            <a:lvl4pPr marL="1028675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4pPr>
            <a:lvl5pPr marL="1371566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5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92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4987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1" y="215265"/>
            <a:ext cx="8251825" cy="8610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gQcAAF4bAABAHAAAAAAAAA=="/>
              </a:ext>
            </a:extLst>
          </p:cNvSpPr>
          <p:nvPr>
            <p:ph sz="half" idx="1"/>
          </p:nvPr>
        </p:nvSpPr>
        <p:spPr>
          <a:xfrm>
            <a:off x="430530" y="1219836"/>
            <a:ext cx="4018280" cy="337248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>
            <a:lvl1pPr marL="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lvl1pPr>
          </a:lstStyle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HAAAgQcAAGk1AAA3EQAAAAAAAA=="/>
              </a:ext>
            </a:extLst>
          </p:cNvSpPr>
          <p:nvPr>
            <p:ph sz="quarter" idx="2"/>
          </p:nvPr>
        </p:nvSpPr>
        <p:spPr>
          <a:xfrm>
            <a:off x="4664075" y="1219836"/>
            <a:ext cx="4018280" cy="157861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>
            <a:lvl1pPr marL="0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1pPr>
            <a:lvl2pPr marL="342892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2pPr>
            <a:lvl3pPr marL="685783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3pPr>
            <a:lvl4pPr marL="1028675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4pPr>
            <a:lvl5pPr marL="1371566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HAAAihIAAGk1AABAHAAAAAAAAA=="/>
              </a:ext>
            </a:extLst>
          </p:cNvSpPr>
          <p:nvPr>
            <p:ph sz="quarter" idx="3"/>
          </p:nvPr>
        </p:nvSpPr>
        <p:spPr>
          <a:xfrm>
            <a:off x="4664075" y="3013710"/>
            <a:ext cx="4018280" cy="157861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>
            <a:lvl1pPr marL="0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1pPr>
            <a:lvl2pPr marL="342892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2pPr>
            <a:lvl3pPr marL="685783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3pPr>
            <a:lvl4pPr marL="1028675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4pPr>
            <a:lvl5pPr marL="1371566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5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09735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1" y="215265"/>
            <a:ext cx="8251825" cy="8610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gQcAAF4bAAA3EQAAAAAAAA=="/>
              </a:ext>
            </a:extLst>
          </p:cNvSpPr>
          <p:nvPr>
            <p:ph sz="quarter" idx="1"/>
          </p:nvPr>
        </p:nvSpPr>
        <p:spPr>
          <a:xfrm>
            <a:off x="430530" y="1219836"/>
            <a:ext cx="4018280" cy="157861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>
            <a:lvl1pPr marL="0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1pPr>
            <a:lvl2pPr marL="342892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2pPr>
            <a:lvl3pPr marL="685783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3pPr>
            <a:lvl4pPr marL="1028675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4pPr>
            <a:lvl5pPr marL="1371566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ihIAAF4bAABAHAAAAAAAAA=="/>
              </a:ext>
            </a:extLst>
          </p:cNvSpPr>
          <p:nvPr>
            <p:ph sz="quarter" idx="2"/>
          </p:nvPr>
        </p:nvSpPr>
        <p:spPr>
          <a:xfrm>
            <a:off x="430530" y="3013710"/>
            <a:ext cx="4018280" cy="157861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>
            <a:lvl1pPr marL="0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1pPr>
            <a:lvl2pPr marL="342892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2pPr>
            <a:lvl3pPr marL="685783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3pPr>
            <a:lvl4pPr marL="1028675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4pPr>
            <a:lvl5pPr marL="1371566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HAAAgQcAAGk1AABAHAAAAAAAAA=="/>
              </a:ext>
            </a:extLst>
          </p:cNvSpPr>
          <p:nvPr>
            <p:ph sz="half" idx="3"/>
          </p:nvPr>
        </p:nvSpPr>
        <p:spPr>
          <a:xfrm>
            <a:off x="4664075" y="1219836"/>
            <a:ext cx="4018280" cy="337248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>
            <a:lvl1pPr marL="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lvl1pPr>
          </a:lstStyle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84302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1" y="215265"/>
            <a:ext cx="8251825" cy="8610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gQcAAGk1AAA3EQAAAAAAAA=="/>
              </a:ext>
            </a:extLst>
          </p:cNvSpPr>
          <p:nvPr>
            <p:ph sz="half" idx="1"/>
          </p:nvPr>
        </p:nvSpPr>
        <p:spPr>
          <a:xfrm>
            <a:off x="430531" y="1219836"/>
            <a:ext cx="8251825" cy="157861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>
            <a:lvl1pPr marL="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lvl1pPr>
          </a:lstStyle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ihIAAF4bAABAHAAAAAAAAA=="/>
              </a:ext>
            </a:extLst>
          </p:cNvSpPr>
          <p:nvPr>
            <p:ph sz="quarter" idx="2"/>
          </p:nvPr>
        </p:nvSpPr>
        <p:spPr>
          <a:xfrm>
            <a:off x="430530" y="3013710"/>
            <a:ext cx="4018280" cy="157861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>
            <a:lvl1pPr marL="0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1pPr>
            <a:lvl2pPr marL="342892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2pPr>
            <a:lvl3pPr marL="685783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3pPr>
            <a:lvl4pPr marL="1028675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4pPr>
            <a:lvl5pPr marL="1371566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HAAAihIAAGk1AABAHAAAAAAAAA=="/>
              </a:ext>
            </a:extLst>
          </p:cNvSpPr>
          <p:nvPr>
            <p:ph sz="quarter" idx="3"/>
          </p:nvPr>
        </p:nvSpPr>
        <p:spPr>
          <a:xfrm>
            <a:off x="4664075" y="3013710"/>
            <a:ext cx="4018280" cy="157861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>
            <a:lvl1pPr marL="0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1pPr>
            <a:lvl2pPr marL="342892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2pPr>
            <a:lvl3pPr marL="685783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3pPr>
            <a:lvl4pPr marL="1028675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4pPr>
            <a:lvl5pPr marL="1371566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5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42119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wEAAGk1AACfBgAAAAAAAA=="/>
              </a:ext>
            </a:extLst>
          </p:cNvSpPr>
          <p:nvPr>
            <p:ph type="title"/>
          </p:nvPr>
        </p:nvSpPr>
        <p:spPr>
          <a:xfrm>
            <a:off x="430531" y="215265"/>
            <a:ext cx="8251825" cy="8610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gQcAAF4bAAA3EQAAAAAAAA=="/>
              </a:ext>
            </a:extLst>
          </p:cNvSpPr>
          <p:nvPr>
            <p:ph sz="quarter" idx="1"/>
          </p:nvPr>
        </p:nvSpPr>
        <p:spPr>
          <a:xfrm>
            <a:off x="430530" y="1219836"/>
            <a:ext cx="4018280" cy="157861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>
            <a:lvl1pPr marL="0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1pPr>
            <a:lvl2pPr marL="342892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2pPr>
            <a:lvl3pPr marL="685783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3pPr>
            <a:lvl4pPr marL="1028675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4pPr>
            <a:lvl5pPr marL="1371566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HAAAgQcAAGk1AAA3EQAAAAAAAA=="/>
              </a:ext>
            </a:extLst>
          </p:cNvSpPr>
          <p:nvPr>
            <p:ph sz="quarter" idx="2"/>
          </p:nvPr>
        </p:nvSpPr>
        <p:spPr>
          <a:xfrm>
            <a:off x="4664075" y="1219836"/>
            <a:ext cx="4018280" cy="157861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>
            <a:lvl1pPr marL="0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1pPr>
            <a:lvl2pPr marL="342892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2pPr>
            <a:lvl3pPr marL="685783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3pPr>
            <a:lvl4pPr marL="1028675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4pPr>
            <a:lvl5pPr marL="1371566" marR="0" indent="0" algn="l" defTabSz="68578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" spc="0" baseline="0">
                <a:solidFill>
                  <a:schemeClr val="tx1"/>
                </a:solidFill>
                <a:effectLst/>
                <a:latin typeface="Segoe UI" pitchFamily="2" charset="0"/>
                <a:ea typeface="微软雅黑" pitchFamily="2"/>
                <a:cs typeface="Segoe U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vzzNWBMAAAAlAAAAZAAAAA8BAAAAkAAAAEgAAACQAAAASAAAAAAAAAAAAAAAAAAAAAEAAABQAAAAAAAAAAAA4D8AAAAAAADgPwAAAAAAAOA/AAAAAAAA4D8AAAAAAADgPwAAAAAAAOA/AAAAAAAA4D8AAAAAAADgPwAAAAAAAOA/AAAAAAAA4D8CAAAAjAAAAAEAAAAAAAAA/8EA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ihIAAGk1AABAHAAAAAAAAA=="/>
              </a:ext>
            </a:extLst>
          </p:cNvSpPr>
          <p:nvPr>
            <p:ph sz="half" idx="3"/>
          </p:nvPr>
        </p:nvSpPr>
        <p:spPr>
          <a:xfrm>
            <a:off x="430531" y="3013710"/>
            <a:ext cx="8251825" cy="157861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anchor="t">
            <a:prstTxWarp prst="textNoShape">
              <a:avLst/>
            </a:prstTxWarp>
          </a:bodyPr>
          <a:lstStyle>
            <a:lvl1pPr marL="0" marR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lvl1pPr>
          </a:lstStyle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66774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18457" y="1483180"/>
            <a:ext cx="7772400" cy="217714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5662" y="1819625"/>
            <a:ext cx="6847625" cy="101566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BUSINESS REPORT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35662" y="2812204"/>
            <a:ext cx="6847625" cy="3693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PRESENTED BY </a:t>
            </a:r>
            <a:r>
              <a:rPr lang="en-US" dirty="0" err="1"/>
              <a:t>OfficePLUS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89714"/>
            <a:ext cx="9144000" cy="353786"/>
            <a:chOff x="0" y="6203867"/>
            <a:chExt cx="12192000" cy="654133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03867"/>
              <a:ext cx="12192000" cy="654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5" name="Right Triangle 14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90738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438400"/>
            <a:ext cx="9144000" cy="270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128963" y="351963"/>
            <a:ext cx="2886075" cy="6001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3128963" y="954623"/>
            <a:ext cx="28860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1987551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4141333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95117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87551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141335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295118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552122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705904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859688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552122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705904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5853562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983906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>
              <a:defRPr lang="zh-CN" altLang="en-US" sz="12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91952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2438400"/>
            <a:ext cx="9144000" cy="270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128963" y="351963"/>
            <a:ext cx="2886075" cy="6001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3128963" y="954623"/>
            <a:ext cx="28860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846139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2999923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5153707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7307490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46140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999924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708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293428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10710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2564494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718278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72061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10710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2564494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712152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72061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983906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>
              <a:defRPr lang="zh-CN" altLang="en-US" sz="12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84742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2438400"/>
            <a:ext cx="9144000" cy="270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128963" y="351963"/>
            <a:ext cx="2886075" cy="6001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983906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>
              <a:defRPr lang="zh-CN" altLang="en-US" sz="12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128963" y="954623"/>
            <a:ext cx="28860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606655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6655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71226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71226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2369914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2369915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934485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934485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33" name="Oval 32"/>
          <p:cNvSpPr/>
          <p:nvPr userDrawn="1"/>
        </p:nvSpPr>
        <p:spPr>
          <a:xfrm>
            <a:off x="4133173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133174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3697744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3697744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37" name="Oval 36"/>
          <p:cNvSpPr/>
          <p:nvPr userDrawn="1"/>
        </p:nvSpPr>
        <p:spPr>
          <a:xfrm>
            <a:off x="5901196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5901197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5465767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5465767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41" name="Oval 40"/>
          <p:cNvSpPr/>
          <p:nvPr userDrawn="1"/>
        </p:nvSpPr>
        <p:spPr>
          <a:xfrm>
            <a:off x="7669219" y="2012497"/>
            <a:ext cx="861332" cy="861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669220" y="2131540"/>
            <a:ext cx="86133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233790" y="3009140"/>
            <a:ext cx="173219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233790" y="3333619"/>
            <a:ext cx="1732190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244667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230085" y="2795872"/>
            <a:ext cx="2381676" cy="43543"/>
            <a:chOff x="522514" y="3399971"/>
            <a:chExt cx="2236510" cy="58057"/>
          </a:xfrm>
        </p:grpSpPr>
        <p:sp>
          <p:nvSpPr>
            <p:cNvPr id="2" name="Rectangle 1"/>
            <p:cNvSpPr/>
            <p:nvPr userDrawn="1"/>
          </p:nvSpPr>
          <p:spPr>
            <a:xfrm>
              <a:off x="522514" y="3399971"/>
              <a:ext cx="1063399" cy="580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15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" name="Rectangle 2"/>
            <p:cNvSpPr/>
            <p:nvPr userDrawn="1"/>
          </p:nvSpPr>
          <p:spPr>
            <a:xfrm>
              <a:off x="1585913" y="3399971"/>
              <a:ext cx="1173111" cy="580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15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8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230085" y="2014188"/>
            <a:ext cx="2456540" cy="1477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230085" y="2839413"/>
            <a:ext cx="245654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18457" y="1483180"/>
            <a:ext cx="7772400" cy="217714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90849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1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80659"/>
            <a:ext cx="9144000" cy="20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6390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80659"/>
            <a:ext cx="9144000" cy="20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05412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0" y="1809750"/>
            <a:ext cx="91440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738685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3713118"/>
            <a:ext cx="9144000" cy="1062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15158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22496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3385458"/>
            <a:ext cx="9144000" cy="1758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0" y="4828966"/>
            <a:ext cx="9144000" cy="267435"/>
            <a:chOff x="0" y="6276441"/>
            <a:chExt cx="12192000" cy="494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7" name="Right Triangle 16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49476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98402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799114"/>
            <a:ext cx="9144000" cy="13443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28967"/>
            <a:ext cx="9144000" cy="267435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lnSpc>
                  <a:spcPct val="130000"/>
                </a:lnSpc>
              </a:pP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7886" y="180532"/>
            <a:ext cx="3788229" cy="4616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28963" y="685357"/>
            <a:ext cx="2886075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55182" y="640883"/>
            <a:ext cx="243363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9144000" cy="11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66">
              <a:lnSpc>
                <a:spcPct val="130000"/>
              </a:lnSpc>
            </a:pP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17438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19504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272980" y="4800326"/>
            <a:ext cx="242372" cy="20774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587438"/>
      </p:ext>
    </p:extLst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pPr/>
              <a:t>2020/12/7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7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5" Type="http://schemas.openxmlformats.org/officeDocument/2006/relationships/theme" Target="../theme/theme10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slideLayout" Target="../slideLayouts/slideLayout12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 spd="med">
    <p:pull/>
  </p:transition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97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</p:sldLayoutIdLst>
  <p:txStyles>
    <p:titleStyle>
      <a:lvl1pPr algn="l" defTabSz="51316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51316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Segoe UI" pitchFamily="34" charset="0"/>
          <a:ea typeface="微软雅黑" pitchFamily="34" charset="-122"/>
        </a:defRPr>
      </a:lvl2pPr>
      <a:lvl3pPr algn="l" defTabSz="51316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Segoe UI" pitchFamily="34" charset="0"/>
          <a:ea typeface="微软雅黑" pitchFamily="34" charset="-122"/>
        </a:defRPr>
      </a:lvl3pPr>
      <a:lvl4pPr algn="l" defTabSz="51316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Segoe UI" pitchFamily="34" charset="0"/>
          <a:ea typeface="微软雅黑" pitchFamily="34" charset="-122"/>
        </a:defRPr>
      </a:lvl4pPr>
      <a:lvl5pPr algn="l" defTabSz="51316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Segoe UI" pitchFamily="34" charset="0"/>
          <a:ea typeface="微软雅黑" pitchFamily="34" charset="-122"/>
        </a:defRPr>
      </a:lvl5pPr>
      <a:lvl6pPr marL="342900" algn="l" defTabSz="513160" rtl="0" fontAlgn="base">
        <a:lnSpc>
          <a:spcPct val="90000"/>
        </a:lnSpc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Segoe UI" pitchFamily="34" charset="0"/>
          <a:ea typeface="微软雅黑" pitchFamily="34" charset="-122"/>
        </a:defRPr>
      </a:lvl6pPr>
      <a:lvl7pPr marL="685800" algn="l" defTabSz="513160" rtl="0" fontAlgn="base">
        <a:lnSpc>
          <a:spcPct val="90000"/>
        </a:lnSpc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Segoe UI" pitchFamily="34" charset="0"/>
          <a:ea typeface="微软雅黑" pitchFamily="34" charset="-122"/>
        </a:defRPr>
      </a:lvl7pPr>
      <a:lvl8pPr marL="1028700" algn="l" defTabSz="513160" rtl="0" fontAlgn="base">
        <a:lnSpc>
          <a:spcPct val="90000"/>
        </a:lnSpc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Segoe UI" pitchFamily="34" charset="0"/>
          <a:ea typeface="微软雅黑" pitchFamily="34" charset="-122"/>
        </a:defRPr>
      </a:lvl8pPr>
      <a:lvl9pPr marL="1371600" algn="l" defTabSz="513160" rtl="0" fontAlgn="base">
        <a:lnSpc>
          <a:spcPct val="90000"/>
        </a:lnSpc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Segoe UI" pitchFamily="34" charset="0"/>
          <a:ea typeface="微软雅黑" pitchFamily="34" charset="-122"/>
        </a:defRPr>
      </a:lvl9pPr>
    </p:titleStyle>
    <p:bodyStyle>
      <a:lvl1pPr marL="127397" indent="-127397" algn="l" defTabSz="513160" rtl="0" eaLnBrk="0" fontAlgn="base" hangingPunct="0">
        <a:lnSpc>
          <a:spcPct val="90000"/>
        </a:lnSpc>
        <a:spcBef>
          <a:spcPts val="563"/>
        </a:spcBef>
        <a:spcAft>
          <a:spcPct val="0"/>
        </a:spcAft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4572" indent="-127397" algn="l" defTabSz="513160" rtl="0" eaLnBrk="0" fontAlgn="base" hangingPunct="0">
        <a:lnSpc>
          <a:spcPct val="90000"/>
        </a:lnSpc>
        <a:spcBef>
          <a:spcPts val="281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41747" indent="-127397" algn="l" defTabSz="513160" rtl="0" eaLnBrk="0" fontAlgn="base" hangingPunct="0">
        <a:lnSpc>
          <a:spcPct val="90000"/>
        </a:lnSpc>
        <a:spcBef>
          <a:spcPts val="281"/>
        </a:spcBef>
        <a:spcAft>
          <a:spcPct val="0"/>
        </a:spcAft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98922" indent="-127397" algn="l" defTabSz="513160" rtl="0" eaLnBrk="0" fontAlgn="base" hangingPunct="0">
        <a:lnSpc>
          <a:spcPct val="90000"/>
        </a:lnSpc>
        <a:spcBef>
          <a:spcPts val="281"/>
        </a:spcBef>
        <a:spcAft>
          <a:spcPct val="0"/>
        </a:spcAft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56097" indent="-127397" algn="l" defTabSz="513160" rtl="0" eaLnBrk="0" fontAlgn="base" hangingPunct="0">
        <a:lnSpc>
          <a:spcPct val="90000"/>
        </a:lnSpc>
        <a:spcBef>
          <a:spcPts val="281"/>
        </a:spcBef>
        <a:spcAft>
          <a:spcPct val="0"/>
        </a:spcAft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14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4015" r:id="rId1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55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16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09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37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03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</p:sldLayoutIdLst>
  <p:transition spd="med">
    <p:fade/>
    <p:extLst>
      <p:ext uri="smNativeData">
        <pr:smNativeData xmlns="" xmlns:pr="pr" val="vzzNWAAAAAAUBQAAAAAAAAYAAAAAAAAAAAAAAAAAAAAAAAAAAQAAAAAAAAAAAAAAAAAAAAAAAAAAAAAA"/>
      </p:ext>
    </p:extLst>
  </p:transition>
  <p:hf sldNum="0" hdr="0" ftr="0" dt="0"/>
  <p:txStyles>
    <p:titleStyle/>
    <p:bodyStyle>
      <a:lvl1pPr marL="171446" marR="0" indent="-171446" algn="l" defTabSz="685783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itchFamily="2" charset="0"/>
        <a:buChar char="•"/>
        <a:tabLst/>
        <a:defRPr lang="zh-CN" sz="2100" b="0" i="0" u="none" strike="noStrike" kern="1" spc="0" baseline="0">
          <a:solidFill>
            <a:schemeClr val="tx1"/>
          </a:solidFill>
          <a:effectLst/>
          <a:latin typeface="Segoe UI" pitchFamily="2" charset="0"/>
          <a:ea typeface="微软雅黑" pitchFamily="2"/>
          <a:cs typeface="Segoe UI" pitchFamily="2" charset="0"/>
        </a:defRPr>
      </a:lvl1pPr>
      <a:lvl2pPr marL="514337" marR="0" indent="-171446" algn="l" defTabSz="685783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itchFamily="2" charset="0"/>
        <a:buChar char="•"/>
        <a:tabLst/>
        <a:defRPr lang="zh-CN" sz="1800" b="0" i="0" u="none" strike="noStrike" kern="1" spc="0" baseline="0">
          <a:solidFill>
            <a:schemeClr val="tx1"/>
          </a:solidFill>
          <a:effectLst/>
          <a:latin typeface="Segoe UI" pitchFamily="2" charset="0"/>
          <a:ea typeface="微软雅黑" pitchFamily="2"/>
          <a:cs typeface="Segoe UI" pitchFamily="2" charset="0"/>
        </a:defRPr>
      </a:lvl2pPr>
      <a:lvl3pPr marL="857228" marR="0" indent="-171446" algn="l" defTabSz="685783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itchFamily="2" charset="0"/>
        <a:buChar char="•"/>
        <a:tabLst/>
        <a:defRPr lang="zh-CN" sz="1500" b="0" i="0" u="none" strike="noStrike" kern="1" spc="0" baseline="0">
          <a:solidFill>
            <a:schemeClr val="tx1"/>
          </a:solidFill>
          <a:effectLst/>
          <a:latin typeface="Segoe UI" pitchFamily="2" charset="0"/>
          <a:ea typeface="微软雅黑" pitchFamily="2"/>
          <a:cs typeface="Segoe UI" pitchFamily="2" charset="0"/>
        </a:defRPr>
      </a:lvl3pPr>
      <a:lvl4pPr marL="1200120" marR="0" indent="-171446" algn="l" defTabSz="685783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itchFamily="2" charset="0"/>
        <a:buChar char="•"/>
        <a:tabLst/>
        <a:defRPr lang="zh-CN" sz="1400" b="0" i="0" u="none" strike="noStrike" kern="1" spc="0" baseline="0">
          <a:solidFill>
            <a:schemeClr val="tx1"/>
          </a:solidFill>
          <a:effectLst/>
          <a:latin typeface="Segoe UI" pitchFamily="2" charset="0"/>
          <a:ea typeface="微软雅黑" pitchFamily="2"/>
          <a:cs typeface="Segoe UI" pitchFamily="2" charset="0"/>
        </a:defRPr>
      </a:lvl4pPr>
      <a:lvl5pPr marL="1543012" marR="0" indent="-171446" algn="l" defTabSz="685783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itchFamily="2" charset="0"/>
        <a:buChar char="•"/>
        <a:tabLst/>
        <a:defRPr lang="zh-CN" sz="1400" b="0" i="0" u="none" strike="noStrike" kern="1" spc="0" baseline="0">
          <a:solidFill>
            <a:schemeClr val="tx1"/>
          </a:solidFill>
          <a:effectLst/>
          <a:latin typeface="Segoe UI" pitchFamily="2" charset="0"/>
          <a:ea typeface="微软雅黑" pitchFamily="2"/>
          <a:cs typeface="Segoe UI" pitchFamily="2" charset="0"/>
        </a:defRPr>
      </a:lvl5pPr>
    </p:bodyStyle>
    <p:otherStyle>
      <a:lvl1pPr marL="0" marR="0" indent="0" algn="l" defTabSz="685783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00" b="0" i="0" u="none" strike="noStrike" kern="1" spc="0" baseline="0">
          <a:solidFill>
            <a:schemeClr val="tx1"/>
          </a:solidFill>
          <a:effectLst/>
          <a:latin typeface="Segoe UI" pitchFamily="2" charset="0"/>
          <a:ea typeface="微软雅黑" pitchFamily="2"/>
          <a:cs typeface="Segoe UI" pitchFamily="2" charset="0"/>
        </a:defRPr>
      </a:lvl1pPr>
      <a:lvl2pPr marL="342892" marR="0" indent="0" algn="l" defTabSz="685783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00" b="0" i="0" u="none" strike="noStrike" kern="1" spc="0" baseline="0">
          <a:solidFill>
            <a:schemeClr val="tx1"/>
          </a:solidFill>
          <a:effectLst/>
          <a:latin typeface="Segoe UI" pitchFamily="2" charset="0"/>
          <a:ea typeface="微软雅黑" pitchFamily="2"/>
          <a:cs typeface="Segoe UI" pitchFamily="2" charset="0"/>
        </a:defRPr>
      </a:lvl2pPr>
      <a:lvl3pPr marL="685783" marR="0" indent="0" algn="l" defTabSz="685783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00" b="0" i="0" u="none" strike="noStrike" kern="1" spc="0" baseline="0">
          <a:solidFill>
            <a:schemeClr val="tx1"/>
          </a:solidFill>
          <a:effectLst/>
          <a:latin typeface="Segoe UI" pitchFamily="2" charset="0"/>
          <a:ea typeface="微软雅黑" pitchFamily="2"/>
          <a:cs typeface="Segoe UI" pitchFamily="2" charset="0"/>
        </a:defRPr>
      </a:lvl3pPr>
      <a:lvl4pPr marL="1028675" marR="0" indent="0" algn="l" defTabSz="685783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00" b="0" i="0" u="none" strike="noStrike" kern="1" spc="0" baseline="0">
          <a:solidFill>
            <a:schemeClr val="tx1"/>
          </a:solidFill>
          <a:effectLst/>
          <a:latin typeface="Segoe UI" pitchFamily="2" charset="0"/>
          <a:ea typeface="微软雅黑" pitchFamily="2"/>
          <a:cs typeface="Segoe UI" pitchFamily="2" charset="0"/>
        </a:defRPr>
      </a:lvl4pPr>
      <a:lvl5pPr marL="1371566" marR="0" indent="0" algn="l" defTabSz="685783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00" b="0" i="0" u="none" strike="noStrike" kern="1" spc="0" baseline="0">
          <a:solidFill>
            <a:schemeClr val="tx1"/>
          </a:solidFill>
          <a:effectLst/>
          <a:latin typeface="Segoe UI" pitchFamily="2" charset="0"/>
          <a:ea typeface="微软雅黑" pitchFamily="2"/>
          <a:cs typeface="Segoe UI" pitchFamily="2" charset="0"/>
        </a:defRPr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1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9" r:id="rId15"/>
    <p:sldLayoutId id="2147483970" r:id="rId16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75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241718" y="339502"/>
            <a:ext cx="775136" cy="2308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lvl="0"/>
            <a:r>
              <a:rPr lang="en-US" altLang="zh-CN" sz="100" dirty="0"/>
              <a:t>PPT</a:t>
            </a:r>
            <a:r>
              <a:rPr lang="zh-CN" altLang="en-US" sz="100" dirty="0"/>
              <a:t>模板下载：</a:t>
            </a:r>
            <a:r>
              <a:rPr lang="en-US" altLang="zh-CN" sz="100" dirty="0"/>
              <a:t>www.1ppt.com/moban/     </a:t>
            </a:r>
            <a:r>
              <a:rPr lang="zh-CN" altLang="en-US" sz="100" dirty="0"/>
              <a:t>行业</a:t>
            </a:r>
            <a:r>
              <a:rPr lang="en-US" altLang="zh-CN" sz="100" dirty="0"/>
              <a:t>PPT</a:t>
            </a:r>
            <a:r>
              <a:rPr lang="zh-CN" altLang="en-US" sz="100" dirty="0"/>
              <a:t>模板：</a:t>
            </a:r>
            <a:r>
              <a:rPr lang="en-US" altLang="zh-CN" sz="100" dirty="0"/>
              <a:t>www.1ppt.com/hangye/ </a:t>
            </a:r>
          </a:p>
          <a:p>
            <a:pPr lvl="0"/>
            <a:r>
              <a:rPr lang="zh-CN" altLang="en-US" sz="100" dirty="0"/>
              <a:t>节日</a:t>
            </a:r>
            <a:r>
              <a:rPr lang="en-US" altLang="zh-CN" sz="100" dirty="0"/>
              <a:t>PPT</a:t>
            </a:r>
            <a:r>
              <a:rPr lang="zh-CN" altLang="en-US" sz="100" dirty="0"/>
              <a:t>模板：</a:t>
            </a:r>
            <a:r>
              <a:rPr lang="en-US" altLang="zh-CN" sz="100" dirty="0"/>
              <a:t>www.1ppt.com/jieri/           PPT</a:t>
            </a:r>
            <a:r>
              <a:rPr lang="zh-CN" altLang="en-US" sz="100" dirty="0"/>
              <a:t>素材下载：</a:t>
            </a:r>
            <a:r>
              <a:rPr lang="en-US" altLang="zh-CN" sz="100" dirty="0"/>
              <a:t>www.1ppt.com/sucai/</a:t>
            </a:r>
          </a:p>
          <a:p>
            <a:pPr lvl="0"/>
            <a:r>
              <a:rPr lang="en-US" altLang="zh-CN" sz="100" dirty="0"/>
              <a:t>PPT</a:t>
            </a:r>
            <a:r>
              <a:rPr lang="zh-CN" altLang="en-US" sz="100" dirty="0"/>
              <a:t>背景图片：</a:t>
            </a:r>
            <a:r>
              <a:rPr lang="en-US" altLang="zh-CN" sz="100" dirty="0"/>
              <a:t>www.1ppt.com/beijing/      PPT</a:t>
            </a:r>
            <a:r>
              <a:rPr lang="zh-CN" altLang="en-US" sz="100" dirty="0"/>
              <a:t>图表下载：</a:t>
            </a:r>
            <a:r>
              <a:rPr lang="en-US" altLang="zh-CN" sz="100" dirty="0"/>
              <a:t>www.1ppt.com/tubiao/      </a:t>
            </a:r>
          </a:p>
          <a:p>
            <a:pPr lvl="0"/>
            <a:r>
              <a:rPr lang="zh-CN" altLang="en-US" sz="100" dirty="0"/>
              <a:t>优秀</a:t>
            </a:r>
            <a:r>
              <a:rPr lang="en-US" altLang="zh-CN" sz="100" dirty="0"/>
              <a:t>PPT</a:t>
            </a:r>
            <a:r>
              <a:rPr lang="zh-CN" altLang="en-US" sz="100" dirty="0"/>
              <a:t>下载：</a:t>
            </a:r>
            <a:r>
              <a:rPr lang="en-US" altLang="zh-CN" sz="100" dirty="0"/>
              <a:t>www.1ppt.com/xiazai/        PPT</a:t>
            </a:r>
            <a:r>
              <a:rPr lang="zh-CN" altLang="en-US" sz="100" dirty="0"/>
              <a:t>教程： </a:t>
            </a:r>
            <a:r>
              <a:rPr lang="en-US" altLang="zh-CN" sz="100" dirty="0"/>
              <a:t>www.1ppt.com/powerpoint/      </a:t>
            </a:r>
          </a:p>
          <a:p>
            <a:pPr lvl="0"/>
            <a:r>
              <a:rPr lang="en-US" altLang="zh-CN" sz="100" dirty="0"/>
              <a:t>Word</a:t>
            </a:r>
            <a:r>
              <a:rPr lang="zh-CN" altLang="en-US" sz="100" dirty="0"/>
              <a:t>教程： </a:t>
            </a:r>
            <a:r>
              <a:rPr lang="en-US" altLang="zh-CN" sz="100" dirty="0"/>
              <a:t>www.1ppt.com/word/              Excel</a:t>
            </a:r>
            <a:r>
              <a:rPr lang="zh-CN" altLang="en-US" sz="100" dirty="0"/>
              <a:t>教程：</a:t>
            </a:r>
            <a:r>
              <a:rPr lang="en-US" altLang="zh-CN" sz="100" dirty="0"/>
              <a:t>www.1ppt.com/excel/  </a:t>
            </a:r>
          </a:p>
          <a:p>
            <a:pPr lvl="0"/>
            <a:r>
              <a:rPr lang="zh-CN" altLang="en-US" sz="100" dirty="0"/>
              <a:t>资料下载：</a:t>
            </a:r>
            <a:r>
              <a:rPr lang="en-US" altLang="zh-CN" sz="100" dirty="0"/>
              <a:t>www.1ppt.com/ziliao/                PPT</a:t>
            </a:r>
            <a:r>
              <a:rPr lang="zh-CN" altLang="en-US" sz="100" dirty="0"/>
              <a:t>课件下载：</a:t>
            </a:r>
            <a:r>
              <a:rPr lang="en-US" altLang="zh-CN" sz="100" dirty="0"/>
              <a:t>www.1ppt.com/kejian/ </a:t>
            </a:r>
          </a:p>
          <a:p>
            <a:pPr lvl="0"/>
            <a:r>
              <a:rPr lang="zh-CN" altLang="en-US" sz="100" dirty="0"/>
              <a:t>范文下载：</a:t>
            </a:r>
            <a:r>
              <a:rPr lang="en-US" altLang="zh-CN" sz="100" dirty="0"/>
              <a:t>www.1ppt.com/fanwen/             </a:t>
            </a:r>
            <a:r>
              <a:rPr lang="zh-CN" altLang="en-US" sz="100" dirty="0"/>
              <a:t>试卷下载：</a:t>
            </a:r>
            <a:r>
              <a:rPr lang="en-US" altLang="zh-CN" sz="100" dirty="0"/>
              <a:t>www.1ppt.com/shiti/  </a:t>
            </a:r>
          </a:p>
          <a:p>
            <a:pPr lvl="0"/>
            <a:r>
              <a:rPr lang="zh-CN" altLang="en-US" sz="100" dirty="0"/>
              <a:t>教案下载：</a:t>
            </a:r>
            <a:r>
              <a:rPr lang="en-US" altLang="zh-CN" sz="100" dirty="0"/>
              <a:t>www.1ppt.com/jiaoan/        PPT</a:t>
            </a:r>
            <a:r>
              <a:rPr lang="zh-CN" altLang="en-US" sz="100" dirty="0"/>
              <a:t>论坛：</a:t>
            </a:r>
            <a:r>
              <a:rPr lang="en-US" altLang="zh-CN" sz="100" dirty="0"/>
              <a:t>www.1ppt.cn</a:t>
            </a:r>
          </a:p>
          <a:p>
            <a:pPr lvl="0"/>
            <a:r>
              <a:rPr lang="en-US" altLang="zh-CN" sz="100" dirty="0"/>
              <a:t> </a:t>
            </a:r>
            <a:endParaRPr lang="zh-CN" altLang="en-US" sz="100" dirty="0"/>
          </a:p>
        </p:txBody>
      </p:sp>
      <p:pic>
        <p:nvPicPr>
          <p:cNvPr id="1038" name="Picture 14" descr="商业大图 点击还原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45481" y="23119"/>
            <a:ext cx="9250232" cy="515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2380" y="2079695"/>
            <a:ext cx="900000" cy="1004448"/>
            <a:chOff x="2380" y="2079695"/>
            <a:chExt cx="900000" cy="1004448"/>
          </a:xfrm>
        </p:grpSpPr>
        <p:sp>
          <p:nvSpPr>
            <p:cNvPr id="4" name="直角三角形 3"/>
            <p:cNvSpPr/>
            <p:nvPr/>
          </p:nvSpPr>
          <p:spPr>
            <a:xfrm>
              <a:off x="2380" y="2079695"/>
              <a:ext cx="899593" cy="502157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>
              <a:spLocks/>
            </p:cNvSpPr>
            <p:nvPr/>
          </p:nvSpPr>
          <p:spPr>
            <a:xfrm flipV="1">
              <a:off x="2380" y="2580143"/>
              <a:ext cx="900000" cy="5040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350233" y="2079695"/>
            <a:ext cx="900000" cy="1004448"/>
            <a:chOff x="8350233" y="2079695"/>
            <a:chExt cx="900000" cy="1004448"/>
          </a:xfrm>
        </p:grpSpPr>
        <p:sp>
          <p:nvSpPr>
            <p:cNvPr id="7" name="直角三角形 6"/>
            <p:cNvSpPr/>
            <p:nvPr/>
          </p:nvSpPr>
          <p:spPr>
            <a:xfrm rot="10800000">
              <a:off x="8350640" y="2581986"/>
              <a:ext cx="899593" cy="502157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>
              <a:spLocks/>
            </p:cNvSpPr>
            <p:nvPr/>
          </p:nvSpPr>
          <p:spPr>
            <a:xfrm rot="10800000" flipV="1">
              <a:off x="8350233" y="2079695"/>
              <a:ext cx="900000" cy="504000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1093374" y="1630652"/>
            <a:ext cx="7104884" cy="1815880"/>
          </a:xfrm>
          <a:prstGeom prst="rect">
            <a:avLst/>
          </a:prstGeom>
        </p:spPr>
        <p:txBody>
          <a:bodyPr wrap="square" lIns="91438" tIns="45719" rIns="91438" bIns="45719">
            <a:spAutoFit/>
            <a:scene3d>
              <a:camera prst="orthographicFront">
                <a:rot lat="20999999" lon="0" rev="0"/>
              </a:camera>
              <a:lightRig rig="threePt" dir="t"/>
            </a:scene3d>
            <a:sp3d extrusionH="114300">
              <a:extrusionClr>
                <a:schemeClr val="tx1">
                  <a:lumMod val="85000"/>
                  <a:lumOff val="15000"/>
                </a:schemeClr>
              </a:extrusionClr>
            </a:sp3d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Business  Plan</a:t>
            </a:r>
          </a:p>
          <a:p>
            <a:pPr algn="ctr"/>
            <a:r>
              <a:rPr lang="en-US" altLang="zh-CN" sz="2800" b="1" dirty="0">
                <a:solidFill>
                  <a:srgbClr val="FFC000"/>
                </a:solidFill>
              </a:rPr>
              <a:t>For Internal Promotion to</a:t>
            </a:r>
          </a:p>
          <a:p>
            <a:pPr algn="ctr"/>
            <a:r>
              <a:rPr lang="en-US" altLang="zh-CN" sz="2800" b="1" dirty="0">
                <a:solidFill>
                  <a:srgbClr val="FFC000"/>
                </a:solidFill>
              </a:rPr>
              <a:t>[Position] [Practice]</a:t>
            </a:r>
          </a:p>
          <a:p>
            <a:pPr algn="ctr"/>
            <a:endParaRPr lang="zh-CN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55314" y="2583522"/>
            <a:ext cx="4833374" cy="52321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rgbClr val="04BF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FFC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32303" y="4572986"/>
            <a:ext cx="1603794" cy="246221"/>
            <a:chOff x="6900516" y="4595877"/>
            <a:chExt cx="1602323" cy="246221"/>
          </a:xfrm>
        </p:grpSpPr>
        <p:sp>
          <p:nvSpPr>
            <p:cNvPr id="25" name="矩形 24"/>
            <p:cNvSpPr/>
            <p:nvPr/>
          </p:nvSpPr>
          <p:spPr>
            <a:xfrm>
              <a:off x="6900516" y="4607024"/>
              <a:ext cx="1584176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00516" y="4595877"/>
              <a:ext cx="16023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[Employee Name]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43907" y="1068804"/>
            <a:ext cx="1656185" cy="2584772"/>
            <a:chOff x="3761998" y="1719615"/>
            <a:chExt cx="1620000" cy="923679"/>
          </a:xfrm>
        </p:grpSpPr>
        <p:sp>
          <p:nvSpPr>
            <p:cNvPr id="21" name="矩形 20"/>
            <p:cNvSpPr/>
            <p:nvPr/>
          </p:nvSpPr>
          <p:spPr>
            <a:xfrm>
              <a:off x="3761998" y="2514023"/>
              <a:ext cx="1620000" cy="1292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/>
                <a:t>Date</a:t>
              </a:r>
              <a:endParaRPr lang="zh-CN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81652" y="1719615"/>
              <a:ext cx="180695" cy="109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400" spc="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9893809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987824" y="411510"/>
            <a:ext cx="3243944" cy="466281"/>
          </a:xfrm>
        </p:spPr>
        <p:txBody>
          <a:bodyPr/>
          <a:lstStyle/>
          <a:p>
            <a:r>
              <a:rPr lang="en-US" altLang="zh-CN" dirty="0" smtClean="0"/>
              <a:t>O-chart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029700611"/>
              </p:ext>
            </p:extLst>
          </p:nvPr>
        </p:nvGraphicFramePr>
        <p:xfrm>
          <a:off x="683568" y="639572"/>
          <a:ext cx="7440488" cy="41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058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35696" y="339502"/>
            <a:ext cx="5075832" cy="466281"/>
          </a:xfrm>
        </p:spPr>
        <p:txBody>
          <a:bodyPr/>
          <a:lstStyle/>
          <a:p>
            <a:r>
              <a:rPr lang="en-US" altLang="zh-CN" dirty="0"/>
              <a:t>Business Target</a:t>
            </a:r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928027"/>
              </p:ext>
            </p:extLst>
          </p:nvPr>
        </p:nvGraphicFramePr>
        <p:xfrm>
          <a:off x="899593" y="987574"/>
          <a:ext cx="7272807" cy="3216125"/>
        </p:xfrm>
        <a:graphic>
          <a:graphicData uri="http://schemas.openxmlformats.org/drawingml/2006/table">
            <a:tbl>
              <a:tblPr/>
              <a:tblGrid>
                <a:gridCol w="1520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0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0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8008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charset="0"/>
                        </a:rPr>
                        <a:t>Consultant Names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charset="0"/>
                        </a:rPr>
                        <a:t>2017 Q4（k）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charset="0"/>
                        </a:rPr>
                        <a:t>2018 Q1（k）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charset="0"/>
                        </a:rPr>
                        <a:t>2018 Q2（k）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charset="0"/>
                        </a:rPr>
                        <a:t>2018 Q3（k）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charset="0"/>
                        </a:rPr>
                        <a:t>Total（k</a:t>
                      </a:r>
                      <a:r>
                        <a:rPr lang="nb-NO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）</a:t>
                      </a:r>
                      <a:endParaRPr lang="nb-NO" sz="1200" b="1" i="0" u="none" strike="noStrike">
                        <a:solidFill>
                          <a:srgbClr val="000000"/>
                        </a:solidFill>
                        <a:effectLst/>
                        <a:latin typeface="Segoe UI" charset="0"/>
                      </a:endParaRP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2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Q4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Q1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Q2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Q3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Y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[Your Name]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[Target IO</a:t>
                      </a:r>
                      <a:r>
                        <a:rPr lang="is-IS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 Numeber</a:t>
                      </a:r>
                      <a:r>
                        <a:rPr lang="is-I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]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[Target IO</a:t>
                      </a:r>
                      <a:r>
                        <a:rPr lang="is-IS" altLang="zh-CN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 Numeber</a:t>
                      </a:r>
                      <a:r>
                        <a:rPr lang="is-I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]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[Target IO</a:t>
                      </a:r>
                      <a:r>
                        <a:rPr lang="is-IS" altLang="zh-CN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 Numeber</a:t>
                      </a:r>
                      <a:r>
                        <a:rPr lang="is-I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]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[Target IO</a:t>
                      </a:r>
                      <a:r>
                        <a:rPr lang="is-IS" altLang="zh-CN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 Numeber</a:t>
                      </a:r>
                      <a:r>
                        <a:rPr lang="is-I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]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[sub-total]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0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[Sub</a:t>
                      </a:r>
                      <a:r>
                        <a:rPr lang="en-US" altLang="zh-CN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ordinator’s </a:t>
                      </a:r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Name]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......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......</a:t>
                      </a:r>
                      <a:endParaRPr lang="is-I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charset="0"/>
                      </a:endParaRP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......</a:t>
                      </a:r>
                      <a:endParaRPr lang="is-I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charset="0"/>
                      </a:endParaRP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......</a:t>
                      </a:r>
                      <a:endParaRPr lang="is-I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charset="0"/>
                      </a:endParaRP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[sub-total]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2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[Sub</a:t>
                      </a:r>
                      <a:r>
                        <a:rPr lang="en-US" altLang="zh-CN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ordinator’s </a:t>
                      </a:r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Name]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......</a:t>
                      </a:r>
                    </a:p>
                    <a:p>
                      <a:pPr algn="ctr" rtl="0" fontAlgn="ctr"/>
                      <a:endParaRPr lang="is-IS" sz="9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charset="0"/>
                      </a:endParaRP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......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......</a:t>
                      </a:r>
                      <a:endParaRPr lang="is-I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charset="0"/>
                      </a:endParaRP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......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[sub-total]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[sub-total]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[sub-total]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charset="0"/>
                      </a:endParaRP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[sub-total]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charset="0"/>
                      </a:endParaRP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[sub-total]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charset="0"/>
                        </a:rPr>
                        <a:t>[Total]</a:t>
                      </a:r>
                    </a:p>
                  </a:txBody>
                  <a:tcPr marL="11021" marR="11021" marT="11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67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>
          <a:xfrm>
            <a:off x="1187624" y="2211710"/>
            <a:ext cx="4320480" cy="584773"/>
          </a:xfrm>
        </p:spPr>
        <p:txBody>
          <a:bodyPr/>
          <a:lstStyle/>
          <a:p>
            <a:r>
              <a:rPr lang="en-US" altLang="zh-CN" sz="3200" dirty="0"/>
              <a:t>Action Plan</a:t>
            </a:r>
            <a:endParaRPr lang="zh-CN" alt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1230085" y="2839413"/>
            <a:ext cx="2456540" cy="338554"/>
          </a:xfrm>
        </p:spPr>
        <p:txBody>
          <a:bodyPr/>
          <a:lstStyle/>
          <a:p>
            <a:r>
              <a:rPr lang="en-US" sz="1600" dirty="0"/>
              <a:t>Part Four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9868" y="4818990"/>
            <a:ext cx="1475656" cy="27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2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08536" y="339502"/>
            <a:ext cx="5651896" cy="466281"/>
          </a:xfrm>
        </p:spPr>
        <p:txBody>
          <a:bodyPr/>
          <a:lstStyle/>
          <a:p>
            <a:r>
              <a:rPr lang="en-US" altLang="zh-CN" dirty="0"/>
              <a:t>How to reach the Business Target</a:t>
            </a:r>
            <a:endParaRPr 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308428450"/>
              </p:ext>
            </p:extLst>
          </p:nvPr>
        </p:nvGraphicFramePr>
        <p:xfrm>
          <a:off x="2123728" y="1059582"/>
          <a:ext cx="5496272" cy="354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7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3688" y="195486"/>
            <a:ext cx="5075832" cy="466281"/>
          </a:xfrm>
        </p:spPr>
        <p:txBody>
          <a:bodyPr/>
          <a:lstStyle/>
          <a:p>
            <a:r>
              <a:rPr lang="en-US" altLang="zh-CN"/>
              <a:t>SWOT</a:t>
            </a:r>
            <a:endParaRPr lang="en-US" dirty="0"/>
          </a:p>
        </p:txBody>
      </p:sp>
      <p:graphicFrame>
        <p:nvGraphicFramePr>
          <p:cNvPr id="3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479514"/>
              </p:ext>
            </p:extLst>
          </p:nvPr>
        </p:nvGraphicFramePr>
        <p:xfrm>
          <a:off x="1187624" y="915566"/>
          <a:ext cx="7437512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182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35696" y="339502"/>
            <a:ext cx="5616624" cy="466281"/>
          </a:xfrm>
        </p:spPr>
        <p:txBody>
          <a:bodyPr/>
          <a:lstStyle/>
          <a:p>
            <a:r>
              <a:rPr lang="en-US" altLang="zh-CN" dirty="0"/>
              <a:t>Business Goals-Existing Client</a:t>
            </a:r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34488"/>
              </p:ext>
            </p:extLst>
          </p:nvPr>
        </p:nvGraphicFramePr>
        <p:xfrm>
          <a:off x="539550" y="915567"/>
          <a:ext cx="8208912" cy="4067356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8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043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Client Names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2017（k）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2018（k）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2018（k）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2018（k）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Y（k）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 Plan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4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Q4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Q2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Q3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1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[client name]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[Forecasted</a:t>
                      </a:r>
                      <a:r>
                        <a:rPr lang="is-I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Billing</a:t>
                      </a:r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[Forecasted</a:t>
                      </a:r>
                      <a:r>
                        <a:rPr lang="is-IS" altLang="zh-C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Billing</a:t>
                      </a:r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[Forecasted</a:t>
                      </a:r>
                      <a:r>
                        <a:rPr lang="is-IS" altLang="zh-C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Billing</a:t>
                      </a:r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[Forecasted</a:t>
                      </a:r>
                      <a:r>
                        <a:rPr lang="is-IS" altLang="zh-C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Billing</a:t>
                      </a:r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[Sub-total]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[client name]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[client name]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43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[Sub-total]</a:t>
                      </a:r>
                      <a:endParaRPr lang="is-I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[Sub-total]</a:t>
                      </a:r>
                      <a:endParaRPr lang="is-I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[Sub-total]</a:t>
                      </a:r>
                      <a:endParaRPr lang="is-I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[Sub-total]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[Total]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3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35696" y="339502"/>
            <a:ext cx="5976664" cy="466281"/>
          </a:xfrm>
        </p:spPr>
        <p:txBody>
          <a:bodyPr/>
          <a:lstStyle/>
          <a:p>
            <a:r>
              <a:rPr lang="en-US" altLang="zh-CN" dirty="0"/>
              <a:t>Business Goals- New BD Client</a:t>
            </a:r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64848"/>
              </p:ext>
            </p:extLst>
          </p:nvPr>
        </p:nvGraphicFramePr>
        <p:xfrm>
          <a:off x="539550" y="915567"/>
          <a:ext cx="8208912" cy="2859301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8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043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Client Names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2017（k）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2018（k）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2018（k）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2018（k）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Y（k）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 Plan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4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Q4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Q2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Q3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1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[client name]/</a:t>
                      </a:r>
                    </a:p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[Industry/Function]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[Forecasted</a:t>
                      </a:r>
                      <a:r>
                        <a:rPr lang="is-I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Billing</a:t>
                      </a:r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[Sub-total]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[client name]/</a:t>
                      </a:r>
                    </a:p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[Industry/Function]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[client name]/</a:t>
                      </a:r>
                    </a:p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[Industry/Function]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......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43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[Sub-total]</a:t>
                      </a:r>
                      <a:endParaRPr lang="is-I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[Sub-total]</a:t>
                      </a:r>
                      <a:endParaRPr lang="is-I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[Sub-total]</a:t>
                      </a:r>
                      <a:endParaRPr lang="is-I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[Sub-total]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[Total]</a:t>
                      </a: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21" marR="4721" marT="4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3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35696" y="339502"/>
            <a:ext cx="5832648" cy="840230"/>
          </a:xfrm>
        </p:spPr>
        <p:txBody>
          <a:bodyPr/>
          <a:lstStyle/>
          <a:p>
            <a:r>
              <a:rPr lang="en-US" altLang="zh-CN" dirty="0"/>
              <a:t>Business Goals-Candidate Pool</a:t>
            </a:r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9651"/>
              </p:ext>
            </p:extLst>
          </p:nvPr>
        </p:nvGraphicFramePr>
        <p:xfrm>
          <a:off x="251520" y="1059586"/>
          <a:ext cx="8064896" cy="3480174"/>
        </p:xfrm>
        <a:graphic>
          <a:graphicData uri="http://schemas.openxmlformats.org/drawingml/2006/table">
            <a:tbl>
              <a:tblPr/>
              <a:tblGrid>
                <a:gridCol w="1466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766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Focused Function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2017</a:t>
                      </a:r>
                    </a:p>
                    <a:p>
                      <a:pPr algn="ctr" rtl="0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（Q3）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</a:t>
                      </a:r>
                    </a:p>
                    <a:p>
                      <a:pPr algn="ctr" rtl="0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（Q1）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</a:t>
                      </a:r>
                    </a:p>
                    <a:p>
                      <a:pPr algn="ctr" rtl="0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（Q2）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</a:t>
                      </a:r>
                    </a:p>
                    <a:p>
                      <a:pPr algn="ctr" rtl="0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（Q4）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Plan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Cdd No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Cdd No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Cdd No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Cdd No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3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[Function/Position]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cdd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Number: e.g.:  10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cdd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number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[cdd</a:t>
                      </a:r>
                      <a:r>
                        <a:rPr lang="en-US" altLang="zh-C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number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cdd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number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[sub-total]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[Function/Position]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cdd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number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cdd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number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[cdd</a:t>
                      </a:r>
                      <a:r>
                        <a:rPr lang="en-US" altLang="zh-C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number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[cdd</a:t>
                      </a:r>
                      <a:r>
                        <a:rPr lang="en-US" altLang="zh-C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number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[sub-total]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[Function/Position]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[cdd</a:t>
                      </a:r>
                      <a:r>
                        <a:rPr lang="en-US" altLang="zh-C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number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cdd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number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cdd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number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cdd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number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[sub-total]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0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0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0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0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64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[sub-total]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[sub-total]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[sub-total]</a:t>
                      </a:r>
                      <a:endParaRPr lang="is-I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[sub-total]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[total]</a:t>
                      </a: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9" marR="6839" marT="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0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1720" y="267494"/>
            <a:ext cx="5075832" cy="466281"/>
          </a:xfrm>
        </p:spPr>
        <p:txBody>
          <a:bodyPr/>
          <a:lstStyle/>
          <a:p>
            <a:r>
              <a:rPr lang="en-US" altLang="zh-CN"/>
              <a:t>Improvement Plan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755576" y="987574"/>
            <a:ext cx="69127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(Target &amp; Action &amp; Review Time):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1600" dirty="0"/>
              <a:t>  [Item: e.g. Time Management]</a:t>
            </a:r>
          </a:p>
          <a:p>
            <a:pPr marL="742939" lvl="1" indent="-285750">
              <a:buFont typeface="Wingdings" panose="05000000000000000000" pitchFamily="2" charset="2"/>
              <a:buChar char="p"/>
            </a:pPr>
            <a:r>
              <a:rPr lang="en-US" altLang="zh-CN" sz="1200" dirty="0"/>
              <a:t>Target:</a:t>
            </a:r>
          </a:p>
          <a:p>
            <a:pPr marL="742939" lvl="1" indent="-285750">
              <a:buFont typeface="Wingdings" panose="05000000000000000000" pitchFamily="2" charset="2"/>
              <a:buChar char="p"/>
            </a:pPr>
            <a:r>
              <a:rPr lang="en-US" altLang="zh-CN" sz="1200" dirty="0"/>
              <a:t>Action:</a:t>
            </a:r>
          </a:p>
          <a:p>
            <a:pPr marL="742939" lvl="1" indent="-285750">
              <a:buFont typeface="Wingdings" panose="05000000000000000000" pitchFamily="2" charset="2"/>
              <a:buChar char="p"/>
            </a:pPr>
            <a:r>
              <a:rPr lang="en-US" altLang="zh-CN" sz="1200" dirty="0"/>
              <a:t>Resources needed:</a:t>
            </a:r>
          </a:p>
          <a:p>
            <a:pPr marL="742939" lvl="1" indent="-285750">
              <a:buFont typeface="Wingdings" panose="05000000000000000000" pitchFamily="2" charset="2"/>
              <a:buChar char="p"/>
            </a:pPr>
            <a:r>
              <a:rPr lang="en-US" altLang="zh-CN" sz="1200" dirty="0"/>
              <a:t>Next Review Time:</a:t>
            </a:r>
          </a:p>
          <a:p>
            <a:endParaRPr lang="en-US" altLang="zh-CN" sz="1600" dirty="0"/>
          </a:p>
          <a:p>
            <a:pPr marL="285750" indent="-285750">
              <a:buFont typeface="Wingdings" charset="2"/>
              <a:buChar char="Ø"/>
            </a:pPr>
            <a:r>
              <a:rPr lang="en-US" altLang="zh-CN" sz="1600" dirty="0"/>
              <a:t>   [Item]</a:t>
            </a:r>
          </a:p>
          <a:p>
            <a:pPr marL="742939" lvl="1" indent="-285750">
              <a:buFont typeface="Wingdings" panose="05000000000000000000" pitchFamily="2" charset="2"/>
              <a:buChar char="p"/>
            </a:pPr>
            <a:r>
              <a:rPr lang="en-US" altLang="zh-CN" sz="1200" dirty="0"/>
              <a:t>Target:</a:t>
            </a:r>
          </a:p>
          <a:p>
            <a:pPr marL="742939" lvl="1" indent="-285750">
              <a:buFont typeface="Wingdings" panose="05000000000000000000" pitchFamily="2" charset="2"/>
              <a:buChar char="p"/>
            </a:pPr>
            <a:r>
              <a:rPr lang="en-US" altLang="zh-CN" sz="1200" dirty="0"/>
              <a:t>Action:</a:t>
            </a:r>
          </a:p>
          <a:p>
            <a:pPr marL="742939" lvl="1" indent="-285750">
              <a:buFont typeface="Wingdings" panose="05000000000000000000" pitchFamily="2" charset="2"/>
              <a:buChar char="p"/>
            </a:pPr>
            <a:r>
              <a:rPr lang="en-US" altLang="zh-CN" sz="1200" dirty="0"/>
              <a:t>Resources needed:</a:t>
            </a:r>
          </a:p>
          <a:p>
            <a:pPr marL="742939" lvl="1" indent="-285750">
              <a:buFont typeface="Wingdings" panose="05000000000000000000" pitchFamily="2" charset="2"/>
              <a:buChar char="p"/>
            </a:pPr>
            <a:r>
              <a:rPr lang="en-US" altLang="zh-CN" sz="1200" dirty="0"/>
              <a:t>Next Review Time:</a:t>
            </a:r>
            <a:endParaRPr lang="en-US" altLang="zh-CN" sz="1600" dirty="0"/>
          </a:p>
          <a:p>
            <a:pPr marL="285750" indent="-285750">
              <a:buFont typeface="Wingdings" charset="2"/>
              <a:buChar char="Ø"/>
            </a:pPr>
            <a:endParaRPr lang="en-US" altLang="zh-CN" sz="1600" dirty="0"/>
          </a:p>
          <a:p>
            <a:pPr marL="285750" indent="-285750">
              <a:buFont typeface="Wingdings" charset="2"/>
              <a:buChar char="Ø"/>
            </a:pPr>
            <a:endParaRPr lang="en-US" altLang="zh-CN" sz="1600" dirty="0"/>
          </a:p>
          <a:p>
            <a:r>
              <a:rPr lang="en-US" altLang="zh-CN" sz="1600" dirty="0"/>
              <a:t>Any support from the Company / Team: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1600" dirty="0"/>
              <a:t> 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063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商业大图 点击还原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250232" cy="515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五边形 9"/>
          <p:cNvSpPr/>
          <p:nvPr/>
        </p:nvSpPr>
        <p:spPr>
          <a:xfrm rot="5400000">
            <a:off x="2466000" y="964600"/>
            <a:ext cx="4212000" cy="2275200"/>
          </a:xfrm>
          <a:custGeom>
            <a:avLst/>
            <a:gdLst>
              <a:gd name="connsiteX0" fmla="*/ 0 w 3528392"/>
              <a:gd name="connsiteY0" fmla="*/ 0 h 2334572"/>
              <a:gd name="connsiteX1" fmla="*/ 2361106 w 3528392"/>
              <a:gd name="connsiteY1" fmla="*/ 0 h 2334572"/>
              <a:gd name="connsiteX2" fmla="*/ 3528392 w 3528392"/>
              <a:gd name="connsiteY2" fmla="*/ 1167286 h 2334572"/>
              <a:gd name="connsiteX3" fmla="*/ 2361106 w 3528392"/>
              <a:gd name="connsiteY3" fmla="*/ 2334572 h 2334572"/>
              <a:gd name="connsiteX4" fmla="*/ 0 w 3528392"/>
              <a:gd name="connsiteY4" fmla="*/ 2334572 h 2334572"/>
              <a:gd name="connsiteX5" fmla="*/ 0 w 3528392"/>
              <a:gd name="connsiteY5" fmla="*/ 0 h 2334572"/>
              <a:gd name="connsiteX0" fmla="*/ 0 w 2361106"/>
              <a:gd name="connsiteY0" fmla="*/ 0 h 2334572"/>
              <a:gd name="connsiteX1" fmla="*/ 2361106 w 2361106"/>
              <a:gd name="connsiteY1" fmla="*/ 0 h 2334572"/>
              <a:gd name="connsiteX2" fmla="*/ 1928192 w 2361106"/>
              <a:gd name="connsiteY2" fmla="*/ 1167286 h 2334572"/>
              <a:gd name="connsiteX3" fmla="*/ 2361106 w 2361106"/>
              <a:gd name="connsiteY3" fmla="*/ 2334572 h 2334572"/>
              <a:gd name="connsiteX4" fmla="*/ 0 w 2361106"/>
              <a:gd name="connsiteY4" fmla="*/ 2334572 h 2334572"/>
              <a:gd name="connsiteX5" fmla="*/ 0 w 2361106"/>
              <a:gd name="connsiteY5" fmla="*/ 0 h 2334572"/>
              <a:gd name="connsiteX0" fmla="*/ 0 w 2361106"/>
              <a:gd name="connsiteY0" fmla="*/ 0 h 2334572"/>
              <a:gd name="connsiteX1" fmla="*/ 2361106 w 2361106"/>
              <a:gd name="connsiteY1" fmla="*/ 0 h 2334572"/>
              <a:gd name="connsiteX2" fmla="*/ 1629186 w 2361106"/>
              <a:gd name="connsiteY2" fmla="*/ 1098871 h 2334572"/>
              <a:gd name="connsiteX3" fmla="*/ 2361106 w 2361106"/>
              <a:gd name="connsiteY3" fmla="*/ 2334572 h 2334572"/>
              <a:gd name="connsiteX4" fmla="*/ 0 w 2361106"/>
              <a:gd name="connsiteY4" fmla="*/ 2334572 h 2334572"/>
              <a:gd name="connsiteX5" fmla="*/ 0 w 2361106"/>
              <a:gd name="connsiteY5" fmla="*/ 0 h 2334572"/>
              <a:gd name="connsiteX0" fmla="*/ 0 w 2361106"/>
              <a:gd name="connsiteY0" fmla="*/ 0 h 2334572"/>
              <a:gd name="connsiteX1" fmla="*/ 2361106 w 2361106"/>
              <a:gd name="connsiteY1" fmla="*/ 0 h 2334572"/>
              <a:gd name="connsiteX2" fmla="*/ 2237877 w 2361106"/>
              <a:gd name="connsiteY2" fmla="*/ 1186833 h 2334572"/>
              <a:gd name="connsiteX3" fmla="*/ 2361106 w 2361106"/>
              <a:gd name="connsiteY3" fmla="*/ 2334572 h 2334572"/>
              <a:gd name="connsiteX4" fmla="*/ 0 w 2361106"/>
              <a:gd name="connsiteY4" fmla="*/ 2334572 h 2334572"/>
              <a:gd name="connsiteX5" fmla="*/ 0 w 2361106"/>
              <a:gd name="connsiteY5" fmla="*/ 0 h 233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106" h="2334572">
                <a:moveTo>
                  <a:pt x="0" y="0"/>
                </a:moveTo>
                <a:lnTo>
                  <a:pt x="2361106" y="0"/>
                </a:lnTo>
                <a:lnTo>
                  <a:pt x="2237877" y="1186833"/>
                </a:lnTo>
                <a:lnTo>
                  <a:pt x="2361106" y="2334572"/>
                </a:lnTo>
                <a:lnTo>
                  <a:pt x="0" y="233457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566968" y="1829769"/>
            <a:ext cx="184709" cy="31162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endParaRPr lang="zh-CN" altLang="en-US" sz="1400" spc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流程图: 手动输入 4"/>
          <p:cNvSpPr/>
          <p:nvPr/>
        </p:nvSpPr>
        <p:spPr>
          <a:xfrm>
            <a:off x="781551" y="2606278"/>
            <a:ext cx="1913882" cy="124494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19245 h 27245"/>
              <a:gd name="connsiteX1" fmla="*/ 4489 w 10000"/>
              <a:gd name="connsiteY1" fmla="*/ 0 h 27245"/>
              <a:gd name="connsiteX2" fmla="*/ 10000 w 10000"/>
              <a:gd name="connsiteY2" fmla="*/ 27245 h 27245"/>
              <a:gd name="connsiteX3" fmla="*/ 0 w 10000"/>
              <a:gd name="connsiteY3" fmla="*/ 27245 h 27245"/>
              <a:gd name="connsiteX4" fmla="*/ 0 w 10000"/>
              <a:gd name="connsiteY4" fmla="*/ 19245 h 27245"/>
              <a:gd name="connsiteX0" fmla="*/ 0 w 19630"/>
              <a:gd name="connsiteY0" fmla="*/ 6017 h 27245"/>
              <a:gd name="connsiteX1" fmla="*/ 14119 w 19630"/>
              <a:gd name="connsiteY1" fmla="*/ 0 h 27245"/>
              <a:gd name="connsiteX2" fmla="*/ 19630 w 19630"/>
              <a:gd name="connsiteY2" fmla="*/ 27245 h 27245"/>
              <a:gd name="connsiteX3" fmla="*/ 9630 w 19630"/>
              <a:gd name="connsiteY3" fmla="*/ 27245 h 27245"/>
              <a:gd name="connsiteX4" fmla="*/ 0 w 19630"/>
              <a:gd name="connsiteY4" fmla="*/ 6017 h 27245"/>
              <a:gd name="connsiteX0" fmla="*/ 0 w 19630"/>
              <a:gd name="connsiteY0" fmla="*/ 6017 h 27245"/>
              <a:gd name="connsiteX1" fmla="*/ 14119 w 19630"/>
              <a:gd name="connsiteY1" fmla="*/ 0 h 27245"/>
              <a:gd name="connsiteX2" fmla="*/ 19630 w 19630"/>
              <a:gd name="connsiteY2" fmla="*/ 27245 h 27245"/>
              <a:gd name="connsiteX3" fmla="*/ 4293 w 19630"/>
              <a:gd name="connsiteY3" fmla="*/ 19210 h 27245"/>
              <a:gd name="connsiteX4" fmla="*/ 0 w 19630"/>
              <a:gd name="connsiteY4" fmla="*/ 6017 h 27245"/>
              <a:gd name="connsiteX0" fmla="*/ 0 w 14119"/>
              <a:gd name="connsiteY0" fmla="*/ 6017 h 19210"/>
              <a:gd name="connsiteX1" fmla="*/ 14119 w 14119"/>
              <a:gd name="connsiteY1" fmla="*/ 0 h 19210"/>
              <a:gd name="connsiteX2" fmla="*/ 13133 w 14119"/>
              <a:gd name="connsiteY2" fmla="*/ 14213 h 19210"/>
              <a:gd name="connsiteX3" fmla="*/ 4293 w 14119"/>
              <a:gd name="connsiteY3" fmla="*/ 19210 h 19210"/>
              <a:gd name="connsiteX4" fmla="*/ 0 w 14119"/>
              <a:gd name="connsiteY4" fmla="*/ 6017 h 19210"/>
              <a:gd name="connsiteX0" fmla="*/ 0 w 17503"/>
              <a:gd name="connsiteY0" fmla="*/ 6017 h 19210"/>
              <a:gd name="connsiteX1" fmla="*/ 14119 w 17503"/>
              <a:gd name="connsiteY1" fmla="*/ 0 h 19210"/>
              <a:gd name="connsiteX2" fmla="*/ 17484 w 17503"/>
              <a:gd name="connsiteY2" fmla="*/ 15487 h 19210"/>
              <a:gd name="connsiteX3" fmla="*/ 4293 w 17503"/>
              <a:gd name="connsiteY3" fmla="*/ 19210 h 19210"/>
              <a:gd name="connsiteX4" fmla="*/ 0 w 17503"/>
              <a:gd name="connsiteY4" fmla="*/ 6017 h 19210"/>
              <a:gd name="connsiteX0" fmla="*/ 0 w 17484"/>
              <a:gd name="connsiteY0" fmla="*/ 6017 h 19210"/>
              <a:gd name="connsiteX1" fmla="*/ 14119 w 17484"/>
              <a:gd name="connsiteY1" fmla="*/ 0 h 19210"/>
              <a:gd name="connsiteX2" fmla="*/ 17484 w 17484"/>
              <a:gd name="connsiteY2" fmla="*/ 15487 h 19210"/>
              <a:gd name="connsiteX3" fmla="*/ 4293 w 17484"/>
              <a:gd name="connsiteY3" fmla="*/ 19210 h 19210"/>
              <a:gd name="connsiteX4" fmla="*/ 0 w 17484"/>
              <a:gd name="connsiteY4" fmla="*/ 6017 h 19210"/>
              <a:gd name="connsiteX0" fmla="*/ 0 w 17484"/>
              <a:gd name="connsiteY0" fmla="*/ 6017 h 19210"/>
              <a:gd name="connsiteX1" fmla="*/ 14119 w 17484"/>
              <a:gd name="connsiteY1" fmla="*/ 0 h 19210"/>
              <a:gd name="connsiteX2" fmla="*/ 17484 w 17484"/>
              <a:gd name="connsiteY2" fmla="*/ 15487 h 19210"/>
              <a:gd name="connsiteX3" fmla="*/ 4293 w 17484"/>
              <a:gd name="connsiteY3" fmla="*/ 19210 h 19210"/>
              <a:gd name="connsiteX4" fmla="*/ 0 w 17484"/>
              <a:gd name="connsiteY4" fmla="*/ 6017 h 19210"/>
              <a:gd name="connsiteX0" fmla="*/ 0 w 17484"/>
              <a:gd name="connsiteY0" fmla="*/ 6017 h 19210"/>
              <a:gd name="connsiteX1" fmla="*/ 14119 w 17484"/>
              <a:gd name="connsiteY1" fmla="*/ 0 h 19210"/>
              <a:gd name="connsiteX2" fmla="*/ 17484 w 17484"/>
              <a:gd name="connsiteY2" fmla="*/ 15487 h 19210"/>
              <a:gd name="connsiteX3" fmla="*/ 4293 w 17484"/>
              <a:gd name="connsiteY3" fmla="*/ 19210 h 19210"/>
              <a:gd name="connsiteX4" fmla="*/ 4288 w 17484"/>
              <a:gd name="connsiteY4" fmla="*/ 19064 h 19210"/>
              <a:gd name="connsiteX5" fmla="*/ 0 w 17484"/>
              <a:gd name="connsiteY5" fmla="*/ 6017 h 19210"/>
              <a:gd name="connsiteX0" fmla="*/ 0 w 17484"/>
              <a:gd name="connsiteY0" fmla="*/ 6017 h 19210"/>
              <a:gd name="connsiteX1" fmla="*/ 14119 w 17484"/>
              <a:gd name="connsiteY1" fmla="*/ 0 h 19210"/>
              <a:gd name="connsiteX2" fmla="*/ 17484 w 17484"/>
              <a:gd name="connsiteY2" fmla="*/ 15487 h 19210"/>
              <a:gd name="connsiteX3" fmla="*/ 4293 w 17484"/>
              <a:gd name="connsiteY3" fmla="*/ 19210 h 19210"/>
              <a:gd name="connsiteX4" fmla="*/ 3882 w 17484"/>
              <a:gd name="connsiteY4" fmla="*/ 12401 h 19210"/>
              <a:gd name="connsiteX5" fmla="*/ 0 w 17484"/>
              <a:gd name="connsiteY5" fmla="*/ 6017 h 19210"/>
              <a:gd name="connsiteX0" fmla="*/ 0 w 17484"/>
              <a:gd name="connsiteY0" fmla="*/ 6017 h 19210"/>
              <a:gd name="connsiteX1" fmla="*/ 14119 w 17484"/>
              <a:gd name="connsiteY1" fmla="*/ 0 h 19210"/>
              <a:gd name="connsiteX2" fmla="*/ 17484 w 17484"/>
              <a:gd name="connsiteY2" fmla="*/ 15487 h 19210"/>
              <a:gd name="connsiteX3" fmla="*/ 4293 w 17484"/>
              <a:gd name="connsiteY3" fmla="*/ 19210 h 19210"/>
              <a:gd name="connsiteX4" fmla="*/ 7479 w 17484"/>
              <a:gd name="connsiteY4" fmla="*/ 11029 h 19210"/>
              <a:gd name="connsiteX5" fmla="*/ 0 w 17484"/>
              <a:gd name="connsiteY5" fmla="*/ 6017 h 19210"/>
              <a:gd name="connsiteX0" fmla="*/ 0 w 17484"/>
              <a:gd name="connsiteY0" fmla="*/ 6017 h 19210"/>
              <a:gd name="connsiteX1" fmla="*/ 14119 w 17484"/>
              <a:gd name="connsiteY1" fmla="*/ 0 h 19210"/>
              <a:gd name="connsiteX2" fmla="*/ 17484 w 17484"/>
              <a:gd name="connsiteY2" fmla="*/ 15487 h 19210"/>
              <a:gd name="connsiteX3" fmla="*/ 4293 w 17484"/>
              <a:gd name="connsiteY3" fmla="*/ 19210 h 19210"/>
              <a:gd name="connsiteX4" fmla="*/ 8639 w 17484"/>
              <a:gd name="connsiteY4" fmla="*/ 8481 h 19210"/>
              <a:gd name="connsiteX5" fmla="*/ 0 w 17484"/>
              <a:gd name="connsiteY5" fmla="*/ 6017 h 19210"/>
              <a:gd name="connsiteX0" fmla="*/ 0 w 17484"/>
              <a:gd name="connsiteY0" fmla="*/ 6017 h 19210"/>
              <a:gd name="connsiteX1" fmla="*/ 14119 w 17484"/>
              <a:gd name="connsiteY1" fmla="*/ 0 h 19210"/>
              <a:gd name="connsiteX2" fmla="*/ 17484 w 17484"/>
              <a:gd name="connsiteY2" fmla="*/ 15487 h 19210"/>
              <a:gd name="connsiteX3" fmla="*/ 4293 w 17484"/>
              <a:gd name="connsiteY3" fmla="*/ 19210 h 19210"/>
              <a:gd name="connsiteX4" fmla="*/ 7073 w 17484"/>
              <a:gd name="connsiteY4" fmla="*/ 10147 h 19210"/>
              <a:gd name="connsiteX5" fmla="*/ 0 w 17484"/>
              <a:gd name="connsiteY5" fmla="*/ 6017 h 1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84" h="19210">
                <a:moveTo>
                  <a:pt x="0" y="6017"/>
                </a:moveTo>
                <a:lnTo>
                  <a:pt x="14119" y="0"/>
                </a:lnTo>
                <a:cubicBezTo>
                  <a:pt x="17677" y="15810"/>
                  <a:pt x="14158" y="-127"/>
                  <a:pt x="17484" y="15487"/>
                </a:cubicBezTo>
                <a:lnTo>
                  <a:pt x="4293" y="19210"/>
                </a:lnTo>
                <a:cubicBezTo>
                  <a:pt x="4291" y="19161"/>
                  <a:pt x="7075" y="10196"/>
                  <a:pt x="7073" y="10147"/>
                </a:cubicBezTo>
                <a:lnTo>
                  <a:pt x="0" y="6017"/>
                </a:lnTo>
                <a:close/>
              </a:path>
            </a:pathLst>
          </a:custGeom>
          <a:gradFill flip="none" rotWithShape="1">
            <a:gsLst>
              <a:gs pos="0">
                <a:srgbClr val="FA9A0E"/>
              </a:gs>
              <a:gs pos="100000">
                <a:srgbClr val="F5770F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流程图: 手动输入 10"/>
          <p:cNvSpPr/>
          <p:nvPr/>
        </p:nvSpPr>
        <p:spPr>
          <a:xfrm>
            <a:off x="6596151" y="2749809"/>
            <a:ext cx="1852968" cy="116017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228 w 23228"/>
              <a:gd name="connsiteY0" fmla="*/ 2000 h 10000"/>
              <a:gd name="connsiteX1" fmla="*/ 23228 w 23228"/>
              <a:gd name="connsiteY1" fmla="*/ 0 h 10000"/>
              <a:gd name="connsiteX2" fmla="*/ 23228 w 23228"/>
              <a:gd name="connsiteY2" fmla="*/ 10000 h 10000"/>
              <a:gd name="connsiteX3" fmla="*/ 0 w 23228"/>
              <a:gd name="connsiteY3" fmla="*/ 7501 h 10000"/>
              <a:gd name="connsiteX4" fmla="*/ 13228 w 23228"/>
              <a:gd name="connsiteY4" fmla="*/ 2000 h 10000"/>
              <a:gd name="connsiteX0" fmla="*/ 9260 w 23228"/>
              <a:gd name="connsiteY0" fmla="*/ 0 h 17700"/>
              <a:gd name="connsiteX1" fmla="*/ 23228 w 23228"/>
              <a:gd name="connsiteY1" fmla="*/ 7700 h 17700"/>
              <a:gd name="connsiteX2" fmla="*/ 23228 w 23228"/>
              <a:gd name="connsiteY2" fmla="*/ 17700 h 17700"/>
              <a:gd name="connsiteX3" fmla="*/ 0 w 23228"/>
              <a:gd name="connsiteY3" fmla="*/ 15201 h 17700"/>
              <a:gd name="connsiteX4" fmla="*/ 9260 w 23228"/>
              <a:gd name="connsiteY4" fmla="*/ 0 h 17700"/>
              <a:gd name="connsiteX0" fmla="*/ 9260 w 28372"/>
              <a:gd name="connsiteY0" fmla="*/ 0 h 17700"/>
              <a:gd name="connsiteX1" fmla="*/ 28372 w 28372"/>
              <a:gd name="connsiteY1" fmla="*/ 8214 h 17700"/>
              <a:gd name="connsiteX2" fmla="*/ 23228 w 28372"/>
              <a:gd name="connsiteY2" fmla="*/ 17700 h 17700"/>
              <a:gd name="connsiteX3" fmla="*/ 0 w 28372"/>
              <a:gd name="connsiteY3" fmla="*/ 15201 h 17700"/>
              <a:gd name="connsiteX4" fmla="*/ 9260 w 28372"/>
              <a:gd name="connsiteY4" fmla="*/ 0 h 17700"/>
              <a:gd name="connsiteX0" fmla="*/ 8305 w 28372"/>
              <a:gd name="connsiteY0" fmla="*/ 0 h 14834"/>
              <a:gd name="connsiteX1" fmla="*/ 28372 w 28372"/>
              <a:gd name="connsiteY1" fmla="*/ 5348 h 14834"/>
              <a:gd name="connsiteX2" fmla="*/ 23228 w 28372"/>
              <a:gd name="connsiteY2" fmla="*/ 14834 h 14834"/>
              <a:gd name="connsiteX3" fmla="*/ 0 w 28372"/>
              <a:gd name="connsiteY3" fmla="*/ 12335 h 14834"/>
              <a:gd name="connsiteX4" fmla="*/ 8305 w 28372"/>
              <a:gd name="connsiteY4" fmla="*/ 0 h 14834"/>
              <a:gd name="connsiteX0" fmla="*/ 9187 w 28372"/>
              <a:gd name="connsiteY0" fmla="*/ 0 h 17259"/>
              <a:gd name="connsiteX1" fmla="*/ 28372 w 28372"/>
              <a:gd name="connsiteY1" fmla="*/ 7773 h 17259"/>
              <a:gd name="connsiteX2" fmla="*/ 23228 w 28372"/>
              <a:gd name="connsiteY2" fmla="*/ 17259 h 17259"/>
              <a:gd name="connsiteX3" fmla="*/ 0 w 28372"/>
              <a:gd name="connsiteY3" fmla="*/ 14760 h 17259"/>
              <a:gd name="connsiteX4" fmla="*/ 9187 w 28372"/>
              <a:gd name="connsiteY4" fmla="*/ 0 h 17259"/>
              <a:gd name="connsiteX0" fmla="*/ 9187 w 28372"/>
              <a:gd name="connsiteY0" fmla="*/ 0 h 14760"/>
              <a:gd name="connsiteX1" fmla="*/ 28372 w 28372"/>
              <a:gd name="connsiteY1" fmla="*/ 7773 h 14760"/>
              <a:gd name="connsiteX2" fmla="*/ 16173 w 28372"/>
              <a:gd name="connsiteY2" fmla="*/ 10866 h 14760"/>
              <a:gd name="connsiteX3" fmla="*/ 0 w 28372"/>
              <a:gd name="connsiteY3" fmla="*/ 14760 h 14760"/>
              <a:gd name="connsiteX4" fmla="*/ 9187 w 28372"/>
              <a:gd name="connsiteY4" fmla="*/ 0 h 14760"/>
              <a:gd name="connsiteX0" fmla="*/ 9187 w 28372"/>
              <a:gd name="connsiteY0" fmla="*/ 0 h 18068"/>
              <a:gd name="connsiteX1" fmla="*/ 28372 w 28372"/>
              <a:gd name="connsiteY1" fmla="*/ 7773 h 18068"/>
              <a:gd name="connsiteX2" fmla="*/ 21464 w 28372"/>
              <a:gd name="connsiteY2" fmla="*/ 18068 h 18068"/>
              <a:gd name="connsiteX3" fmla="*/ 0 w 28372"/>
              <a:gd name="connsiteY3" fmla="*/ 14760 h 18068"/>
              <a:gd name="connsiteX4" fmla="*/ 9187 w 28372"/>
              <a:gd name="connsiteY4" fmla="*/ 0 h 18068"/>
              <a:gd name="connsiteX0" fmla="*/ 9187 w 28372"/>
              <a:gd name="connsiteY0" fmla="*/ 0 h 18068"/>
              <a:gd name="connsiteX1" fmla="*/ 28372 w 28372"/>
              <a:gd name="connsiteY1" fmla="*/ 7773 h 18068"/>
              <a:gd name="connsiteX2" fmla="*/ 21464 w 28372"/>
              <a:gd name="connsiteY2" fmla="*/ 18068 h 18068"/>
              <a:gd name="connsiteX3" fmla="*/ 21457 w 28372"/>
              <a:gd name="connsiteY3" fmla="*/ 17902 h 18068"/>
              <a:gd name="connsiteX4" fmla="*/ 0 w 28372"/>
              <a:gd name="connsiteY4" fmla="*/ 14760 h 18068"/>
              <a:gd name="connsiteX5" fmla="*/ 9187 w 28372"/>
              <a:gd name="connsiteY5" fmla="*/ 0 h 18068"/>
              <a:gd name="connsiteX0" fmla="*/ 9187 w 28372"/>
              <a:gd name="connsiteY0" fmla="*/ 0 h 17902"/>
              <a:gd name="connsiteX1" fmla="*/ 28372 w 28372"/>
              <a:gd name="connsiteY1" fmla="*/ 7773 h 17902"/>
              <a:gd name="connsiteX2" fmla="*/ 23595 w 28372"/>
              <a:gd name="connsiteY2" fmla="*/ 14467 h 17902"/>
              <a:gd name="connsiteX3" fmla="*/ 21457 w 28372"/>
              <a:gd name="connsiteY3" fmla="*/ 17902 h 17902"/>
              <a:gd name="connsiteX4" fmla="*/ 0 w 28372"/>
              <a:gd name="connsiteY4" fmla="*/ 14760 h 17902"/>
              <a:gd name="connsiteX5" fmla="*/ 9187 w 28372"/>
              <a:gd name="connsiteY5" fmla="*/ 0 h 17902"/>
              <a:gd name="connsiteX0" fmla="*/ 9187 w 28372"/>
              <a:gd name="connsiteY0" fmla="*/ 0 h 17902"/>
              <a:gd name="connsiteX1" fmla="*/ 28372 w 28372"/>
              <a:gd name="connsiteY1" fmla="*/ 7773 h 17902"/>
              <a:gd name="connsiteX2" fmla="*/ 13527 w 28372"/>
              <a:gd name="connsiteY2" fmla="*/ 7853 h 17902"/>
              <a:gd name="connsiteX3" fmla="*/ 21457 w 28372"/>
              <a:gd name="connsiteY3" fmla="*/ 17902 h 17902"/>
              <a:gd name="connsiteX4" fmla="*/ 0 w 28372"/>
              <a:gd name="connsiteY4" fmla="*/ 14760 h 17902"/>
              <a:gd name="connsiteX5" fmla="*/ 9187 w 28372"/>
              <a:gd name="connsiteY5" fmla="*/ 0 h 17902"/>
              <a:gd name="connsiteX0" fmla="*/ 9187 w 28372"/>
              <a:gd name="connsiteY0" fmla="*/ 0 h 17902"/>
              <a:gd name="connsiteX1" fmla="*/ 28372 w 28372"/>
              <a:gd name="connsiteY1" fmla="*/ 7773 h 17902"/>
              <a:gd name="connsiteX2" fmla="*/ 16907 w 28372"/>
              <a:gd name="connsiteY2" fmla="*/ 10939 h 17902"/>
              <a:gd name="connsiteX3" fmla="*/ 21457 w 28372"/>
              <a:gd name="connsiteY3" fmla="*/ 17902 h 17902"/>
              <a:gd name="connsiteX4" fmla="*/ 0 w 28372"/>
              <a:gd name="connsiteY4" fmla="*/ 14760 h 17902"/>
              <a:gd name="connsiteX5" fmla="*/ 9187 w 28372"/>
              <a:gd name="connsiteY5" fmla="*/ 0 h 17902"/>
              <a:gd name="connsiteX0" fmla="*/ 9407 w 28592"/>
              <a:gd name="connsiteY0" fmla="*/ 0 h 17902"/>
              <a:gd name="connsiteX1" fmla="*/ 28592 w 28592"/>
              <a:gd name="connsiteY1" fmla="*/ 7773 h 17902"/>
              <a:gd name="connsiteX2" fmla="*/ 17127 w 28592"/>
              <a:gd name="connsiteY2" fmla="*/ 10939 h 17902"/>
              <a:gd name="connsiteX3" fmla="*/ 21677 w 28592"/>
              <a:gd name="connsiteY3" fmla="*/ 17902 h 17902"/>
              <a:gd name="connsiteX4" fmla="*/ 0 w 28592"/>
              <a:gd name="connsiteY4" fmla="*/ 15091 h 17902"/>
              <a:gd name="connsiteX5" fmla="*/ 9407 w 28592"/>
              <a:gd name="connsiteY5" fmla="*/ 0 h 1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92" h="17902">
                <a:moveTo>
                  <a:pt x="9407" y="0"/>
                </a:moveTo>
                <a:lnTo>
                  <a:pt x="28592" y="7773"/>
                </a:lnTo>
                <a:lnTo>
                  <a:pt x="17127" y="10939"/>
                </a:lnTo>
                <a:cubicBezTo>
                  <a:pt x="17125" y="10884"/>
                  <a:pt x="21679" y="17957"/>
                  <a:pt x="21677" y="17902"/>
                </a:cubicBezTo>
                <a:lnTo>
                  <a:pt x="0" y="15091"/>
                </a:lnTo>
                <a:lnTo>
                  <a:pt x="9407" y="0"/>
                </a:lnTo>
                <a:close/>
              </a:path>
            </a:pathLst>
          </a:custGeom>
          <a:gradFill flip="none" rotWithShape="1">
            <a:gsLst>
              <a:gs pos="100000">
                <a:srgbClr val="FA9A0E"/>
              </a:gs>
              <a:gs pos="0">
                <a:srgbClr val="F5770F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流程图: 手动输入 2"/>
          <p:cNvSpPr/>
          <p:nvPr/>
        </p:nvSpPr>
        <p:spPr>
          <a:xfrm>
            <a:off x="1415296" y="2288443"/>
            <a:ext cx="1285615" cy="132802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6776"/>
              <a:gd name="connsiteY0" fmla="*/ 0 h 18793"/>
              <a:gd name="connsiteX1" fmla="*/ 16776 w 16776"/>
              <a:gd name="connsiteY1" fmla="*/ 8793 h 18793"/>
              <a:gd name="connsiteX2" fmla="*/ 16776 w 16776"/>
              <a:gd name="connsiteY2" fmla="*/ 18793 h 18793"/>
              <a:gd name="connsiteX3" fmla="*/ 6776 w 16776"/>
              <a:gd name="connsiteY3" fmla="*/ 18793 h 18793"/>
              <a:gd name="connsiteX4" fmla="*/ 0 w 16776"/>
              <a:gd name="connsiteY4" fmla="*/ 0 h 18793"/>
              <a:gd name="connsiteX0" fmla="*/ 0 w 16776"/>
              <a:gd name="connsiteY0" fmla="*/ 9 h 18802"/>
              <a:gd name="connsiteX1" fmla="*/ 9443 w 16776"/>
              <a:gd name="connsiteY1" fmla="*/ 0 h 18802"/>
              <a:gd name="connsiteX2" fmla="*/ 16776 w 16776"/>
              <a:gd name="connsiteY2" fmla="*/ 18802 h 18802"/>
              <a:gd name="connsiteX3" fmla="*/ 6776 w 16776"/>
              <a:gd name="connsiteY3" fmla="*/ 18802 h 18802"/>
              <a:gd name="connsiteX4" fmla="*/ 0 w 16776"/>
              <a:gd name="connsiteY4" fmla="*/ 9 h 18802"/>
              <a:gd name="connsiteX0" fmla="*/ 0 w 16776"/>
              <a:gd name="connsiteY0" fmla="*/ 9 h 18802"/>
              <a:gd name="connsiteX1" fmla="*/ 9443 w 16776"/>
              <a:gd name="connsiteY1" fmla="*/ 0 h 18802"/>
              <a:gd name="connsiteX2" fmla="*/ 16776 w 16776"/>
              <a:gd name="connsiteY2" fmla="*/ 18802 h 18802"/>
              <a:gd name="connsiteX3" fmla="*/ 6358 w 16776"/>
              <a:gd name="connsiteY3" fmla="*/ 8009 h 18802"/>
              <a:gd name="connsiteX4" fmla="*/ 0 w 16776"/>
              <a:gd name="connsiteY4" fmla="*/ 9 h 18802"/>
              <a:gd name="connsiteX0" fmla="*/ 0 w 9443"/>
              <a:gd name="connsiteY0" fmla="*/ 9 h 13405"/>
              <a:gd name="connsiteX1" fmla="*/ 9443 w 9443"/>
              <a:gd name="connsiteY1" fmla="*/ 0 h 13405"/>
              <a:gd name="connsiteX2" fmla="*/ 9257 w 9443"/>
              <a:gd name="connsiteY2" fmla="*/ 13405 h 13405"/>
              <a:gd name="connsiteX3" fmla="*/ 6358 w 9443"/>
              <a:gd name="connsiteY3" fmla="*/ 8009 h 13405"/>
              <a:gd name="connsiteX4" fmla="*/ 0 w 9443"/>
              <a:gd name="connsiteY4" fmla="*/ 9 h 13405"/>
              <a:gd name="connsiteX0" fmla="*/ 0 w 10000"/>
              <a:gd name="connsiteY0" fmla="*/ 7 h 10000"/>
              <a:gd name="connsiteX1" fmla="*/ 10000 w 10000"/>
              <a:gd name="connsiteY1" fmla="*/ 0 h 10000"/>
              <a:gd name="connsiteX2" fmla="*/ 9803 w 10000"/>
              <a:gd name="connsiteY2" fmla="*/ 10000 h 10000"/>
              <a:gd name="connsiteX3" fmla="*/ 2801 w 10000"/>
              <a:gd name="connsiteY3" fmla="*/ 7461 h 10000"/>
              <a:gd name="connsiteX4" fmla="*/ 0 w 10000"/>
              <a:gd name="connsiteY4" fmla="*/ 7 h 10000"/>
              <a:gd name="connsiteX0" fmla="*/ 0 w 10000"/>
              <a:gd name="connsiteY0" fmla="*/ 7 h 7879"/>
              <a:gd name="connsiteX1" fmla="*/ 10000 w 10000"/>
              <a:gd name="connsiteY1" fmla="*/ 0 h 7879"/>
              <a:gd name="connsiteX2" fmla="*/ 9361 w 10000"/>
              <a:gd name="connsiteY2" fmla="*/ 7879 h 7879"/>
              <a:gd name="connsiteX3" fmla="*/ 2801 w 10000"/>
              <a:gd name="connsiteY3" fmla="*/ 7461 h 7879"/>
              <a:gd name="connsiteX4" fmla="*/ 0 w 10000"/>
              <a:gd name="connsiteY4" fmla="*/ 7 h 7879"/>
              <a:gd name="connsiteX0" fmla="*/ 0 w 10000"/>
              <a:gd name="connsiteY0" fmla="*/ 9 h 12646"/>
              <a:gd name="connsiteX1" fmla="*/ 10000 w 10000"/>
              <a:gd name="connsiteY1" fmla="*/ 0 h 12646"/>
              <a:gd name="connsiteX2" fmla="*/ 9951 w 10000"/>
              <a:gd name="connsiteY2" fmla="*/ 12646 h 12646"/>
              <a:gd name="connsiteX3" fmla="*/ 2801 w 10000"/>
              <a:gd name="connsiteY3" fmla="*/ 9469 h 12646"/>
              <a:gd name="connsiteX4" fmla="*/ 0 w 10000"/>
              <a:gd name="connsiteY4" fmla="*/ 9 h 12646"/>
              <a:gd name="connsiteX0" fmla="*/ 0 w 9951"/>
              <a:gd name="connsiteY0" fmla="*/ 0 h 12637"/>
              <a:gd name="connsiteX1" fmla="*/ 5171 w 9951"/>
              <a:gd name="connsiteY1" fmla="*/ 538 h 12637"/>
              <a:gd name="connsiteX2" fmla="*/ 9951 w 9951"/>
              <a:gd name="connsiteY2" fmla="*/ 12637 h 12637"/>
              <a:gd name="connsiteX3" fmla="*/ 2801 w 9951"/>
              <a:gd name="connsiteY3" fmla="*/ 9460 h 12637"/>
              <a:gd name="connsiteX4" fmla="*/ 0 w 9951"/>
              <a:gd name="connsiteY4" fmla="*/ 0 h 12637"/>
              <a:gd name="connsiteX0" fmla="*/ 0 w 10000"/>
              <a:gd name="connsiteY0" fmla="*/ 0 h 10000"/>
              <a:gd name="connsiteX1" fmla="*/ 3455 w 10000"/>
              <a:gd name="connsiteY1" fmla="*/ 643 h 10000"/>
              <a:gd name="connsiteX2" fmla="*/ 10000 w 10000"/>
              <a:gd name="connsiteY2" fmla="*/ 10000 h 10000"/>
              <a:gd name="connsiteX3" fmla="*/ 2815 w 10000"/>
              <a:gd name="connsiteY3" fmla="*/ 7486 h 10000"/>
              <a:gd name="connsiteX4" fmla="*/ 0 w 10000"/>
              <a:gd name="connsiteY4" fmla="*/ 0 h 10000"/>
              <a:gd name="connsiteX0" fmla="*/ 0 w 10012"/>
              <a:gd name="connsiteY0" fmla="*/ 0 h 10000"/>
              <a:gd name="connsiteX1" fmla="*/ 3455 w 10012"/>
              <a:gd name="connsiteY1" fmla="*/ 643 h 10000"/>
              <a:gd name="connsiteX2" fmla="*/ 10000 w 10012"/>
              <a:gd name="connsiteY2" fmla="*/ 10000 h 10000"/>
              <a:gd name="connsiteX3" fmla="*/ 2815 w 10012"/>
              <a:gd name="connsiteY3" fmla="*/ 7486 h 10000"/>
              <a:gd name="connsiteX4" fmla="*/ 0 w 10012"/>
              <a:gd name="connsiteY4" fmla="*/ 0 h 10000"/>
              <a:gd name="connsiteX0" fmla="*/ 0 w 10272"/>
              <a:gd name="connsiteY0" fmla="*/ 43 h 10043"/>
              <a:gd name="connsiteX1" fmla="*/ 5233 w 10272"/>
              <a:gd name="connsiteY1" fmla="*/ 0 h 10043"/>
              <a:gd name="connsiteX2" fmla="*/ 10000 w 10272"/>
              <a:gd name="connsiteY2" fmla="*/ 10043 h 10043"/>
              <a:gd name="connsiteX3" fmla="*/ 2815 w 10272"/>
              <a:gd name="connsiteY3" fmla="*/ 7529 h 10043"/>
              <a:gd name="connsiteX4" fmla="*/ 0 w 10272"/>
              <a:gd name="connsiteY4" fmla="*/ 43 h 10043"/>
              <a:gd name="connsiteX0" fmla="*/ 0 w 10000"/>
              <a:gd name="connsiteY0" fmla="*/ 43 h 10043"/>
              <a:gd name="connsiteX1" fmla="*/ 5233 w 10000"/>
              <a:gd name="connsiteY1" fmla="*/ 0 h 10043"/>
              <a:gd name="connsiteX2" fmla="*/ 10000 w 10000"/>
              <a:gd name="connsiteY2" fmla="*/ 10043 h 10043"/>
              <a:gd name="connsiteX3" fmla="*/ 2815 w 10000"/>
              <a:gd name="connsiteY3" fmla="*/ 7529 h 10043"/>
              <a:gd name="connsiteX4" fmla="*/ 0 w 10000"/>
              <a:gd name="connsiteY4" fmla="*/ 43 h 10043"/>
              <a:gd name="connsiteX0" fmla="*/ 0 w 10000"/>
              <a:gd name="connsiteY0" fmla="*/ 43 h 10043"/>
              <a:gd name="connsiteX1" fmla="*/ 5233 w 10000"/>
              <a:gd name="connsiteY1" fmla="*/ 0 h 10043"/>
              <a:gd name="connsiteX2" fmla="*/ 10000 w 10000"/>
              <a:gd name="connsiteY2" fmla="*/ 10043 h 10043"/>
              <a:gd name="connsiteX3" fmla="*/ 2815 w 10000"/>
              <a:gd name="connsiteY3" fmla="*/ 7529 h 10043"/>
              <a:gd name="connsiteX4" fmla="*/ 0 w 10000"/>
              <a:gd name="connsiteY4" fmla="*/ 43 h 10043"/>
              <a:gd name="connsiteX0" fmla="*/ 0 w 10000"/>
              <a:gd name="connsiteY0" fmla="*/ 0 h 10000"/>
              <a:gd name="connsiteX1" fmla="*/ 6011 w 10000"/>
              <a:gd name="connsiteY1" fmla="*/ 29 h 10000"/>
              <a:gd name="connsiteX2" fmla="*/ 10000 w 10000"/>
              <a:gd name="connsiteY2" fmla="*/ 10000 h 10000"/>
              <a:gd name="connsiteX3" fmla="*/ 2815 w 10000"/>
              <a:gd name="connsiteY3" fmla="*/ 7486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6011 w 10000"/>
              <a:gd name="connsiteY1" fmla="*/ 29 h 10000"/>
              <a:gd name="connsiteX2" fmla="*/ 10000 w 10000"/>
              <a:gd name="connsiteY2" fmla="*/ 10000 h 10000"/>
              <a:gd name="connsiteX3" fmla="*/ 2815 w 10000"/>
              <a:gd name="connsiteY3" fmla="*/ 7486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6011 w 10000"/>
              <a:gd name="connsiteY1" fmla="*/ 29 h 10000"/>
              <a:gd name="connsiteX2" fmla="*/ 10000 w 10000"/>
              <a:gd name="connsiteY2" fmla="*/ 10000 h 10000"/>
              <a:gd name="connsiteX3" fmla="*/ 2815 w 10000"/>
              <a:gd name="connsiteY3" fmla="*/ 7486 h 10000"/>
              <a:gd name="connsiteX4" fmla="*/ 0 w 10000"/>
              <a:gd name="connsiteY4" fmla="*/ 0 h 10000"/>
              <a:gd name="connsiteX0" fmla="*/ 0 w 10000"/>
              <a:gd name="connsiteY0" fmla="*/ 67 h 10067"/>
              <a:gd name="connsiteX1" fmla="*/ 6357 w 10000"/>
              <a:gd name="connsiteY1" fmla="*/ 0 h 10067"/>
              <a:gd name="connsiteX2" fmla="*/ 10000 w 10000"/>
              <a:gd name="connsiteY2" fmla="*/ 10067 h 10067"/>
              <a:gd name="connsiteX3" fmla="*/ 2815 w 10000"/>
              <a:gd name="connsiteY3" fmla="*/ 7553 h 10067"/>
              <a:gd name="connsiteX4" fmla="*/ 0 w 10000"/>
              <a:gd name="connsiteY4" fmla="*/ 67 h 10067"/>
              <a:gd name="connsiteX0" fmla="*/ 0 w 10000"/>
              <a:gd name="connsiteY0" fmla="*/ 67 h 10067"/>
              <a:gd name="connsiteX1" fmla="*/ 6357 w 10000"/>
              <a:gd name="connsiteY1" fmla="*/ 0 h 10067"/>
              <a:gd name="connsiteX2" fmla="*/ 10000 w 10000"/>
              <a:gd name="connsiteY2" fmla="*/ 10067 h 10067"/>
              <a:gd name="connsiteX3" fmla="*/ 2815 w 10000"/>
              <a:gd name="connsiteY3" fmla="*/ 7553 h 10067"/>
              <a:gd name="connsiteX4" fmla="*/ 0 w 10000"/>
              <a:gd name="connsiteY4" fmla="*/ 67 h 10067"/>
              <a:gd name="connsiteX0" fmla="*/ 0 w 10000"/>
              <a:gd name="connsiteY0" fmla="*/ 67 h 10067"/>
              <a:gd name="connsiteX1" fmla="*/ 6357 w 10000"/>
              <a:gd name="connsiteY1" fmla="*/ 0 h 10067"/>
              <a:gd name="connsiteX2" fmla="*/ 10000 w 10000"/>
              <a:gd name="connsiteY2" fmla="*/ 10067 h 10067"/>
              <a:gd name="connsiteX3" fmla="*/ 2815 w 10000"/>
              <a:gd name="connsiteY3" fmla="*/ 7553 h 10067"/>
              <a:gd name="connsiteX4" fmla="*/ 0 w 10000"/>
              <a:gd name="connsiteY4" fmla="*/ 67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67">
                <a:moveTo>
                  <a:pt x="0" y="67"/>
                </a:moveTo>
                <a:lnTo>
                  <a:pt x="6357" y="0"/>
                </a:lnTo>
                <a:cubicBezTo>
                  <a:pt x="10168" y="10615"/>
                  <a:pt x="6349" y="-296"/>
                  <a:pt x="10000" y="10067"/>
                </a:cubicBezTo>
                <a:lnTo>
                  <a:pt x="2815" y="7553"/>
                </a:lnTo>
                <a:lnTo>
                  <a:pt x="0" y="67"/>
                </a:lnTo>
                <a:close/>
              </a:path>
            </a:pathLst>
          </a:custGeom>
          <a:gradFill flip="none" rotWithShape="1">
            <a:gsLst>
              <a:gs pos="100000">
                <a:srgbClr val="FA9A0E"/>
              </a:gs>
              <a:gs pos="0">
                <a:srgbClr val="F5770F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流程图: 手动输入 8"/>
          <p:cNvSpPr/>
          <p:nvPr/>
        </p:nvSpPr>
        <p:spPr>
          <a:xfrm>
            <a:off x="6604391" y="2160378"/>
            <a:ext cx="1589721" cy="156325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882"/>
              <a:gd name="connsiteY0" fmla="*/ 2000 h 19417"/>
              <a:gd name="connsiteX1" fmla="*/ 10000 w 10882"/>
              <a:gd name="connsiteY1" fmla="*/ 0 h 19417"/>
              <a:gd name="connsiteX2" fmla="*/ 10882 w 10882"/>
              <a:gd name="connsiteY2" fmla="*/ 19417 h 19417"/>
              <a:gd name="connsiteX3" fmla="*/ 0 w 10882"/>
              <a:gd name="connsiteY3" fmla="*/ 10000 h 19417"/>
              <a:gd name="connsiteX4" fmla="*/ 0 w 10882"/>
              <a:gd name="connsiteY4" fmla="*/ 2000 h 19417"/>
              <a:gd name="connsiteX0" fmla="*/ 0 w 10882"/>
              <a:gd name="connsiteY0" fmla="*/ 2000 h 25050"/>
              <a:gd name="connsiteX1" fmla="*/ 10000 w 10882"/>
              <a:gd name="connsiteY1" fmla="*/ 0 h 25050"/>
              <a:gd name="connsiteX2" fmla="*/ 10882 w 10882"/>
              <a:gd name="connsiteY2" fmla="*/ 19417 h 25050"/>
              <a:gd name="connsiteX3" fmla="*/ 3483 w 10882"/>
              <a:gd name="connsiteY3" fmla="*/ 25050 h 25050"/>
              <a:gd name="connsiteX4" fmla="*/ 0 w 10882"/>
              <a:gd name="connsiteY4" fmla="*/ 2000 h 25050"/>
              <a:gd name="connsiteX0" fmla="*/ 0 w 18201"/>
              <a:gd name="connsiteY0" fmla="*/ 3368 h 26418"/>
              <a:gd name="connsiteX1" fmla="*/ 18201 w 18201"/>
              <a:gd name="connsiteY1" fmla="*/ 0 h 26418"/>
              <a:gd name="connsiteX2" fmla="*/ 10882 w 18201"/>
              <a:gd name="connsiteY2" fmla="*/ 20785 h 26418"/>
              <a:gd name="connsiteX3" fmla="*/ 3483 w 18201"/>
              <a:gd name="connsiteY3" fmla="*/ 26418 h 26418"/>
              <a:gd name="connsiteX4" fmla="*/ 0 w 18201"/>
              <a:gd name="connsiteY4" fmla="*/ 3368 h 26418"/>
              <a:gd name="connsiteX0" fmla="*/ 0 w 18201"/>
              <a:gd name="connsiteY0" fmla="*/ 3368 h 26418"/>
              <a:gd name="connsiteX1" fmla="*/ 18201 w 18201"/>
              <a:gd name="connsiteY1" fmla="*/ 0 h 26418"/>
              <a:gd name="connsiteX2" fmla="*/ 10000 w 18201"/>
              <a:gd name="connsiteY2" fmla="*/ 20061 h 26418"/>
              <a:gd name="connsiteX3" fmla="*/ 3483 w 18201"/>
              <a:gd name="connsiteY3" fmla="*/ 26418 h 26418"/>
              <a:gd name="connsiteX4" fmla="*/ 0 w 18201"/>
              <a:gd name="connsiteY4" fmla="*/ 3368 h 26418"/>
              <a:gd name="connsiteX0" fmla="*/ 0 w 18201"/>
              <a:gd name="connsiteY0" fmla="*/ 3368 h 26418"/>
              <a:gd name="connsiteX1" fmla="*/ 18201 w 18201"/>
              <a:gd name="connsiteY1" fmla="*/ 0 h 26418"/>
              <a:gd name="connsiteX2" fmla="*/ 10926 w 18201"/>
              <a:gd name="connsiteY2" fmla="*/ 20463 h 26418"/>
              <a:gd name="connsiteX3" fmla="*/ 3483 w 18201"/>
              <a:gd name="connsiteY3" fmla="*/ 26418 h 26418"/>
              <a:gd name="connsiteX4" fmla="*/ 0 w 18201"/>
              <a:gd name="connsiteY4" fmla="*/ 3368 h 26418"/>
              <a:gd name="connsiteX0" fmla="*/ 6879 w 14718"/>
              <a:gd name="connsiteY0" fmla="*/ 6265 h 26418"/>
              <a:gd name="connsiteX1" fmla="*/ 14718 w 14718"/>
              <a:gd name="connsiteY1" fmla="*/ 0 h 26418"/>
              <a:gd name="connsiteX2" fmla="*/ 7443 w 14718"/>
              <a:gd name="connsiteY2" fmla="*/ 20463 h 26418"/>
              <a:gd name="connsiteX3" fmla="*/ 0 w 14718"/>
              <a:gd name="connsiteY3" fmla="*/ 26418 h 26418"/>
              <a:gd name="connsiteX4" fmla="*/ 6879 w 14718"/>
              <a:gd name="connsiteY4" fmla="*/ 6265 h 26418"/>
              <a:gd name="connsiteX0" fmla="*/ 8246 w 14718"/>
              <a:gd name="connsiteY0" fmla="*/ 8277 h 26418"/>
              <a:gd name="connsiteX1" fmla="*/ 14718 w 14718"/>
              <a:gd name="connsiteY1" fmla="*/ 0 h 26418"/>
              <a:gd name="connsiteX2" fmla="*/ 7443 w 14718"/>
              <a:gd name="connsiteY2" fmla="*/ 20463 h 26418"/>
              <a:gd name="connsiteX3" fmla="*/ 0 w 14718"/>
              <a:gd name="connsiteY3" fmla="*/ 26418 h 26418"/>
              <a:gd name="connsiteX4" fmla="*/ 8246 w 14718"/>
              <a:gd name="connsiteY4" fmla="*/ 8277 h 26418"/>
              <a:gd name="connsiteX0" fmla="*/ 8687 w 14718"/>
              <a:gd name="connsiteY0" fmla="*/ 470 h 26418"/>
              <a:gd name="connsiteX1" fmla="*/ 14718 w 14718"/>
              <a:gd name="connsiteY1" fmla="*/ 0 h 26418"/>
              <a:gd name="connsiteX2" fmla="*/ 7443 w 14718"/>
              <a:gd name="connsiteY2" fmla="*/ 20463 h 26418"/>
              <a:gd name="connsiteX3" fmla="*/ 0 w 14718"/>
              <a:gd name="connsiteY3" fmla="*/ 26418 h 26418"/>
              <a:gd name="connsiteX4" fmla="*/ 8687 w 14718"/>
              <a:gd name="connsiteY4" fmla="*/ 470 h 2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18" h="26418">
                <a:moveTo>
                  <a:pt x="8687" y="470"/>
                </a:moveTo>
                <a:lnTo>
                  <a:pt x="14718" y="0"/>
                </a:lnTo>
                <a:lnTo>
                  <a:pt x="7443" y="20463"/>
                </a:lnTo>
                <a:lnTo>
                  <a:pt x="0" y="26418"/>
                </a:lnTo>
                <a:lnTo>
                  <a:pt x="8687" y="470"/>
                </a:lnTo>
                <a:close/>
              </a:path>
            </a:pathLst>
          </a:custGeom>
          <a:gradFill flip="none" rotWithShape="1">
            <a:gsLst>
              <a:gs pos="0">
                <a:srgbClr val="FA9A0E"/>
              </a:gs>
              <a:gs pos="100000">
                <a:srgbClr val="F5770F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流程图: 手动输入 1"/>
          <p:cNvSpPr/>
          <p:nvPr/>
        </p:nvSpPr>
        <p:spPr>
          <a:xfrm>
            <a:off x="1419101" y="2160052"/>
            <a:ext cx="6784644" cy="122166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325"/>
              <a:gd name="connsiteY0" fmla="*/ 1410 h 10000"/>
              <a:gd name="connsiteX1" fmla="*/ 10325 w 10325"/>
              <a:gd name="connsiteY1" fmla="*/ 0 h 10000"/>
              <a:gd name="connsiteX2" fmla="*/ 10325 w 10325"/>
              <a:gd name="connsiteY2" fmla="*/ 10000 h 10000"/>
              <a:gd name="connsiteX3" fmla="*/ 325 w 10325"/>
              <a:gd name="connsiteY3" fmla="*/ 10000 h 10000"/>
              <a:gd name="connsiteX4" fmla="*/ 0 w 10325"/>
              <a:gd name="connsiteY4" fmla="*/ 1410 h 10000"/>
              <a:gd name="connsiteX0" fmla="*/ 0 w 10325"/>
              <a:gd name="connsiteY0" fmla="*/ 1410 h 14046"/>
              <a:gd name="connsiteX1" fmla="*/ 10325 w 10325"/>
              <a:gd name="connsiteY1" fmla="*/ 0 h 14046"/>
              <a:gd name="connsiteX2" fmla="*/ 10325 w 10325"/>
              <a:gd name="connsiteY2" fmla="*/ 10000 h 14046"/>
              <a:gd name="connsiteX3" fmla="*/ 603 w 10325"/>
              <a:gd name="connsiteY3" fmla="*/ 14046 h 14046"/>
              <a:gd name="connsiteX4" fmla="*/ 0 w 10325"/>
              <a:gd name="connsiteY4" fmla="*/ 1410 h 14046"/>
              <a:gd name="connsiteX0" fmla="*/ 0 w 10325"/>
              <a:gd name="connsiteY0" fmla="*/ 1410 h 14046"/>
              <a:gd name="connsiteX1" fmla="*/ 10325 w 10325"/>
              <a:gd name="connsiteY1" fmla="*/ 0 h 14046"/>
              <a:gd name="connsiteX2" fmla="*/ 10325 w 10325"/>
              <a:gd name="connsiteY2" fmla="*/ 10000 h 14046"/>
              <a:gd name="connsiteX3" fmla="*/ 603 w 10325"/>
              <a:gd name="connsiteY3" fmla="*/ 14046 h 14046"/>
              <a:gd name="connsiteX4" fmla="*/ 0 w 10325"/>
              <a:gd name="connsiteY4" fmla="*/ 1410 h 14046"/>
              <a:gd name="connsiteX0" fmla="*/ 0 w 12572"/>
              <a:gd name="connsiteY0" fmla="*/ 1747 h 14383"/>
              <a:gd name="connsiteX1" fmla="*/ 12572 w 12572"/>
              <a:gd name="connsiteY1" fmla="*/ 0 h 14383"/>
              <a:gd name="connsiteX2" fmla="*/ 10325 w 12572"/>
              <a:gd name="connsiteY2" fmla="*/ 10337 h 14383"/>
              <a:gd name="connsiteX3" fmla="*/ 603 w 12572"/>
              <a:gd name="connsiteY3" fmla="*/ 14383 h 14383"/>
              <a:gd name="connsiteX4" fmla="*/ 0 w 12572"/>
              <a:gd name="connsiteY4" fmla="*/ 1747 h 14383"/>
              <a:gd name="connsiteX0" fmla="*/ 0 w 12572"/>
              <a:gd name="connsiteY0" fmla="*/ 1747 h 15900"/>
              <a:gd name="connsiteX1" fmla="*/ 12572 w 12572"/>
              <a:gd name="connsiteY1" fmla="*/ 0 h 15900"/>
              <a:gd name="connsiteX2" fmla="*/ 11070 w 12572"/>
              <a:gd name="connsiteY2" fmla="*/ 15900 h 15900"/>
              <a:gd name="connsiteX3" fmla="*/ 603 w 12572"/>
              <a:gd name="connsiteY3" fmla="*/ 14383 h 15900"/>
              <a:gd name="connsiteX4" fmla="*/ 0 w 12572"/>
              <a:gd name="connsiteY4" fmla="*/ 1747 h 15900"/>
              <a:gd name="connsiteX0" fmla="*/ 0 w 12612"/>
              <a:gd name="connsiteY0" fmla="*/ 1557 h 15900"/>
              <a:gd name="connsiteX1" fmla="*/ 12612 w 12612"/>
              <a:gd name="connsiteY1" fmla="*/ 0 h 15900"/>
              <a:gd name="connsiteX2" fmla="*/ 11110 w 12612"/>
              <a:gd name="connsiteY2" fmla="*/ 15900 h 15900"/>
              <a:gd name="connsiteX3" fmla="*/ 643 w 12612"/>
              <a:gd name="connsiteY3" fmla="*/ 14383 h 15900"/>
              <a:gd name="connsiteX4" fmla="*/ 0 w 12612"/>
              <a:gd name="connsiteY4" fmla="*/ 1557 h 15900"/>
              <a:gd name="connsiteX0" fmla="*/ 0 w 12612"/>
              <a:gd name="connsiteY0" fmla="*/ 1557 h 15900"/>
              <a:gd name="connsiteX1" fmla="*/ 12612 w 12612"/>
              <a:gd name="connsiteY1" fmla="*/ 0 h 15900"/>
              <a:gd name="connsiteX2" fmla="*/ 11110 w 12612"/>
              <a:gd name="connsiteY2" fmla="*/ 15900 h 15900"/>
              <a:gd name="connsiteX3" fmla="*/ 643 w 12612"/>
              <a:gd name="connsiteY3" fmla="*/ 14383 h 15900"/>
              <a:gd name="connsiteX4" fmla="*/ 0 w 12612"/>
              <a:gd name="connsiteY4" fmla="*/ 1557 h 15900"/>
              <a:gd name="connsiteX0" fmla="*/ 0 w 12634"/>
              <a:gd name="connsiteY0" fmla="*/ 1841 h 16184"/>
              <a:gd name="connsiteX1" fmla="*/ 12634 w 12634"/>
              <a:gd name="connsiteY1" fmla="*/ 0 h 16184"/>
              <a:gd name="connsiteX2" fmla="*/ 11110 w 12634"/>
              <a:gd name="connsiteY2" fmla="*/ 16184 h 16184"/>
              <a:gd name="connsiteX3" fmla="*/ 643 w 12634"/>
              <a:gd name="connsiteY3" fmla="*/ 14667 h 16184"/>
              <a:gd name="connsiteX4" fmla="*/ 0 w 12634"/>
              <a:gd name="connsiteY4" fmla="*/ 1841 h 16184"/>
              <a:gd name="connsiteX0" fmla="*/ 0 w 12634"/>
              <a:gd name="connsiteY0" fmla="*/ 1841 h 16216"/>
              <a:gd name="connsiteX1" fmla="*/ 12634 w 12634"/>
              <a:gd name="connsiteY1" fmla="*/ 0 h 16216"/>
              <a:gd name="connsiteX2" fmla="*/ 11150 w 12634"/>
              <a:gd name="connsiteY2" fmla="*/ 16216 h 16216"/>
              <a:gd name="connsiteX3" fmla="*/ 643 w 12634"/>
              <a:gd name="connsiteY3" fmla="*/ 14667 h 16216"/>
              <a:gd name="connsiteX4" fmla="*/ 0 w 12634"/>
              <a:gd name="connsiteY4" fmla="*/ 1841 h 16216"/>
              <a:gd name="connsiteX0" fmla="*/ 0 w 12634"/>
              <a:gd name="connsiteY0" fmla="*/ 1841 h 16216"/>
              <a:gd name="connsiteX1" fmla="*/ 12634 w 12634"/>
              <a:gd name="connsiteY1" fmla="*/ 0 h 16216"/>
              <a:gd name="connsiteX2" fmla="*/ 11150 w 12634"/>
              <a:gd name="connsiteY2" fmla="*/ 16216 h 16216"/>
              <a:gd name="connsiteX3" fmla="*/ 652 w 12634"/>
              <a:gd name="connsiteY3" fmla="*/ 14920 h 16216"/>
              <a:gd name="connsiteX4" fmla="*/ 0 w 12634"/>
              <a:gd name="connsiteY4" fmla="*/ 1841 h 1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4" h="16216">
                <a:moveTo>
                  <a:pt x="0" y="1841"/>
                </a:moveTo>
                <a:lnTo>
                  <a:pt x="12634" y="0"/>
                </a:lnTo>
                <a:lnTo>
                  <a:pt x="11150" y="16216"/>
                </a:lnTo>
                <a:lnTo>
                  <a:pt x="652" y="14920"/>
                </a:lnTo>
                <a:cubicBezTo>
                  <a:pt x="30" y="2237"/>
                  <a:pt x="645" y="14787"/>
                  <a:pt x="0" y="1841"/>
                </a:cubicBezTo>
                <a:close/>
              </a:path>
            </a:pathLst>
          </a:custGeom>
          <a:gradFill flip="none" rotWithShape="1">
            <a:gsLst>
              <a:gs pos="100000">
                <a:srgbClr val="F5770F"/>
              </a:gs>
              <a:gs pos="0">
                <a:srgbClr val="F5770F"/>
              </a:gs>
              <a:gs pos="50000">
                <a:srgbClr val="FA9A0E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357504" y="2552587"/>
            <a:ext cx="2428999" cy="52322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2800" b="1" dirty="0">
                <a:gradFill>
                  <a:gsLst>
                    <a:gs pos="0">
                      <a:schemeClr val="bg1">
                        <a:lumMod val="97000"/>
                        <a:lumOff val="3000"/>
                      </a:schemeClr>
                    </a:gs>
                    <a:gs pos="50000">
                      <a:schemeClr val="bg1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2800" b="1" dirty="0">
              <a:gradFill>
                <a:gsLst>
                  <a:gs pos="0">
                    <a:schemeClr val="bg1">
                      <a:lumMod val="97000"/>
                      <a:lumOff val="3000"/>
                    </a:schemeClr>
                  </a:gs>
                  <a:gs pos="50000">
                    <a:schemeClr val="bg1"/>
                  </a:gs>
                </a:gsLst>
                <a:lin ang="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1544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5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11" grpId="0" animBg="1"/>
      <p:bldP spid="3" grpId="0" animBg="1"/>
      <p:bldP spid="9" grpId="0" animBg="1"/>
      <p:bldP spid="2" grpId="0" animBg="1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410710" y="3009140"/>
            <a:ext cx="1732190" cy="307775"/>
          </a:xfrm>
        </p:spPr>
        <p:txBody>
          <a:bodyPr/>
          <a:lstStyle/>
          <a:p>
            <a:r>
              <a:rPr lang="en-US" altLang="zh-CN" dirty="0"/>
              <a:t>Self Introduction</a:t>
            </a:r>
            <a:endParaRPr lang="zh-CN" alt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2564494" y="3009140"/>
            <a:ext cx="1732190" cy="907939"/>
          </a:xfrm>
        </p:spPr>
        <p:txBody>
          <a:bodyPr/>
          <a:lstStyle/>
          <a:p>
            <a:r>
              <a:rPr lang="en-US" altLang="zh-CN" dirty="0"/>
              <a:t>Performance Review</a:t>
            </a:r>
            <a:endParaRPr lang="zh-CN" altLang="en-US" dirty="0"/>
          </a:p>
          <a:p>
            <a:r>
              <a:rPr lang="en-US" altLang="zh-CN" dirty="0"/>
              <a:t>[Date to Date]</a:t>
            </a:r>
          </a:p>
          <a:p>
            <a:r>
              <a:rPr lang="en-US" altLang="zh-CN" sz="900" dirty="0"/>
              <a:t>(for the review period)</a:t>
            </a:r>
            <a:endParaRPr lang="zh-CN" altLang="en-US" sz="900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9"/>
          </p:nvPr>
        </p:nvSpPr>
        <p:spPr>
          <a:xfrm>
            <a:off x="4718278" y="3009140"/>
            <a:ext cx="1797938" cy="800217"/>
          </a:xfrm>
        </p:spPr>
        <p:txBody>
          <a:bodyPr lIns="36000" rIns="36000"/>
          <a:lstStyle/>
          <a:p>
            <a:r>
              <a:rPr lang="en-US" altLang="zh-CN" dirty="0"/>
              <a:t>Business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endParaRPr lang="zh-CN" altLang="en-US" dirty="0"/>
          </a:p>
          <a:p>
            <a:r>
              <a:rPr lang="en-US" altLang="zh-CN" dirty="0"/>
              <a:t>[Date to Date]</a:t>
            </a:r>
          </a:p>
          <a:p>
            <a:r>
              <a:rPr lang="en-US" altLang="zh-CN" sz="900" dirty="0"/>
              <a:t>(for the 1</a:t>
            </a:r>
            <a:r>
              <a:rPr lang="en-US" altLang="zh-CN" sz="900" baseline="30000" dirty="0"/>
              <a:t>st</a:t>
            </a:r>
            <a:r>
              <a:rPr lang="en-US" altLang="zh-CN" sz="900" dirty="0"/>
              <a:t> year of new position)</a:t>
            </a:r>
            <a:endParaRPr lang="zh-CN" altLang="en-US" sz="900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0"/>
          </p:nvPr>
        </p:nvSpPr>
        <p:spPr>
          <a:xfrm>
            <a:off x="6872061" y="3009140"/>
            <a:ext cx="1732190" cy="307775"/>
          </a:xfrm>
        </p:spPr>
        <p:txBody>
          <a:bodyPr/>
          <a:lstStyle/>
          <a:p>
            <a:r>
              <a:rPr lang="en-US" altLang="zh-CN" dirty="0"/>
              <a:t>Action Plan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9868" y="4818990"/>
            <a:ext cx="1475656" cy="27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9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>
          <a:xfrm>
            <a:off x="1115616" y="2211711"/>
            <a:ext cx="4320480" cy="584773"/>
          </a:xfrm>
        </p:spPr>
        <p:txBody>
          <a:bodyPr/>
          <a:lstStyle/>
          <a:p>
            <a:r>
              <a:rPr lang="en-US" altLang="zh-CN" sz="3200" dirty="0"/>
              <a:t>Self</a:t>
            </a:r>
            <a:r>
              <a:rPr lang="zh-CN" altLang="en-US" sz="3200" dirty="0"/>
              <a:t> </a:t>
            </a:r>
            <a:r>
              <a:rPr lang="en-US" altLang="zh-CN" sz="3200" dirty="0"/>
              <a:t>introduction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1230085" y="2839413"/>
            <a:ext cx="2456540" cy="338554"/>
          </a:xfrm>
        </p:spPr>
        <p:txBody>
          <a:bodyPr/>
          <a:lstStyle/>
          <a:p>
            <a:r>
              <a:rPr lang="en-US" sz="1600" dirty="0"/>
              <a:t>Part One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9868" y="4818990"/>
            <a:ext cx="1475656" cy="27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08536" y="369949"/>
            <a:ext cx="4211736" cy="840230"/>
          </a:xfrm>
        </p:spPr>
        <p:txBody>
          <a:bodyPr/>
          <a:lstStyle/>
          <a:p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&amp;Career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3448487" y="95624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/>
              <a:t>Self 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  </a:t>
            </a:r>
          </a:p>
        </p:txBody>
      </p:sp>
      <p:graphicFrame>
        <p:nvGraphicFramePr>
          <p:cNvPr id="33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477354"/>
              </p:ext>
            </p:extLst>
          </p:nvPr>
        </p:nvGraphicFramePr>
        <p:xfrm>
          <a:off x="3851920" y="2302831"/>
          <a:ext cx="4834880" cy="2213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563888" y="4083918"/>
            <a:ext cx="864097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YYYY/MM</a:t>
            </a:r>
            <a:endParaRPr kumimoji="1" lang="zh-CN" altLang="en-US" sz="11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568" y="699542"/>
            <a:ext cx="1512168" cy="255146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Photo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51015" y="3782307"/>
            <a:ext cx="864097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YYYY/MM</a:t>
            </a:r>
            <a:endParaRPr kumimoji="1" lang="zh-CN" altLang="en-US" sz="11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12160" y="3512196"/>
            <a:ext cx="864097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YYYY/MM</a:t>
            </a:r>
            <a:endParaRPr kumimoji="1" lang="zh-CN" altLang="en-US" sz="11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08304" y="3246017"/>
            <a:ext cx="864097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YYYY/MM</a:t>
            </a:r>
            <a:endParaRPr kumimoji="1" lang="zh-CN" altLang="en-US" sz="11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637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>
          <a:xfrm>
            <a:off x="1187624" y="2211710"/>
            <a:ext cx="4320480" cy="584773"/>
          </a:xfrm>
        </p:spPr>
        <p:txBody>
          <a:bodyPr/>
          <a:lstStyle/>
          <a:p>
            <a:r>
              <a:rPr lang="en-US" altLang="zh-CN" sz="3200" dirty="0"/>
              <a:t>Performance Review</a:t>
            </a:r>
            <a:endParaRPr lang="zh-CN" alt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1230085" y="2839413"/>
            <a:ext cx="2456540" cy="338554"/>
          </a:xfrm>
        </p:spPr>
        <p:txBody>
          <a:bodyPr/>
          <a:lstStyle/>
          <a:p>
            <a:r>
              <a:rPr lang="en-US" sz="1600" dirty="0"/>
              <a:t>Part Two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9868" y="4818990"/>
            <a:ext cx="1475656" cy="27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7704" y="369949"/>
            <a:ext cx="5904656" cy="840230"/>
          </a:xfrm>
        </p:spPr>
        <p:txBody>
          <a:bodyPr/>
          <a:lstStyle/>
          <a:p>
            <a:r>
              <a:rPr lang="en-US" dirty="0"/>
              <a:t>Review- B</a:t>
            </a:r>
            <a:r>
              <a:rPr lang="en-US" altLang="zh-CN" dirty="0"/>
              <a:t>illing Data Analysis 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576" y="843558"/>
            <a:ext cx="3312368" cy="251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charset="2"/>
              <a:buChar char="Ø"/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Annual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Billing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IO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）：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No.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Placement: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charset="2"/>
              <a:buChar char="Ø"/>
            </a:pPr>
            <a:r>
              <a:rPr kumimoji="1" lang="en-US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Billing of Recent 2 </a:t>
            </a:r>
            <a:r>
              <a:rPr kumimoji="1" lang="en-US" altLang="zh-CN" sz="11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Qtrs</a:t>
            </a:r>
            <a:r>
              <a:rPr kumimoji="1" lang="en-US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(IO):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No. of Placement: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charset="2"/>
              <a:buChar char="Ø"/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Average Billing / </a:t>
            </a: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Qtr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(IO):</a:t>
            </a: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5434" y="3723878"/>
            <a:ext cx="3384376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charset="2"/>
              <a:buChar char="Ø"/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Key Account Numbers:  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charset="2"/>
              <a:buChar char="Ø"/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Industry: </a:t>
            </a: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32040" y="1026869"/>
            <a:ext cx="3312368" cy="223445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[Please fill the Data Analysis Chart]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By clients: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By quarterly revenue trends:</a:t>
            </a: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75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08536" y="369949"/>
            <a:ext cx="4571776" cy="466281"/>
          </a:xfrm>
        </p:spPr>
        <p:txBody>
          <a:bodyPr/>
          <a:lstStyle/>
          <a:p>
            <a:r>
              <a:rPr lang="en-US" altLang="zh-CN" dirty="0"/>
              <a:t>Review- Client Analysis </a:t>
            </a:r>
          </a:p>
        </p:txBody>
      </p:sp>
      <p:graphicFrame>
        <p:nvGraphicFramePr>
          <p:cNvPr id="3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97580"/>
              </p:ext>
            </p:extLst>
          </p:nvPr>
        </p:nvGraphicFramePr>
        <p:xfrm>
          <a:off x="395536" y="987575"/>
          <a:ext cx="5684454" cy="355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8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495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\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[industry]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[industry]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</a:rPr>
                        <a:t>[industry]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</a:rPr>
                        <a:t>[industry]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>
                          <a:solidFill>
                            <a:schemeClr val="tx1"/>
                          </a:solidFill>
                        </a:rPr>
                        <a:t>[industry]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7226"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[clients</a:t>
                      </a:r>
                      <a:r>
                        <a:rPr lang="en-US" altLang="zh-CN" sz="1400" baseline="0" dirty="0"/>
                        <a:t> </a:t>
                      </a:r>
                      <a:r>
                        <a:rPr lang="en-US" altLang="zh-CN" sz="1400" dirty="0"/>
                        <a:t>company</a:t>
                      </a:r>
                      <a:r>
                        <a:rPr lang="en-US" altLang="zh-CN" sz="1400" baseline="0" dirty="0"/>
                        <a:t> name]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[clients</a:t>
                      </a:r>
                      <a:r>
                        <a:rPr lang="en-US" altLang="zh-CN" sz="1400" baseline="0"/>
                        <a:t> </a:t>
                      </a:r>
                      <a:r>
                        <a:rPr lang="en-US" altLang="zh-CN" sz="1400"/>
                        <a:t>company</a:t>
                      </a:r>
                      <a:r>
                        <a:rPr lang="en-US" altLang="zh-CN" sz="1400" baseline="0"/>
                        <a:t> name]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[clients</a:t>
                      </a:r>
                      <a:r>
                        <a:rPr lang="en-US" altLang="zh-CN" sz="1400" baseline="0"/>
                        <a:t> </a:t>
                      </a:r>
                      <a:r>
                        <a:rPr lang="en-US" altLang="zh-CN" sz="1400"/>
                        <a:t>company</a:t>
                      </a:r>
                      <a:r>
                        <a:rPr lang="en-US" altLang="zh-CN" sz="1400" baseline="0"/>
                        <a:t> name]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[clients</a:t>
                      </a:r>
                      <a:r>
                        <a:rPr lang="en-US" altLang="zh-CN" sz="1400" baseline="0"/>
                        <a:t> </a:t>
                      </a:r>
                      <a:r>
                        <a:rPr lang="en-US" altLang="zh-CN" sz="1400"/>
                        <a:t>company</a:t>
                      </a:r>
                      <a:r>
                        <a:rPr lang="en-US" altLang="zh-CN" sz="1400" baseline="0"/>
                        <a:t> name]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[clients</a:t>
                      </a:r>
                      <a:r>
                        <a:rPr lang="en-US" altLang="zh-CN" sz="1400" baseline="0" dirty="0"/>
                        <a:t> </a:t>
                      </a:r>
                      <a:r>
                        <a:rPr lang="en-US" altLang="zh-CN" sz="1400" dirty="0"/>
                        <a:t>company</a:t>
                      </a:r>
                      <a:r>
                        <a:rPr lang="en-US" altLang="zh-CN" sz="1400" baseline="0" dirty="0"/>
                        <a:t> name]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247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[clients</a:t>
                      </a:r>
                      <a:r>
                        <a:rPr lang="en-US" altLang="zh-CN" sz="1400" baseline="0"/>
                        <a:t> </a:t>
                      </a:r>
                      <a:r>
                        <a:rPr lang="en-US" altLang="zh-CN" sz="1400"/>
                        <a:t>company</a:t>
                      </a:r>
                      <a:r>
                        <a:rPr lang="en-US" altLang="zh-CN" sz="1400" baseline="0"/>
                        <a:t> name]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[clients</a:t>
                      </a:r>
                      <a:r>
                        <a:rPr lang="en-US" altLang="zh-CN" sz="1400" baseline="0"/>
                        <a:t> </a:t>
                      </a:r>
                      <a:r>
                        <a:rPr lang="en-US" altLang="zh-CN" sz="1400"/>
                        <a:t>company</a:t>
                      </a:r>
                      <a:r>
                        <a:rPr lang="en-US" altLang="zh-CN" sz="1400" baseline="0"/>
                        <a:t> name]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[clients</a:t>
                      </a:r>
                      <a:r>
                        <a:rPr lang="en-US" altLang="zh-CN" sz="1400" baseline="0"/>
                        <a:t> </a:t>
                      </a:r>
                      <a:r>
                        <a:rPr lang="en-US" altLang="zh-CN" sz="1400"/>
                        <a:t>company</a:t>
                      </a:r>
                      <a:r>
                        <a:rPr lang="en-US" altLang="zh-CN" sz="1400" baseline="0"/>
                        <a:t> name]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[clients</a:t>
                      </a:r>
                      <a:r>
                        <a:rPr lang="en-US" altLang="zh-CN" sz="1400" baseline="0"/>
                        <a:t> </a:t>
                      </a:r>
                      <a:r>
                        <a:rPr lang="en-US" altLang="zh-CN" sz="1400"/>
                        <a:t>company</a:t>
                      </a:r>
                      <a:r>
                        <a:rPr lang="en-US" altLang="zh-CN" sz="1400" baseline="0"/>
                        <a:t> name]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[clients</a:t>
                      </a:r>
                      <a:r>
                        <a:rPr lang="en-US" altLang="zh-CN" sz="1400" baseline="0" dirty="0"/>
                        <a:t> </a:t>
                      </a:r>
                      <a:r>
                        <a:rPr lang="en-US" altLang="zh-CN" sz="1400" dirty="0"/>
                        <a:t>company</a:t>
                      </a:r>
                      <a:r>
                        <a:rPr lang="en-US" altLang="zh-CN" sz="1400" baseline="0" dirty="0"/>
                        <a:t> name]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1968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[clients</a:t>
                      </a:r>
                      <a:r>
                        <a:rPr lang="en-US" altLang="zh-CN" sz="1400" baseline="0"/>
                        <a:t> </a:t>
                      </a:r>
                      <a:r>
                        <a:rPr lang="en-US" altLang="zh-CN" sz="1400"/>
                        <a:t>company</a:t>
                      </a:r>
                      <a:r>
                        <a:rPr lang="en-US" altLang="zh-CN" sz="1400" baseline="0"/>
                        <a:t> name]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[clients</a:t>
                      </a:r>
                      <a:r>
                        <a:rPr lang="en-US" altLang="zh-CN" sz="1400" baseline="0"/>
                        <a:t> </a:t>
                      </a:r>
                      <a:r>
                        <a:rPr lang="en-US" altLang="zh-CN" sz="1400"/>
                        <a:t>company</a:t>
                      </a:r>
                      <a:r>
                        <a:rPr lang="en-US" altLang="zh-CN" sz="1400" baseline="0"/>
                        <a:t> name]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[clients</a:t>
                      </a:r>
                      <a:r>
                        <a:rPr lang="en-US" altLang="zh-CN" sz="1400" baseline="0" dirty="0"/>
                        <a:t> </a:t>
                      </a:r>
                      <a:r>
                        <a:rPr lang="en-US" altLang="zh-CN" sz="1400" dirty="0"/>
                        <a:t>company</a:t>
                      </a:r>
                      <a:r>
                        <a:rPr lang="en-US" altLang="zh-CN" sz="1400" baseline="0" dirty="0"/>
                        <a:t> name]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[clients</a:t>
                      </a:r>
                      <a:r>
                        <a:rPr lang="en-US" altLang="zh-CN" sz="1400" baseline="0"/>
                        <a:t> </a:t>
                      </a:r>
                      <a:r>
                        <a:rPr lang="en-US" altLang="zh-CN" sz="1400"/>
                        <a:t>company</a:t>
                      </a:r>
                      <a:r>
                        <a:rPr lang="en-US" altLang="zh-CN" sz="1400" baseline="0"/>
                        <a:t> name]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[clients</a:t>
                      </a:r>
                      <a:r>
                        <a:rPr lang="en-US" altLang="zh-CN" sz="1400" baseline="0" dirty="0"/>
                        <a:t> </a:t>
                      </a:r>
                      <a:r>
                        <a:rPr lang="en-US" altLang="zh-CN" sz="1400" dirty="0"/>
                        <a:t>company</a:t>
                      </a:r>
                      <a:r>
                        <a:rPr lang="en-US" altLang="zh-CN" sz="1400" baseline="0" dirty="0"/>
                        <a:t> name]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虚尾箭头 4"/>
          <p:cNvSpPr/>
          <p:nvPr/>
        </p:nvSpPr>
        <p:spPr>
          <a:xfrm>
            <a:off x="6009836" y="1481816"/>
            <a:ext cx="648803" cy="432048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50005" y="1481816"/>
            <a:ext cx="2181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5783"/>
            <a:r>
              <a:rPr lang="en-US" altLang="zh-CN" sz="1200" b="1" dirty="0">
                <a:solidFill>
                  <a:srgbClr val="000000"/>
                </a:solidFill>
              </a:rPr>
              <a:t>[Summary of Pros./Cons]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7" name="虚尾箭头 6"/>
          <p:cNvSpPr/>
          <p:nvPr/>
        </p:nvSpPr>
        <p:spPr>
          <a:xfrm>
            <a:off x="6007982" y="2341998"/>
            <a:ext cx="648803" cy="432048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虚尾箭头 7"/>
          <p:cNvSpPr/>
          <p:nvPr/>
        </p:nvSpPr>
        <p:spPr>
          <a:xfrm>
            <a:off x="6007982" y="3688633"/>
            <a:ext cx="648803" cy="432048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50005" y="2404401"/>
            <a:ext cx="2181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5783"/>
            <a:r>
              <a:rPr lang="en-US" altLang="zh-CN" sz="1200" b="1" dirty="0">
                <a:solidFill>
                  <a:srgbClr val="000000"/>
                </a:solidFill>
              </a:rPr>
              <a:t>[Summary of Pros./Cons]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50005" y="3766157"/>
            <a:ext cx="2181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5783"/>
            <a:r>
              <a:rPr lang="en-US" altLang="zh-CN" sz="1200" b="1" dirty="0">
                <a:solidFill>
                  <a:srgbClr val="000000"/>
                </a:solidFill>
              </a:rPr>
              <a:t>[Summary of Pros./Cons]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5536" y="4866501"/>
            <a:ext cx="5256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5783"/>
            <a:r>
              <a:rPr lang="en-US" altLang="zh-CN" sz="1200" b="1" dirty="0">
                <a:solidFill>
                  <a:srgbClr val="000000"/>
                </a:solidFill>
              </a:rPr>
              <a:t>A/B/C  grades of Clients:   A- Highest level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24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1720" y="339502"/>
            <a:ext cx="5832648" cy="870677"/>
          </a:xfrm>
        </p:spPr>
        <p:txBody>
          <a:bodyPr/>
          <a:lstStyle/>
          <a:p>
            <a:r>
              <a:rPr lang="en-US" altLang="zh-CN" dirty="0"/>
              <a:t>Review-Candidate Data Analysis</a:t>
            </a:r>
            <a:endParaRPr lang="en-US" dirty="0"/>
          </a:p>
        </p:txBody>
      </p:sp>
      <p:graphicFrame>
        <p:nvGraphicFramePr>
          <p:cNvPr id="3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985126"/>
              </p:ext>
            </p:extLst>
          </p:nvPr>
        </p:nvGraphicFramePr>
        <p:xfrm>
          <a:off x="827584" y="987574"/>
          <a:ext cx="8064895" cy="4048831"/>
        </p:xfrm>
        <a:graphic>
          <a:graphicData uri="http://schemas.openxmlformats.org/drawingml/2006/table">
            <a:tbl>
              <a:tblPr/>
              <a:tblGrid>
                <a:gridCol w="2122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6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Industry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[Function 1] </a:t>
                      </a:r>
                    </a:p>
                    <a:p>
                      <a:pPr algn="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Cdd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Pool Number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Comments</a:t>
                      </a:r>
                    </a:p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Pros./Cons.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[Function 2] </a:t>
                      </a:r>
                    </a:p>
                    <a:p>
                      <a:pPr algn="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Cdd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Pool Number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Comments</a:t>
                      </a:r>
                    </a:p>
                    <a:p>
                      <a:pPr algn="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Pros./Cons.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[industry]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[Sub-total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Number]</a:t>
                      </a:r>
                    </a:p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e.g. 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[Sub-total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Number]</a:t>
                      </a:r>
                    </a:p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e.g. 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9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[sub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industry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[Number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of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cdd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[Number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of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cdd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5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[industry]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[Sub-total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Number]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[Sub-total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Number]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[sub</a:t>
                      </a:r>
                      <a:r>
                        <a:rPr lang="en-US" altLang="zh-CN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industry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[Number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of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cdd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[Number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of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cdd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[sub</a:t>
                      </a:r>
                      <a:r>
                        <a:rPr lang="en-US" altLang="zh-CN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industry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[Number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of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cdd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[Number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of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cdd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5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[industry]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[Sub-total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Number]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[Sub-total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Number]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[sub</a:t>
                      </a:r>
                      <a:r>
                        <a:rPr lang="en-US" altLang="zh-CN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industry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[Number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of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cdd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[Number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of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cdd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[sub</a:t>
                      </a:r>
                      <a:r>
                        <a:rPr lang="en-US" altLang="zh-CN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industry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[Number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of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cdd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[Number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of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cdd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[sub</a:t>
                      </a:r>
                      <a:r>
                        <a:rPr lang="en-US" altLang="zh-CN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industry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[Number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of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cdd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[Number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of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cdd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55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[industry]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[Sub-total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Number]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[Sub-total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Number]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[sub</a:t>
                      </a:r>
                      <a:r>
                        <a:rPr lang="en-US" altLang="zh-CN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industry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[Number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of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cdd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[Number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of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cdd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360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[Sub-total</a:t>
                      </a:r>
                      <a:r>
                        <a:rPr lang="en-US" altLang="zh-CN" sz="1400" b="1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of above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[Sub-total</a:t>
                      </a:r>
                      <a:r>
                        <a:rPr lang="en-US" altLang="zh-CN" sz="1400" b="1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of above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09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>
          <a:xfrm>
            <a:off x="1187624" y="2211710"/>
            <a:ext cx="4320480" cy="584773"/>
          </a:xfrm>
        </p:spPr>
        <p:txBody>
          <a:bodyPr/>
          <a:lstStyle/>
          <a:p>
            <a:r>
              <a:rPr lang="en-US" altLang="zh-CN" sz="3200" dirty="0"/>
              <a:t>Business Plan</a:t>
            </a:r>
            <a:endParaRPr lang="zh-CN" alt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1230085" y="2839413"/>
            <a:ext cx="2456540" cy="338554"/>
          </a:xfrm>
        </p:spPr>
        <p:txBody>
          <a:bodyPr/>
          <a:lstStyle/>
          <a:p>
            <a:r>
              <a:rPr lang="en-US" sz="1600" dirty="0"/>
              <a:t>Part Three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9868" y="4818990"/>
            <a:ext cx="1475656" cy="27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3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13_模板页面">
  <a:themeElements>
    <a:clrScheme name="Yellow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100"/>
      </a:accent1>
      <a:accent2>
        <a:srgbClr val="333E50"/>
      </a:accent2>
      <a:accent3>
        <a:srgbClr val="FFFFFF"/>
      </a:accent3>
      <a:accent4>
        <a:srgbClr val="000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模板页面">
  <a:themeElements>
    <a:clrScheme name="Yellow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100"/>
      </a:accent1>
      <a:accent2>
        <a:srgbClr val="333E50"/>
      </a:accent2>
      <a:accent3>
        <a:srgbClr val="FFFFFF"/>
      </a:accent3>
      <a:accent4>
        <a:srgbClr val="000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模板页面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BC61E"/>
      </a:accent1>
      <a:accent2>
        <a:srgbClr val="1F2639"/>
      </a:accent2>
      <a:accent3>
        <a:srgbClr val="FF6600"/>
      </a:accent3>
      <a:accent4>
        <a:srgbClr val="8A8A8A"/>
      </a:accent4>
      <a:accent5>
        <a:srgbClr val="292929"/>
      </a:accent5>
      <a:accent6>
        <a:srgbClr val="D6D6D6"/>
      </a:accent6>
      <a:hlink>
        <a:srgbClr val="0563C1"/>
      </a:hlink>
      <a:folHlink>
        <a:srgbClr val="954F72"/>
      </a:folHlink>
    </a:clrScheme>
    <a:fontScheme name="自定义 4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模板页面">
  <a:themeElements>
    <a:clrScheme name="Yellow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100"/>
      </a:accent1>
      <a:accent2>
        <a:srgbClr val="333E50"/>
      </a:accent2>
      <a:accent3>
        <a:srgbClr val="FFFFFF"/>
      </a:accent3>
      <a:accent4>
        <a:srgbClr val="000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模板页面">
  <a:themeElements>
    <a:clrScheme name="Yellow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100"/>
      </a:accent1>
      <a:accent2>
        <a:srgbClr val="333E50"/>
      </a:accent2>
      <a:accent3>
        <a:srgbClr val="FFFFFF"/>
      </a:accent3>
      <a:accent4>
        <a:srgbClr val="000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0_模板页面">
  <a:themeElements>
    <a:clrScheme name="Yellow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100"/>
      </a:accent1>
      <a:accent2>
        <a:srgbClr val="333E50"/>
      </a:accent2>
      <a:accent3>
        <a:srgbClr val="FFFFFF"/>
      </a:accent3>
      <a:accent4>
        <a:srgbClr val="000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100"/>
      </a:accent1>
      <a:accent2>
        <a:srgbClr val="333E50"/>
      </a:accent2>
      <a:accent3>
        <a:srgbClr val="FFFFFF"/>
      </a:accent3>
      <a:accent4>
        <a:srgbClr val="000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Segoe UI"/>
        <a:ea typeface="微软雅黑"/>
        <a:cs typeface="Segoe UI"/>
      </a:majorFont>
      <a:minorFont>
        <a:latin typeface="Segoe UI"/>
        <a:ea typeface="微软雅黑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100"/>
        </a:accent1>
        <a:accent2>
          <a:srgbClr val="333E50"/>
        </a:accent2>
        <a:accent3>
          <a:srgbClr val="FFFFFF"/>
        </a:accent3>
        <a:accent4>
          <a:srgbClr val="000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模板页面">
  <a:themeElements>
    <a:clrScheme name="Yellow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100"/>
      </a:accent1>
      <a:accent2>
        <a:srgbClr val="333E50"/>
      </a:accent2>
      <a:accent3>
        <a:srgbClr val="FFFFFF"/>
      </a:accent3>
      <a:accent4>
        <a:srgbClr val="000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2_模板页面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BC61E"/>
      </a:accent1>
      <a:accent2>
        <a:srgbClr val="1F2639"/>
      </a:accent2>
      <a:accent3>
        <a:srgbClr val="FF6600"/>
      </a:accent3>
      <a:accent4>
        <a:srgbClr val="8A8A8A"/>
      </a:accent4>
      <a:accent5>
        <a:srgbClr val="292929"/>
      </a:accent5>
      <a:accent6>
        <a:srgbClr val="D6D6D6"/>
      </a:accent6>
      <a:hlink>
        <a:srgbClr val="0563C1"/>
      </a:hlink>
      <a:folHlink>
        <a:srgbClr val="954F72"/>
      </a:folHlink>
    </a:clrScheme>
    <a:fontScheme name="自定义 4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10237</TotalTime>
  <Words>1482</Words>
  <Application>Microsoft Office PowerPoint</Application>
  <PresentationFormat>全屏显示(16:9)</PresentationFormat>
  <Paragraphs>521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 Unicode MS</vt:lpstr>
      <vt:lpstr>宋体</vt:lpstr>
      <vt:lpstr>宋体</vt:lpstr>
      <vt:lpstr>微软雅黑</vt:lpstr>
      <vt:lpstr>Arial</vt:lpstr>
      <vt:lpstr>Calibri</vt:lpstr>
      <vt:lpstr>Segoe UI</vt:lpstr>
      <vt:lpstr>Times New Roman</vt:lpstr>
      <vt:lpstr>Wingdings</vt:lpstr>
      <vt:lpstr>第一PPT，www.1ppt.com</vt:lpstr>
      <vt:lpstr>模板页面</vt:lpstr>
      <vt:lpstr>1_模板页面</vt:lpstr>
      <vt:lpstr>2_模板页面</vt:lpstr>
      <vt:lpstr>9_模板页面</vt:lpstr>
      <vt:lpstr>10_模板页面</vt:lpstr>
      <vt:lpstr>Presentation</vt:lpstr>
      <vt:lpstr>8_模板页面</vt:lpstr>
      <vt:lpstr>12_模板页面</vt:lpstr>
      <vt:lpstr>13_模板页面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dc:description>第一PPT模板网-WWW.1PPT.COM</dc:description>
  <cp:lastModifiedBy>Daisy Lu</cp:lastModifiedBy>
  <cp:revision>1330</cp:revision>
  <dcterms:modified xsi:type="dcterms:W3CDTF">2020-12-07T12:07:10Z</dcterms:modified>
</cp:coreProperties>
</file>