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42924932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42924932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42924932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42924932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42924932a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42924932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42924932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42924932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42924932a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42924932a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000" y="1453863"/>
            <a:ext cx="2522125" cy="2342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340925" y="9715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00">
                <a:solidFill>
                  <a:srgbClr val="FFD966"/>
                </a:solidFill>
              </a:rPr>
              <a:t>Project : </a:t>
            </a:r>
            <a:endParaRPr sz="5200">
              <a:solidFill>
                <a:srgbClr val="FFD966"/>
              </a:solidFill>
            </a:endParaRPr>
          </a:p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340925" y="2743196"/>
            <a:ext cx="8222100" cy="10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Exploratory Data Analysis with Seaborn</a:t>
            </a:r>
            <a:endParaRPr sz="3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ctrTitle"/>
          </p:nvPr>
        </p:nvSpPr>
        <p:spPr>
          <a:xfrm>
            <a:off x="233775" y="407201"/>
            <a:ext cx="8222100" cy="7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D966"/>
                </a:solidFill>
              </a:rPr>
              <a:t>   EDA ? </a:t>
            </a:r>
            <a:endParaRPr>
              <a:solidFill>
                <a:srgbClr val="FFD966"/>
              </a:solidFill>
            </a:endParaRPr>
          </a:p>
        </p:txBody>
      </p:sp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460938" y="13764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FFFFF"/>
                </a:solidFill>
              </a:rPr>
              <a:t>Exploratory data analysis is an approach to analyzing data sets to summarize their main characteristics, often with visual methods.</a:t>
            </a:r>
            <a:endParaRPr sz="2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2861075"/>
            <a:ext cx="3426625" cy="212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0625" y="2486025"/>
            <a:ext cx="3356299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223050" y="2642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D966"/>
                </a:solidFill>
              </a:rPr>
              <a:t>Seaborn ?</a:t>
            </a:r>
            <a:endParaRPr>
              <a:solidFill>
                <a:srgbClr val="FFD966"/>
              </a:solidFill>
            </a:endParaRPr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223038" y="152648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Seaborn is a Python data visualization library based on matplotlib. It provides a high-level interface for drawing attractive and informative statistical graphics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650" y="2970815"/>
            <a:ext cx="2867025" cy="188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7750" y="2839663"/>
            <a:ext cx="22360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D966"/>
                </a:solidFill>
              </a:rPr>
              <a:t>Dataset :</a:t>
            </a:r>
            <a:endParaRPr>
              <a:solidFill>
                <a:srgbClr val="FFD9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9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FFFFFF"/>
                </a:solidFill>
              </a:rPr>
              <a:t>Data set I have used is the Benign and Malignant Tumour dataset</a:t>
            </a:r>
            <a:endParaRPr sz="3100">
              <a:solidFill>
                <a:srgbClr val="FFFFFF"/>
              </a:solidFill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700" y="2614025"/>
            <a:ext cx="7254501" cy="221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ctrTitle"/>
          </p:nvPr>
        </p:nvSpPr>
        <p:spPr>
          <a:xfrm>
            <a:off x="2001850" y="23324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FFFF00"/>
                </a:solidFill>
              </a:rPr>
              <a:t>Explanation :</a:t>
            </a:r>
            <a:endParaRPr sz="60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