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57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9689102654050876"/>
          <c:y val="3.8202289047588787E-2"/>
          <c:w val="0.48483147644037822"/>
          <c:h val="0.9140566279607403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F49-4D43-A671-48A11CA596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723348512"/>
        <c:axId val="-1723347968"/>
      </c:barChart>
      <c:catAx>
        <c:axId val="-1723348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23347968"/>
        <c:crosses val="autoZero"/>
        <c:auto val="1"/>
        <c:lblAlgn val="ctr"/>
        <c:lblOffset val="100"/>
        <c:noMultiLvlLbl val="0"/>
      </c:catAx>
      <c:valAx>
        <c:axId val="-17233479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23348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>
        <a:lumMod val="60000"/>
        <a:lumOff val="4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48F5D-5FA1-4E20-81FB-3F3BA56555C6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26308-BD49-4E7C-A568-B4509A85A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40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95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ADAA-BF7E-487F-BB85-F0122D0A4FED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394E-E2B2-428F-9212-9656A815E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6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ADAA-BF7E-487F-BB85-F0122D0A4FED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394E-E2B2-428F-9212-9656A815E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83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ADAA-BF7E-487F-BB85-F0122D0A4FED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394E-E2B2-428F-9212-9656A815E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666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403623"/>
            <a:ext cx="11076268" cy="835241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28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308880"/>
            <a:ext cx="11076268" cy="4906726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6473952"/>
            <a:ext cx="439026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022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ADAA-BF7E-487F-BB85-F0122D0A4FED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394E-E2B2-428F-9212-9656A815E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29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ADAA-BF7E-487F-BB85-F0122D0A4FED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394E-E2B2-428F-9212-9656A815E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18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ADAA-BF7E-487F-BB85-F0122D0A4FED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394E-E2B2-428F-9212-9656A815E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20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ADAA-BF7E-487F-BB85-F0122D0A4FED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394E-E2B2-428F-9212-9656A815E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1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ADAA-BF7E-487F-BB85-F0122D0A4FED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394E-E2B2-428F-9212-9656A815E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0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ADAA-BF7E-487F-BB85-F0122D0A4FED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394E-E2B2-428F-9212-9656A815E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46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ADAA-BF7E-487F-BB85-F0122D0A4FED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394E-E2B2-428F-9212-9656A815E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0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ADAA-BF7E-487F-BB85-F0122D0A4FED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394E-E2B2-428F-9212-9656A815E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76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CADAA-BF7E-487F-BB85-F0122D0A4FED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394E-E2B2-428F-9212-9656A815E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60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SIEMENS CASE STUDY</a:t>
            </a:r>
            <a:br>
              <a:rPr lang="en-IN" dirty="0" smtClean="0"/>
            </a:br>
            <a:r>
              <a:rPr lang="en-IN" sz="4000" dirty="0" smtClean="0"/>
              <a:t>EMAIL CLASSIFIER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SANMAN MALVANKAR</a:t>
            </a:r>
          </a:p>
          <a:p>
            <a:r>
              <a:rPr lang="en-IN" dirty="0" smtClean="0"/>
              <a:t>8097188380</a:t>
            </a:r>
          </a:p>
          <a:p>
            <a:r>
              <a:rPr lang="en-IN" dirty="0" smtClean="0"/>
              <a:t>Malvankar.sanman@gmail.com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4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Design a mailbox system for a newspaper company, wherein each mail to be sent to different</a:t>
            </a:r>
          </a:p>
          <a:p>
            <a:pPr marL="0" indent="0">
              <a:buNone/>
            </a:pPr>
            <a:r>
              <a:rPr lang="en-IN" b="1" dirty="0" smtClean="0"/>
              <a:t>divisions based on content. It should be delivered to below mailboxes</a:t>
            </a:r>
          </a:p>
          <a:p>
            <a:pPr marL="0" indent="0">
              <a:buNone/>
            </a:pPr>
            <a:r>
              <a:rPr lang="en-IN" b="1" dirty="0" smtClean="0"/>
              <a:t>1. Fan</a:t>
            </a:r>
          </a:p>
          <a:p>
            <a:pPr marL="0" indent="0">
              <a:buNone/>
            </a:pPr>
            <a:r>
              <a:rPr lang="en-IN" b="1" dirty="0" smtClean="0"/>
              <a:t>2. Crime</a:t>
            </a:r>
          </a:p>
          <a:p>
            <a:pPr marL="0" indent="0">
              <a:buNone/>
            </a:pPr>
            <a:r>
              <a:rPr lang="en-IN" b="1" dirty="0" smtClean="0"/>
              <a:t>3. Entertainment</a:t>
            </a:r>
          </a:p>
          <a:p>
            <a:pPr marL="0" indent="0">
              <a:buNone/>
            </a:pPr>
            <a:r>
              <a:rPr lang="en-IN" b="1" dirty="0" smtClean="0"/>
              <a:t>4. Politics</a:t>
            </a:r>
          </a:p>
          <a:p>
            <a:pPr marL="0" indent="0">
              <a:buNone/>
            </a:pPr>
            <a:r>
              <a:rPr lang="en-IN" b="1" dirty="0" smtClean="0"/>
              <a:t>5. Spam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38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Supervised Learning Approach</a:t>
            </a:r>
            <a:br>
              <a:rPr lang="en-IN" dirty="0" smtClean="0"/>
            </a:b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Collecting labelled data from multiple 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Labelling existing data if possible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Training classifiers based on this data using combination of multiple algorithms and </a:t>
            </a:r>
            <a:r>
              <a:rPr lang="en-IN" dirty="0" err="1" smtClean="0"/>
              <a:t>vectorizers</a:t>
            </a:r>
            <a:r>
              <a:rPr lang="en-IN" dirty="0" smtClean="0"/>
              <a:t> considering the accuracy of the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Validating the models using validation approaches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Using a combination of voting based model having multiple sub models together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9457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Semi or Un-supervised approach</a:t>
            </a:r>
            <a:br>
              <a:rPr lang="en-IN" dirty="0" smtClean="0"/>
            </a:b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Using an anchor – word based semi supervised classification approach using Guided LDA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Using complete un-supervised cluster based approach for the data like LDA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Understanding the characteristics of the clusters and then naming the clusters based on the required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This approach can get more granular themes as well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4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Approach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IN" dirty="0" smtClean="0"/>
              <a:t>Used pre-labelled data for supervised learning using multiple classification models and </a:t>
            </a:r>
            <a:r>
              <a:rPr lang="en-IN" dirty="0" err="1" smtClean="0"/>
              <a:t>vectorizers</a:t>
            </a:r>
            <a:endParaRPr lang="en-IN" dirty="0" smtClean="0"/>
          </a:p>
          <a:p>
            <a:r>
              <a:rPr lang="en-IN" dirty="0" smtClean="0"/>
              <a:t>Traditional data cleaning process</a:t>
            </a:r>
          </a:p>
          <a:p>
            <a:r>
              <a:rPr lang="en-IN" dirty="0" smtClean="0"/>
              <a:t>Iterative process of selecting the models using combinations of multiple classifiers and </a:t>
            </a:r>
            <a:r>
              <a:rPr lang="en-IN" dirty="0" err="1" smtClean="0"/>
              <a:t>vectorizers</a:t>
            </a:r>
            <a:endParaRPr lang="en-IN" dirty="0" smtClean="0"/>
          </a:p>
          <a:p>
            <a:r>
              <a:rPr lang="en-IN" dirty="0" smtClean="0"/>
              <a:t>TF-IDF, Count </a:t>
            </a:r>
            <a:r>
              <a:rPr lang="en-IN" dirty="0" err="1" smtClean="0"/>
              <a:t>Vec</a:t>
            </a:r>
            <a:r>
              <a:rPr lang="en-IN" dirty="0" smtClean="0"/>
              <a:t>, word2vec, glove, BERT</a:t>
            </a:r>
          </a:p>
          <a:p>
            <a:r>
              <a:rPr lang="en-IN" dirty="0" smtClean="0"/>
              <a:t>Finalizing the model + </a:t>
            </a:r>
            <a:r>
              <a:rPr lang="en-IN" dirty="0" err="1" smtClean="0"/>
              <a:t>vectorizer</a:t>
            </a:r>
            <a:r>
              <a:rPr lang="en-IN" dirty="0" smtClean="0"/>
              <a:t> combo by analysing the accuracy scores</a:t>
            </a:r>
          </a:p>
          <a:p>
            <a:r>
              <a:rPr lang="en-IN" dirty="0" smtClean="0"/>
              <a:t>Saving and Deploying the model and automate the email sending process post deployment of the classifier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0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8783" y="313470"/>
            <a:ext cx="11076268" cy="83524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dirty="0"/>
              <a:t>How do we scale?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300109" y="1495232"/>
            <a:ext cx="1671816" cy="2173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9" name="Rectangle 68"/>
          <p:cNvSpPr/>
          <p:nvPr/>
        </p:nvSpPr>
        <p:spPr>
          <a:xfrm>
            <a:off x="6381287" y="1776113"/>
            <a:ext cx="1507069" cy="8960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0" name="Rectangle 69"/>
          <p:cNvSpPr/>
          <p:nvPr/>
        </p:nvSpPr>
        <p:spPr>
          <a:xfrm>
            <a:off x="6381287" y="2729525"/>
            <a:ext cx="1507069" cy="8836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6" name="Rectangle 55"/>
          <p:cNvSpPr/>
          <p:nvPr/>
        </p:nvSpPr>
        <p:spPr>
          <a:xfrm>
            <a:off x="4005616" y="1495232"/>
            <a:ext cx="1885440" cy="21133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Rounded Rectangle 56"/>
          <p:cNvSpPr/>
          <p:nvPr/>
        </p:nvSpPr>
        <p:spPr>
          <a:xfrm>
            <a:off x="4268451" y="1238864"/>
            <a:ext cx="1249044" cy="425553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027" name="Rectangle 1026"/>
          <p:cNvSpPr/>
          <p:nvPr/>
        </p:nvSpPr>
        <p:spPr>
          <a:xfrm>
            <a:off x="2307314" y="1899485"/>
            <a:ext cx="1127489" cy="253187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3" name="Rectangle 1032"/>
          <p:cNvSpPr/>
          <p:nvPr/>
        </p:nvSpPr>
        <p:spPr>
          <a:xfrm>
            <a:off x="2126653" y="1495234"/>
            <a:ext cx="1463302" cy="38007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clrChange>
              <a:clrFrom>
                <a:srgbClr val="F59051"/>
              </a:clrFrom>
              <a:clrTo>
                <a:srgbClr val="F59051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4" y="2458883"/>
            <a:ext cx="860059" cy="86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2328189" y="2364247"/>
            <a:ext cx="10947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cs typeface="Arial" pitchFamily="34" charset="0"/>
              </a:rPr>
              <a:t>Tokenization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59472" y="3388657"/>
            <a:ext cx="123219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cs typeface="Arial" pitchFamily="34" charset="0"/>
              </a:rPr>
              <a:t>Stop word</a:t>
            </a:r>
          </a:p>
          <a:p>
            <a:pPr algn="ctr"/>
            <a:r>
              <a:rPr lang="en-US" sz="1100" b="1" dirty="0">
                <a:cs typeface="Arial" pitchFamily="34" charset="0"/>
              </a:rPr>
              <a:t>Removal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06"/>
          <a:stretch/>
        </p:blipFill>
        <p:spPr>
          <a:xfrm>
            <a:off x="2643490" y="3006313"/>
            <a:ext cx="471821" cy="3849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8" name="TextBox 1027"/>
          <p:cNvSpPr txBox="1"/>
          <p:nvPr/>
        </p:nvSpPr>
        <p:spPr>
          <a:xfrm>
            <a:off x="2299739" y="1713935"/>
            <a:ext cx="1147401" cy="2894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2"/>
                </a:solidFill>
                <a:cs typeface="Arial" pitchFamily="34" charset="0"/>
              </a:rPr>
              <a:t>Data Cleaning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33869" y="4567160"/>
            <a:ext cx="126490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cs typeface="Arial" pitchFamily="34" charset="0"/>
              </a:rPr>
              <a:t>Lemmatization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98" y="4227615"/>
            <a:ext cx="327641" cy="3276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/>
          <p:cNvSpPr txBox="1"/>
          <p:nvPr/>
        </p:nvSpPr>
        <p:spPr>
          <a:xfrm>
            <a:off x="4000938" y="3761394"/>
            <a:ext cx="1865798" cy="15345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pPr algn="l"/>
            <a:r>
              <a:rPr lang="en-US" sz="900" b="1" dirty="0">
                <a:solidFill>
                  <a:schemeClr val="tx1"/>
                </a:solidFill>
              </a:rPr>
              <a:t>Sentence segmentation</a:t>
            </a:r>
          </a:p>
          <a:p>
            <a:pPr algn="l"/>
            <a:r>
              <a:rPr lang="en-US" sz="900" b="1" dirty="0">
                <a:solidFill>
                  <a:schemeClr val="tx1"/>
                </a:solidFill>
              </a:rPr>
              <a:t>POS tagging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clrChange>
              <a:clrFrom>
                <a:srgbClr val="F59051"/>
              </a:clrFrom>
              <a:clrTo>
                <a:srgbClr val="F59051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05" y="2285191"/>
            <a:ext cx="375101" cy="3751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clrChange>
              <a:clrFrom>
                <a:srgbClr val="F59051"/>
              </a:clrFrom>
              <a:clrTo>
                <a:srgbClr val="F59051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23" y="2301074"/>
            <a:ext cx="402076" cy="4020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TextBox 43"/>
          <p:cNvSpPr txBox="1"/>
          <p:nvPr/>
        </p:nvSpPr>
        <p:spPr>
          <a:xfrm>
            <a:off x="4158790" y="2709971"/>
            <a:ext cx="92280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cs typeface="Arial" pitchFamily="34" charset="0"/>
              </a:rPr>
              <a:t>Training</a:t>
            </a:r>
          </a:p>
          <a:p>
            <a:pPr algn="ctr"/>
            <a:r>
              <a:rPr lang="en-US" sz="700" b="1" dirty="0">
                <a:cs typeface="Arial" pitchFamily="34" charset="0"/>
              </a:rPr>
              <a:t>Data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45679" y="2713792"/>
            <a:ext cx="92280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cs typeface="Arial" pitchFamily="34" charset="0"/>
              </a:rPr>
              <a:t>Testing</a:t>
            </a:r>
          </a:p>
          <a:p>
            <a:pPr algn="ctr"/>
            <a:r>
              <a:rPr lang="en-US" sz="700" b="1" dirty="0">
                <a:cs typeface="Arial" pitchFamily="34" charset="0"/>
              </a:rPr>
              <a:t>Data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395666" y="1238864"/>
            <a:ext cx="1507069" cy="425553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50" dirty="0">
                <a:solidFill>
                  <a:schemeClr val="tx1"/>
                </a:solidFill>
              </a:rPr>
              <a:t>Feature </a:t>
            </a:r>
          </a:p>
          <a:p>
            <a:r>
              <a:rPr lang="en-US" sz="1050" dirty="0">
                <a:solidFill>
                  <a:schemeClr val="tx1"/>
                </a:solidFill>
              </a:rPr>
              <a:t>Engineering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241396" y="2194970"/>
            <a:ext cx="185726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cs typeface="Arial" pitchFamily="34" charset="0"/>
              </a:rPr>
              <a:t>TF – IFD </a:t>
            </a:r>
            <a:r>
              <a:rPr lang="en-US" sz="1100" b="1" dirty="0" smtClean="0">
                <a:cs typeface="Arial" pitchFamily="34" charset="0"/>
              </a:rPr>
              <a:t>Vectors</a:t>
            </a:r>
          </a:p>
          <a:p>
            <a:pPr algn="ctr"/>
            <a:r>
              <a:rPr lang="en-US" sz="1100" b="1" dirty="0" smtClean="0">
                <a:cs typeface="Arial" pitchFamily="34" charset="0"/>
              </a:rPr>
              <a:t>Bi-directional Encoders</a:t>
            </a:r>
            <a:endParaRPr lang="en-US" sz="1100" b="1" dirty="0">
              <a:cs typeface="Arial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70"/>
          <a:stretch/>
        </p:blipFill>
        <p:spPr>
          <a:xfrm>
            <a:off x="6872380" y="1808108"/>
            <a:ext cx="520424" cy="4471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5" name="TextBox 54"/>
          <p:cNvSpPr txBox="1"/>
          <p:nvPr/>
        </p:nvSpPr>
        <p:spPr>
          <a:xfrm>
            <a:off x="6630068" y="3207643"/>
            <a:ext cx="101189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cs typeface="Arial" pitchFamily="34" charset="0"/>
              </a:rPr>
              <a:t>Word Embedding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389489" y="1238864"/>
            <a:ext cx="969390" cy="425553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Text Pre-processing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476533" y="1521442"/>
            <a:ext cx="2217490" cy="15972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" name="TextBox 60"/>
          <p:cNvSpPr txBox="1"/>
          <p:nvPr/>
        </p:nvSpPr>
        <p:spPr>
          <a:xfrm>
            <a:off x="8556008" y="1238864"/>
            <a:ext cx="2058537" cy="425553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50" dirty="0">
                <a:solidFill>
                  <a:schemeClr val="tx1"/>
                </a:solidFill>
              </a:rPr>
              <a:t>Model Building Framework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747205" y="2536765"/>
            <a:ext cx="164970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cs typeface="Arial" pitchFamily="34" charset="0"/>
              </a:rPr>
              <a:t>ML Learning and NLP</a:t>
            </a:r>
            <a:endParaRPr lang="en-US" sz="1100" b="1" dirty="0"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519080" y="3532566"/>
            <a:ext cx="2217490" cy="1885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TextBox 71"/>
          <p:cNvSpPr txBox="1"/>
          <p:nvPr/>
        </p:nvSpPr>
        <p:spPr>
          <a:xfrm>
            <a:off x="8599849" y="3379937"/>
            <a:ext cx="2055949" cy="32764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50" dirty="0"/>
              <a:t>Evaluation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434652" y="5020271"/>
            <a:ext cx="1407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cs typeface="Arial" pitchFamily="34" charset="0"/>
              </a:rPr>
              <a:t>K-Fold </a:t>
            </a:r>
          </a:p>
          <a:p>
            <a:pPr algn="ctr"/>
            <a:r>
              <a:rPr lang="en-US" sz="900" b="1" dirty="0">
                <a:cs typeface="Arial" pitchFamily="34" charset="0"/>
              </a:rPr>
              <a:t>Cross Validation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830986" y="3460793"/>
            <a:ext cx="833051" cy="27639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 smtClean="0"/>
              <a:t>DATA LAKE</a:t>
            </a:r>
            <a:endParaRPr lang="en-IN" sz="900" b="1" dirty="0"/>
          </a:p>
        </p:txBody>
      </p:sp>
      <p:sp>
        <p:nvSpPr>
          <p:cNvPr id="84" name="Right Arrow 83"/>
          <p:cNvSpPr/>
          <p:nvPr/>
        </p:nvSpPr>
        <p:spPr>
          <a:xfrm>
            <a:off x="3633174" y="2809384"/>
            <a:ext cx="238245" cy="190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85" name="Right Arrow 84"/>
          <p:cNvSpPr/>
          <p:nvPr/>
        </p:nvSpPr>
        <p:spPr>
          <a:xfrm>
            <a:off x="5939829" y="2809384"/>
            <a:ext cx="342771" cy="190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86" name="Right Arrow 85"/>
          <p:cNvSpPr/>
          <p:nvPr/>
        </p:nvSpPr>
        <p:spPr>
          <a:xfrm>
            <a:off x="8041158" y="2771116"/>
            <a:ext cx="371788" cy="18230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87" name="Right Arrow 86"/>
          <p:cNvSpPr/>
          <p:nvPr/>
        </p:nvSpPr>
        <p:spPr>
          <a:xfrm rot="5400000">
            <a:off x="9473357" y="3110394"/>
            <a:ext cx="238245" cy="27862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clrChange>
              <a:clrFrom>
                <a:srgbClr val="F59051"/>
              </a:clrFrom>
              <a:clrTo>
                <a:srgbClr val="F59051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857" y="3783019"/>
            <a:ext cx="348590" cy="3485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5" name="TextBox 64"/>
          <p:cNvSpPr txBox="1"/>
          <p:nvPr/>
        </p:nvSpPr>
        <p:spPr>
          <a:xfrm>
            <a:off x="8571986" y="4127318"/>
            <a:ext cx="81032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cs typeface="Arial" pitchFamily="34" charset="0"/>
              </a:rPr>
              <a:t>Test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42"/>
          <a:stretch/>
        </p:blipFill>
        <p:spPr>
          <a:xfrm>
            <a:off x="8755439" y="1896447"/>
            <a:ext cx="645642" cy="5504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03"/>
          <a:stretch/>
        </p:blipFill>
        <p:spPr>
          <a:xfrm>
            <a:off x="9760234" y="1897277"/>
            <a:ext cx="636679" cy="5487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33" y="2016126"/>
            <a:ext cx="327641" cy="3276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5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70"/>
          <a:stretch/>
        </p:blipFill>
        <p:spPr>
          <a:xfrm>
            <a:off x="6875398" y="2796637"/>
            <a:ext cx="520424" cy="4471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2"/>
          <a:stretch/>
        </p:blipFill>
        <p:spPr>
          <a:xfrm>
            <a:off x="9772910" y="4371542"/>
            <a:ext cx="817057" cy="604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 rot="5400000">
            <a:off x="4962783" y="2192903"/>
            <a:ext cx="1085564" cy="22294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Taxonomy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280453" y="1752145"/>
            <a:ext cx="1085564" cy="4405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Historical categorized dataset</a:t>
            </a:r>
          </a:p>
        </p:txBody>
      </p:sp>
      <p:sp>
        <p:nvSpPr>
          <p:cNvPr id="79" name="Right Arrow 78"/>
          <p:cNvSpPr/>
          <p:nvPr/>
        </p:nvSpPr>
        <p:spPr>
          <a:xfrm>
            <a:off x="8091154" y="4879644"/>
            <a:ext cx="371788" cy="18230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>
            <a:clrChange>
              <a:clrFrom>
                <a:srgbClr val="F59051"/>
              </a:clrFrom>
              <a:clrTo>
                <a:srgbClr val="F59051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708" y="2765223"/>
            <a:ext cx="860059" cy="860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9" name="Rounded Rectangle 88"/>
          <p:cNvSpPr/>
          <p:nvPr/>
        </p:nvSpPr>
        <p:spPr>
          <a:xfrm>
            <a:off x="10825549" y="3807516"/>
            <a:ext cx="833051" cy="276398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/>
              <a:t>Model library</a:t>
            </a:r>
          </a:p>
        </p:txBody>
      </p:sp>
      <p:sp>
        <p:nvSpPr>
          <p:cNvPr id="14" name="Bent-Up Arrow 13"/>
          <p:cNvSpPr/>
          <p:nvPr/>
        </p:nvSpPr>
        <p:spPr>
          <a:xfrm>
            <a:off x="10825549" y="4374854"/>
            <a:ext cx="539918" cy="555820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91" name="Rectangle 90"/>
          <p:cNvSpPr/>
          <p:nvPr/>
        </p:nvSpPr>
        <p:spPr>
          <a:xfrm>
            <a:off x="9523083" y="3783368"/>
            <a:ext cx="1085564" cy="43208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Model selection criteria</a:t>
            </a:r>
          </a:p>
        </p:txBody>
      </p:sp>
      <p:graphicFrame>
        <p:nvGraphicFramePr>
          <p:cNvPr id="92" name="Chart 91"/>
          <p:cNvGraphicFramePr/>
          <p:nvPr>
            <p:extLst>
              <p:ext uri="{D42A27DB-BD31-4B8C-83A1-F6EECF244321}">
                <p14:modId xmlns:p14="http://schemas.microsoft.com/office/powerpoint/2010/main" val="2790210070"/>
              </p:ext>
            </p:extLst>
          </p:nvPr>
        </p:nvGraphicFramePr>
        <p:xfrm>
          <a:off x="8689829" y="4567160"/>
          <a:ext cx="833254" cy="560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16" name="Straight Connector 15"/>
          <p:cNvCxnSpPr>
            <a:cxnSpLocks/>
            <a:endCxn id="91" idx="1"/>
          </p:cNvCxnSpPr>
          <p:nvPr/>
        </p:nvCxnSpPr>
        <p:spPr>
          <a:xfrm>
            <a:off x="9151445" y="3999407"/>
            <a:ext cx="3716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  <a:endCxn id="9" idx="0"/>
          </p:cNvCxnSpPr>
          <p:nvPr/>
        </p:nvCxnSpPr>
        <p:spPr>
          <a:xfrm>
            <a:off x="10078575" y="4215448"/>
            <a:ext cx="102865" cy="156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9585278" y="4620074"/>
            <a:ext cx="293033" cy="32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144131" y="5512015"/>
            <a:ext cx="5827794" cy="3821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r>
              <a:rPr lang="en-US" sz="1200" b="1" dirty="0">
                <a:solidFill>
                  <a:schemeClr val="tx1"/>
                </a:solidFill>
              </a:rPr>
              <a:t>Model Deployment &amp; Life Cycle Management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132865" y="5984230"/>
            <a:ext cx="5826401" cy="3821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r>
              <a:rPr lang="en-US" sz="1200" b="1" dirty="0">
                <a:solidFill>
                  <a:schemeClr val="tx1"/>
                </a:solidFill>
              </a:rPr>
              <a:t>Model Governance Framework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Curved Left Arrow 97"/>
          <p:cNvSpPr/>
          <p:nvPr/>
        </p:nvSpPr>
        <p:spPr>
          <a:xfrm>
            <a:off x="10863288" y="5012426"/>
            <a:ext cx="293719" cy="971805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015437" y="3007913"/>
            <a:ext cx="1865798" cy="651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pPr algn="l"/>
            <a:r>
              <a:rPr lang="en-US" sz="900" b="1" dirty="0">
                <a:solidFill>
                  <a:schemeClr val="tx1"/>
                </a:solidFill>
              </a:rPr>
              <a:t>Data Splitting Strategy</a:t>
            </a:r>
            <a:r>
              <a:rPr lang="en-US" sz="900" dirty="0">
                <a:solidFill>
                  <a:schemeClr val="tx1"/>
                </a:solidFill>
              </a:rPr>
              <a:t>:</a:t>
            </a:r>
          </a:p>
          <a:p>
            <a:pPr marL="228531" indent="-228531" algn="l">
              <a:buAutoNum type="arabicPeriod"/>
            </a:pPr>
            <a:r>
              <a:rPr lang="en-US" sz="900" dirty="0">
                <a:solidFill>
                  <a:schemeClr val="tx1"/>
                </a:solidFill>
              </a:rPr>
              <a:t>Stratified Sampling</a:t>
            </a:r>
          </a:p>
          <a:p>
            <a:pPr marL="228531" indent="-228531" algn="l">
              <a:buAutoNum type="arabicPeriod"/>
            </a:pPr>
            <a:r>
              <a:rPr lang="en-US" sz="900" dirty="0">
                <a:solidFill>
                  <a:schemeClr val="tx1"/>
                </a:solidFill>
              </a:rPr>
              <a:t>Ratio:70%: </a:t>
            </a:r>
            <a:r>
              <a:rPr lang="en-US" sz="900" dirty="0" smtClean="0">
                <a:solidFill>
                  <a:schemeClr val="tx1"/>
                </a:solidFill>
              </a:rPr>
              <a:t>30</a:t>
            </a:r>
            <a:r>
              <a:rPr lang="en-US" sz="900" dirty="0">
                <a:solidFill>
                  <a:schemeClr val="tx1"/>
                </a:solidFill>
              </a:rPr>
              <a:t>%</a:t>
            </a:r>
          </a:p>
          <a:p>
            <a:pPr algn="l"/>
            <a:r>
              <a:rPr lang="en-US" sz="900" dirty="0">
                <a:solidFill>
                  <a:schemeClr val="tx1"/>
                </a:solidFill>
              </a:rPr>
              <a:t>3.    k- fold cross validation</a:t>
            </a:r>
          </a:p>
        </p:txBody>
      </p:sp>
      <p:sp>
        <p:nvSpPr>
          <p:cNvPr id="100" name="Right Arrow 99"/>
          <p:cNvSpPr/>
          <p:nvPr/>
        </p:nvSpPr>
        <p:spPr>
          <a:xfrm>
            <a:off x="3612689" y="4016701"/>
            <a:ext cx="238245" cy="190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01" name="TextBox 100"/>
          <p:cNvSpPr txBox="1"/>
          <p:nvPr/>
        </p:nvSpPr>
        <p:spPr>
          <a:xfrm>
            <a:off x="6258933" y="3759334"/>
            <a:ext cx="1700334" cy="15366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WORD VECTORIZERS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2" name="Right Arrow 101"/>
          <p:cNvSpPr/>
          <p:nvPr/>
        </p:nvSpPr>
        <p:spPr>
          <a:xfrm>
            <a:off x="5880111" y="4053367"/>
            <a:ext cx="342771" cy="190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03" name="Rectangle 102"/>
          <p:cNvSpPr/>
          <p:nvPr/>
        </p:nvSpPr>
        <p:spPr>
          <a:xfrm>
            <a:off x="8542259" y="5545997"/>
            <a:ext cx="2194311" cy="80799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EMAIL CLASSIFICATION SERVICE</a:t>
            </a:r>
            <a:endParaRPr lang="en-IN" sz="1200" dirty="0"/>
          </a:p>
        </p:txBody>
      </p:sp>
      <p:sp>
        <p:nvSpPr>
          <p:cNvPr id="82" name="Rounded Rectangle 81"/>
          <p:cNvSpPr/>
          <p:nvPr/>
        </p:nvSpPr>
        <p:spPr>
          <a:xfrm>
            <a:off x="650669" y="4002865"/>
            <a:ext cx="1275553" cy="45505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>
                <a:solidFill>
                  <a:schemeClr val="bg1"/>
                </a:solidFill>
              </a:rPr>
              <a:t>Classification Taxonomy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59528" y="1901298"/>
            <a:ext cx="1275553" cy="45505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 smtClean="0">
                <a:solidFill>
                  <a:schemeClr val="bg1"/>
                </a:solidFill>
              </a:rPr>
              <a:t>VOC </a:t>
            </a:r>
            <a:r>
              <a:rPr lang="en-IN" sz="11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648745" y="4520096"/>
            <a:ext cx="1275553" cy="45505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>
                <a:solidFill>
                  <a:schemeClr val="bg1"/>
                </a:solidFill>
              </a:rPr>
              <a:t>Historical Classified Data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BD4F7DA7-C142-4BF9-9E7E-E95275B6F6A5}"/>
              </a:ext>
            </a:extLst>
          </p:cNvPr>
          <p:cNvSpPr/>
          <p:nvPr/>
        </p:nvSpPr>
        <p:spPr>
          <a:xfrm>
            <a:off x="8023942" y="3287502"/>
            <a:ext cx="3423582" cy="340963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sz="1600" dirty="0" err="1">
              <a:solidFill>
                <a:prstClr val="white"/>
              </a:solidFill>
            </a:endParaRPr>
          </a:p>
        </p:txBody>
      </p:sp>
      <p:sp>
        <p:nvSpPr>
          <p:cNvPr id="97" name="Right Arrow 78">
            <a:extLst>
              <a:ext uri="{FF2B5EF4-FFF2-40B4-BE49-F238E27FC236}">
                <a16:creationId xmlns:a16="http://schemas.microsoft.com/office/drawing/2014/main" xmlns="" id="{0FAF3FB8-09EE-47AD-87FF-354B0527E288}"/>
              </a:ext>
            </a:extLst>
          </p:cNvPr>
          <p:cNvSpPr/>
          <p:nvPr/>
        </p:nvSpPr>
        <p:spPr>
          <a:xfrm>
            <a:off x="8091154" y="5858844"/>
            <a:ext cx="371788" cy="18230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05" name="Right Arrow 83">
            <a:extLst>
              <a:ext uri="{FF2B5EF4-FFF2-40B4-BE49-F238E27FC236}">
                <a16:creationId xmlns:a16="http://schemas.microsoft.com/office/drawing/2014/main" xmlns="" id="{FD252E84-A051-475A-9FE5-8BA7A7A755E7}"/>
              </a:ext>
            </a:extLst>
          </p:cNvPr>
          <p:cNvSpPr/>
          <p:nvPr/>
        </p:nvSpPr>
        <p:spPr>
          <a:xfrm>
            <a:off x="1770204" y="2809384"/>
            <a:ext cx="238245" cy="190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83" name="Slide Number Placeholder 2">
            <a:extLst>
              <a:ext uri="{FF2B5EF4-FFF2-40B4-BE49-F238E27FC236}">
                <a16:creationId xmlns:a16="http://schemas.microsoft.com/office/drawing/2014/main" xmlns="" id="{A89427BB-9254-4B15-8A98-57D05A131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473825"/>
            <a:ext cx="439737" cy="155575"/>
          </a:xfrm>
        </p:spPr>
        <p:txBody>
          <a:bodyPr/>
          <a:lstStyle/>
          <a:p>
            <a:fld id="{00000000-1234-1234-1234-123412341234}" type="slidenum">
              <a:rPr lang="en-US" smtClean="0">
                <a:latin typeface="+mn-lt"/>
              </a:rPr>
              <a:pPr/>
              <a:t>6</a:t>
            </a:fld>
            <a:endParaRPr lang="en-US" dirty="0">
              <a:latin typeface="+mn-lt"/>
            </a:endParaRPr>
          </a:p>
        </p:txBody>
      </p:sp>
      <p:sp>
        <p:nvSpPr>
          <p:cNvPr id="93" name="Rounded Rectangle 95"/>
          <p:cNvSpPr/>
          <p:nvPr/>
        </p:nvSpPr>
        <p:spPr>
          <a:xfrm>
            <a:off x="655211" y="5091385"/>
            <a:ext cx="1275553" cy="45505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dirty="0" smtClean="0">
                <a:solidFill>
                  <a:schemeClr val="bg1"/>
                </a:solidFill>
              </a:rPr>
              <a:t>Legacy data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461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930698" y="2395224"/>
            <a:ext cx="2064881" cy="21641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Data Discovery </a:t>
            </a:r>
            <a:r>
              <a:rPr lang="en-IN" sz="1200" dirty="0">
                <a:solidFill>
                  <a:schemeClr val="tx1"/>
                </a:solidFill>
              </a:rPr>
              <a:t>&amp; understanding </a:t>
            </a:r>
            <a:r>
              <a:rPr lang="en-US" sz="1200" dirty="0">
                <a:solidFill>
                  <a:schemeClr val="tx1"/>
                </a:solidFill>
              </a:rPr>
              <a:t>(Data files, attributes, Volume, Velocity, Quality) *if required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Data collection from </a:t>
            </a:r>
            <a:r>
              <a:rPr lang="en-US" sz="1200" dirty="0" smtClean="0">
                <a:solidFill>
                  <a:schemeClr val="tx1"/>
                </a:solidFill>
              </a:rPr>
              <a:t>data lake</a:t>
            </a: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Data Pre-processing for the model building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092174" y="2395224"/>
            <a:ext cx="2064881" cy="21641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Slicing and dicing the data to come up with pre-modeling insights for </a:t>
            </a:r>
            <a:r>
              <a:rPr lang="en-US" sz="1200" dirty="0" smtClean="0">
                <a:solidFill>
                  <a:schemeClr val="tx1"/>
                </a:solidFill>
              </a:rPr>
              <a:t>Classification into categories</a:t>
            </a: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This includes data preprocessing, feature engineering, feature selection before building the model. 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5241333" y="2395224"/>
            <a:ext cx="2064881" cy="21641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Complex NLP models for semantic understanding of </a:t>
            </a:r>
            <a:r>
              <a:rPr lang="en-US" sz="1200" dirty="0" smtClean="0">
                <a:solidFill>
                  <a:schemeClr val="tx1"/>
                </a:solidFill>
              </a:rPr>
              <a:t>data depending on the complexity of the data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Sentiment </a:t>
            </a:r>
            <a:r>
              <a:rPr lang="en-US" sz="1200" dirty="0" smtClean="0">
                <a:solidFill>
                  <a:schemeClr val="tx1"/>
                </a:solidFill>
              </a:rPr>
              <a:t>Models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Class/themes identification of the documents</a:t>
            </a: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spcAft>
                <a:spcPts val="600"/>
              </a:spcAft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7402804" y="2395224"/>
            <a:ext cx="2064881" cy="21641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marL="285750" lvl="0" indent="-28575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Sentiment Models using Bi-directional </a:t>
            </a:r>
            <a:r>
              <a:rPr lang="en-US" sz="1200" dirty="0" smtClean="0">
                <a:solidFill>
                  <a:schemeClr val="tx1"/>
                </a:solidFill>
              </a:rPr>
              <a:t>encoders.</a:t>
            </a:r>
            <a:endParaRPr lang="en-US" sz="1200" dirty="0">
              <a:solidFill>
                <a:schemeClr val="tx1"/>
              </a:solidFill>
            </a:endParaRPr>
          </a:p>
          <a:p>
            <a:pPr marL="285750" lvl="0" indent="-28575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Factor models to cluster similar themes </a:t>
            </a:r>
            <a:r>
              <a:rPr lang="en-US" sz="1200" dirty="0" smtClean="0">
                <a:solidFill>
                  <a:schemeClr val="tx1"/>
                </a:solidFill>
              </a:rPr>
              <a:t>together</a:t>
            </a:r>
          </a:p>
          <a:p>
            <a:pPr marL="285750" lvl="0" indent="-28575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Cluster based approach can also be used in case of un-labelled data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9564273" y="2395224"/>
            <a:ext cx="2064881" cy="21641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marL="285750" lvl="0" indent="-28575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Classifier to recognize the classes of email</a:t>
            </a:r>
          </a:p>
          <a:p>
            <a:pPr marL="285750" lvl="0" indent="-28575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Automated email forwarding service to class related departments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 rot="16200000">
            <a:off x="-384274" y="3315968"/>
            <a:ext cx="2164181" cy="322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Activities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783" y="326349"/>
            <a:ext cx="11076268" cy="83524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cap="none" dirty="0"/>
              <a:t>Solution delivery </a:t>
            </a:r>
            <a:r>
              <a:rPr lang="en-IN" cap="none" dirty="0" smtClean="0"/>
              <a:t>approach</a:t>
            </a:r>
            <a:endParaRPr lang="en-IN" cap="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930696" y="1862702"/>
            <a:ext cx="2064881" cy="533427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tIns="90000" bIns="90000" rtlCol="0" anchor="ctr" anchorCtr="0"/>
          <a:lstStyle/>
          <a:p>
            <a:endParaRPr lang="en-IN" sz="1400" b="1" dirty="0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092172" y="1862702"/>
            <a:ext cx="2064881" cy="533427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tIns="90000" bIns="90000" rtlCol="0" anchor="ctr" anchorCtr="0"/>
          <a:lstStyle/>
          <a:p>
            <a:endParaRPr lang="en-IN" sz="1400" b="1" spc="-20" dirty="0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5241331" y="1862702"/>
            <a:ext cx="2064881" cy="533427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tIns="90000" bIns="90000" rtlCol="0" anchor="ctr" anchorCtr="0"/>
          <a:lstStyle/>
          <a:p>
            <a:endParaRPr lang="en-IN" sz="1400" b="1" dirty="0"/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7402801" y="1862702"/>
            <a:ext cx="2064881" cy="533427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tIns="90000" bIns="90000" rtlCol="0" anchor="ctr" anchorCtr="0"/>
          <a:lstStyle/>
          <a:p>
            <a:endParaRPr lang="en-IN" sz="1400" b="1" dirty="0"/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9564271" y="1862702"/>
            <a:ext cx="2064881" cy="533427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tIns="90000" bIns="90000" rtlCol="0" anchor="ctr" anchorCtr="0"/>
          <a:lstStyle/>
          <a:p>
            <a:endParaRPr lang="en-IN" sz="14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867FF711-6CA3-482F-AC83-71072DCD843C}"/>
              </a:ext>
            </a:extLst>
          </p:cNvPr>
          <p:cNvGrpSpPr/>
          <p:nvPr/>
        </p:nvGrpSpPr>
        <p:grpSpPr>
          <a:xfrm>
            <a:off x="9635631" y="2018141"/>
            <a:ext cx="331348" cy="261552"/>
            <a:chOff x="-5318701" y="1540766"/>
            <a:chExt cx="4572999" cy="3505198"/>
          </a:xfrm>
          <a:solidFill>
            <a:schemeClr val="bg1"/>
          </a:solidFill>
        </p:grpSpPr>
        <p:sp>
          <p:nvSpPr>
            <p:cNvPr id="18" name="Freeform: Shape 71">
              <a:extLst>
                <a:ext uri="{FF2B5EF4-FFF2-40B4-BE49-F238E27FC236}">
                  <a16:creationId xmlns="" xmlns:a16="http://schemas.microsoft.com/office/drawing/2014/main" id="{AF71ED05-1DD1-4A01-AD36-B878885AEEC4}"/>
                </a:ext>
              </a:extLst>
            </p:cNvPr>
            <p:cNvSpPr/>
            <p:nvPr/>
          </p:nvSpPr>
          <p:spPr>
            <a:xfrm>
              <a:off x="-5318701" y="1540766"/>
              <a:ext cx="3657602" cy="3505198"/>
            </a:xfrm>
            <a:custGeom>
              <a:avLst/>
              <a:gdLst>
                <a:gd name="connsiteX0" fmla="*/ 55442 w 3657600"/>
                <a:gd name="connsiteY0" fmla="*/ 3488055 h 3505200"/>
                <a:gd name="connsiteX1" fmla="*/ 7286 w 3657600"/>
                <a:gd name="connsiteY1" fmla="*/ 3200209 h 3505200"/>
                <a:gd name="connsiteX2" fmla="*/ 17827 w 3657600"/>
                <a:gd name="connsiteY2" fmla="*/ 2948655 h 3505200"/>
                <a:gd name="connsiteX3" fmla="*/ 246683 w 3657600"/>
                <a:gd name="connsiteY3" fmla="*/ 2903888 h 3505200"/>
                <a:gd name="connsiteX4" fmla="*/ 417960 w 3657600"/>
                <a:gd name="connsiteY4" fmla="*/ 2903888 h 3505200"/>
                <a:gd name="connsiteX5" fmla="*/ 684022 w 3657600"/>
                <a:gd name="connsiteY5" fmla="*/ 2371344 h 3505200"/>
                <a:gd name="connsiteX6" fmla="*/ 950074 w 3657600"/>
                <a:gd name="connsiteY6" fmla="*/ 1832516 h 3505200"/>
                <a:gd name="connsiteX7" fmla="*/ 478606 w 3657600"/>
                <a:gd name="connsiteY7" fmla="*/ 1826228 h 3505200"/>
                <a:gd name="connsiteX8" fmla="*/ 7144 w 3657600"/>
                <a:gd name="connsiteY8" fmla="*/ 1826228 h 3505200"/>
                <a:gd name="connsiteX9" fmla="*/ 7144 w 3657600"/>
                <a:gd name="connsiteY9" fmla="*/ 1754030 h 3505200"/>
                <a:gd name="connsiteX10" fmla="*/ 7144 w 3657600"/>
                <a:gd name="connsiteY10" fmla="*/ 1681925 h 3505200"/>
                <a:gd name="connsiteX11" fmla="*/ 478606 w 3657600"/>
                <a:gd name="connsiteY11" fmla="*/ 1681925 h 3505200"/>
                <a:gd name="connsiteX12" fmla="*/ 950284 w 3657600"/>
                <a:gd name="connsiteY12" fmla="*/ 1674686 h 3505200"/>
                <a:gd name="connsiteX13" fmla="*/ 684041 w 3657600"/>
                <a:gd name="connsiteY13" fmla="*/ 1135856 h 3505200"/>
                <a:gd name="connsiteX14" fmla="*/ 417579 w 3657600"/>
                <a:gd name="connsiteY14" fmla="*/ 604265 h 3505200"/>
                <a:gd name="connsiteX15" fmla="*/ 241764 w 3657600"/>
                <a:gd name="connsiteY15" fmla="*/ 604265 h 3505200"/>
                <a:gd name="connsiteX16" fmla="*/ 38952 w 3657600"/>
                <a:gd name="connsiteY16" fmla="*/ 581025 h 3505200"/>
                <a:gd name="connsiteX17" fmla="*/ 11955 w 3657600"/>
                <a:gd name="connsiteY17" fmla="*/ 557880 h 3505200"/>
                <a:gd name="connsiteX18" fmla="*/ 9061 w 3657600"/>
                <a:gd name="connsiteY18" fmla="*/ 319660 h 3505200"/>
                <a:gd name="connsiteX19" fmla="*/ 51545 w 3657600"/>
                <a:gd name="connsiteY19" fmla="*/ 18573 h 3505200"/>
                <a:gd name="connsiteX20" fmla="*/ 861453 w 3657600"/>
                <a:gd name="connsiteY20" fmla="*/ 13906 h 3505200"/>
                <a:gd name="connsiteX21" fmla="*/ 911583 w 3657600"/>
                <a:gd name="connsiteY21" fmla="*/ 305086 h 3505200"/>
                <a:gd name="connsiteX22" fmla="*/ 900906 w 3657600"/>
                <a:gd name="connsiteY22" fmla="*/ 559498 h 3505200"/>
                <a:gd name="connsiteX23" fmla="*/ 713883 w 3657600"/>
                <a:gd name="connsiteY23" fmla="*/ 604265 h 3505200"/>
                <a:gd name="connsiteX24" fmla="*/ 584447 w 3657600"/>
                <a:gd name="connsiteY24" fmla="*/ 614935 h 3505200"/>
                <a:gd name="connsiteX25" fmla="*/ 845880 w 3657600"/>
                <a:gd name="connsiteY25" fmla="*/ 1153765 h 3505200"/>
                <a:gd name="connsiteX26" fmla="*/ 1107322 w 3657600"/>
                <a:gd name="connsiteY26" fmla="*/ 1681925 h 3505200"/>
                <a:gd name="connsiteX27" fmla="*/ 1562703 w 3657600"/>
                <a:gd name="connsiteY27" fmla="*/ 1681925 h 3505200"/>
                <a:gd name="connsiteX28" fmla="*/ 2018484 w 3657600"/>
                <a:gd name="connsiteY28" fmla="*/ 1674686 h 3505200"/>
                <a:gd name="connsiteX29" fmla="*/ 1751479 w 3657600"/>
                <a:gd name="connsiteY29" fmla="*/ 1136619 h 3505200"/>
                <a:gd name="connsiteX30" fmla="*/ 1484074 w 3657600"/>
                <a:gd name="connsiteY30" fmla="*/ 605696 h 3505200"/>
                <a:gd name="connsiteX31" fmla="*/ 1302813 w 3657600"/>
                <a:gd name="connsiteY31" fmla="*/ 602552 h 3505200"/>
                <a:gd name="connsiteX32" fmla="*/ 1121553 w 3657600"/>
                <a:gd name="connsiteY32" fmla="*/ 599503 h 3505200"/>
                <a:gd name="connsiteX33" fmla="*/ 1098359 w 3657600"/>
                <a:gd name="connsiteY33" fmla="*/ 572453 h 3505200"/>
                <a:gd name="connsiteX34" fmla="*/ 1075156 w 3657600"/>
                <a:gd name="connsiteY34" fmla="*/ 304705 h 3505200"/>
                <a:gd name="connsiteX35" fmla="*/ 1075156 w 3657600"/>
                <a:gd name="connsiteY35" fmla="*/ 64008 h 3505200"/>
                <a:gd name="connsiteX36" fmla="*/ 1103274 w 3657600"/>
                <a:gd name="connsiteY36" fmla="*/ 35814 h 3505200"/>
                <a:gd name="connsiteX37" fmla="*/ 1131401 w 3657600"/>
                <a:gd name="connsiteY37" fmla="*/ 7716 h 3505200"/>
                <a:gd name="connsiteX38" fmla="*/ 1521374 w 3657600"/>
                <a:gd name="connsiteY38" fmla="*/ 7716 h 3505200"/>
                <a:gd name="connsiteX39" fmla="*/ 1934778 w 3657600"/>
                <a:gd name="connsiteY39" fmla="*/ 18385 h 3505200"/>
                <a:gd name="connsiteX40" fmla="*/ 1979593 w 3657600"/>
                <a:gd name="connsiteY40" fmla="*/ 312039 h 3505200"/>
                <a:gd name="connsiteX41" fmla="*/ 1979593 w 3657600"/>
                <a:gd name="connsiteY41" fmla="*/ 548069 h 3505200"/>
                <a:gd name="connsiteX42" fmla="*/ 1951466 w 3657600"/>
                <a:gd name="connsiteY42" fmla="*/ 576167 h 3505200"/>
                <a:gd name="connsiteX43" fmla="*/ 1923348 w 3657600"/>
                <a:gd name="connsiteY43" fmla="*/ 604265 h 3505200"/>
                <a:gd name="connsiteX44" fmla="*/ 1789503 w 3657600"/>
                <a:gd name="connsiteY44" fmla="*/ 604265 h 3505200"/>
                <a:gd name="connsiteX45" fmla="*/ 1649790 w 3657600"/>
                <a:gd name="connsiteY45" fmla="*/ 610172 h 3505200"/>
                <a:gd name="connsiteX46" fmla="*/ 1910337 w 3657600"/>
                <a:gd name="connsiteY46" fmla="*/ 1149002 h 3505200"/>
                <a:gd name="connsiteX47" fmla="*/ 2176761 w 3657600"/>
                <a:gd name="connsiteY47" fmla="*/ 1681925 h 3505200"/>
                <a:gd name="connsiteX48" fmla="*/ 2631427 w 3657600"/>
                <a:gd name="connsiteY48" fmla="*/ 1681925 h 3505200"/>
                <a:gd name="connsiteX49" fmla="*/ 3086351 w 3657600"/>
                <a:gd name="connsiteY49" fmla="*/ 1674686 h 3505200"/>
                <a:gd name="connsiteX50" fmla="*/ 2819355 w 3657600"/>
                <a:gd name="connsiteY50" fmla="*/ 1136047 h 3505200"/>
                <a:gd name="connsiteX51" fmla="*/ 2552084 w 3657600"/>
                <a:gd name="connsiteY51" fmla="*/ 604742 h 3505200"/>
                <a:gd name="connsiteX52" fmla="*/ 2381748 w 3657600"/>
                <a:gd name="connsiteY52" fmla="*/ 604456 h 3505200"/>
                <a:gd name="connsiteX53" fmla="*/ 2187562 w 3657600"/>
                <a:gd name="connsiteY53" fmla="*/ 593408 h 3505200"/>
                <a:gd name="connsiteX54" fmla="*/ 2145090 w 3657600"/>
                <a:gd name="connsiteY54" fmla="*/ 288703 h 3505200"/>
                <a:gd name="connsiteX55" fmla="*/ 2165150 w 3657600"/>
                <a:gd name="connsiteY55" fmla="*/ 29719 h 3505200"/>
                <a:gd name="connsiteX56" fmla="*/ 2586536 w 3657600"/>
                <a:gd name="connsiteY56" fmla="*/ 9811 h 3505200"/>
                <a:gd name="connsiteX57" fmla="*/ 2990748 w 3657600"/>
                <a:gd name="connsiteY57" fmla="*/ 7144 h 3505200"/>
                <a:gd name="connsiteX58" fmla="*/ 3019638 w 3657600"/>
                <a:gd name="connsiteY58" fmla="*/ 36005 h 3505200"/>
                <a:gd name="connsiteX59" fmla="*/ 3048527 w 3657600"/>
                <a:gd name="connsiteY59" fmla="*/ 64866 h 3505200"/>
                <a:gd name="connsiteX60" fmla="*/ 3045660 w 3657600"/>
                <a:gd name="connsiteY60" fmla="*/ 311372 h 3505200"/>
                <a:gd name="connsiteX61" fmla="*/ 3042793 w 3657600"/>
                <a:gd name="connsiteY61" fmla="*/ 557880 h 3505200"/>
                <a:gd name="connsiteX62" fmla="*/ 3015799 w 3657600"/>
                <a:gd name="connsiteY62" fmla="*/ 581025 h 3505200"/>
                <a:gd name="connsiteX63" fmla="*/ 2849816 w 3657600"/>
                <a:gd name="connsiteY63" fmla="*/ 604265 h 3505200"/>
                <a:gd name="connsiteX64" fmla="*/ 2710847 w 3657600"/>
                <a:gd name="connsiteY64" fmla="*/ 609409 h 3505200"/>
                <a:gd name="connsiteX65" fmla="*/ 2977842 w 3657600"/>
                <a:gd name="connsiteY65" fmla="*/ 1148144 h 3505200"/>
                <a:gd name="connsiteX66" fmla="*/ 3244847 w 3657600"/>
                <a:gd name="connsiteY66" fmla="*/ 1681925 h 3505200"/>
                <a:gd name="connsiteX67" fmla="*/ 3343468 w 3657600"/>
                <a:gd name="connsiteY67" fmla="*/ 1681925 h 3505200"/>
                <a:gd name="connsiteX68" fmla="*/ 3442090 w 3657600"/>
                <a:gd name="connsiteY68" fmla="*/ 1671638 h 3505200"/>
                <a:gd name="connsiteX69" fmla="*/ 3413230 w 3657600"/>
                <a:gd name="connsiteY69" fmla="*/ 1619345 h 3505200"/>
                <a:gd name="connsiteX70" fmla="*/ 3384359 w 3657600"/>
                <a:gd name="connsiteY70" fmla="*/ 1572006 h 3505200"/>
                <a:gd name="connsiteX71" fmla="*/ 3499088 w 3657600"/>
                <a:gd name="connsiteY71" fmla="*/ 1504759 h 3505200"/>
                <a:gd name="connsiteX72" fmla="*/ 3653774 w 3657600"/>
                <a:gd name="connsiteY72" fmla="*/ 1754886 h 3505200"/>
                <a:gd name="connsiteX73" fmla="*/ 3493982 w 3657600"/>
                <a:gd name="connsiteY73" fmla="*/ 2008061 h 3505200"/>
                <a:gd name="connsiteX74" fmla="*/ 3384407 w 3657600"/>
                <a:gd name="connsiteY74" fmla="*/ 1934338 h 3505200"/>
                <a:gd name="connsiteX75" fmla="*/ 3413230 w 3657600"/>
                <a:gd name="connsiteY75" fmla="*/ 1883950 h 3505200"/>
                <a:gd name="connsiteX76" fmla="*/ 3442052 w 3657600"/>
                <a:gd name="connsiteY76" fmla="*/ 1833467 h 3505200"/>
                <a:gd name="connsiteX77" fmla="*/ 3343468 w 3657600"/>
                <a:gd name="connsiteY77" fmla="*/ 1826323 h 3505200"/>
                <a:gd name="connsiteX78" fmla="*/ 3244847 w 3657600"/>
                <a:gd name="connsiteY78" fmla="*/ 1826419 h 3505200"/>
                <a:gd name="connsiteX79" fmla="*/ 2978461 w 3657600"/>
                <a:gd name="connsiteY79" fmla="*/ 2357438 h 3505200"/>
                <a:gd name="connsiteX80" fmla="*/ 2716838 w 3657600"/>
                <a:gd name="connsiteY80" fmla="*/ 2896172 h 3505200"/>
                <a:gd name="connsiteX81" fmla="*/ 2850474 w 3657600"/>
                <a:gd name="connsiteY81" fmla="*/ 2903888 h 3505200"/>
                <a:gd name="connsiteX82" fmla="*/ 3003197 w 3657600"/>
                <a:gd name="connsiteY82" fmla="*/ 2914745 h 3505200"/>
                <a:gd name="connsiteX83" fmla="*/ 3045688 w 3657600"/>
                <a:gd name="connsiteY83" fmla="*/ 3214688 h 3505200"/>
                <a:gd name="connsiteX84" fmla="*/ 3020885 w 3657600"/>
                <a:gd name="connsiteY84" fmla="*/ 3473672 h 3505200"/>
                <a:gd name="connsiteX85" fmla="*/ 2998978 w 3657600"/>
                <a:gd name="connsiteY85" fmla="*/ 3495580 h 3505200"/>
                <a:gd name="connsiteX86" fmla="*/ 2607510 w 3657600"/>
                <a:gd name="connsiteY86" fmla="*/ 3498342 h 3505200"/>
                <a:gd name="connsiteX87" fmla="*/ 2190048 w 3657600"/>
                <a:gd name="connsiteY87" fmla="*/ 3490248 h 3505200"/>
                <a:gd name="connsiteX88" fmla="*/ 2145090 w 3657600"/>
                <a:gd name="connsiteY88" fmla="*/ 3184875 h 3505200"/>
                <a:gd name="connsiteX89" fmla="*/ 2165131 w 3657600"/>
                <a:gd name="connsiteY89" fmla="*/ 2925796 h 3505200"/>
                <a:gd name="connsiteX90" fmla="*/ 2367185 w 3657600"/>
                <a:gd name="connsiteY90" fmla="*/ 2905697 h 3505200"/>
                <a:gd name="connsiteX91" fmla="*/ 2552084 w 3657600"/>
                <a:gd name="connsiteY91" fmla="*/ 2902744 h 3505200"/>
                <a:gd name="connsiteX92" fmla="*/ 2819089 w 3657600"/>
                <a:gd name="connsiteY92" fmla="*/ 2370869 h 3505200"/>
                <a:gd name="connsiteX93" fmla="*/ 3086093 w 3657600"/>
                <a:gd name="connsiteY93" fmla="*/ 1832611 h 3505200"/>
                <a:gd name="connsiteX94" fmla="*/ 2631427 w 3657600"/>
                <a:gd name="connsiteY94" fmla="*/ 1826228 h 3505200"/>
                <a:gd name="connsiteX95" fmla="*/ 2176761 w 3657600"/>
                <a:gd name="connsiteY95" fmla="*/ 1826228 h 3505200"/>
                <a:gd name="connsiteX96" fmla="*/ 1909680 w 3657600"/>
                <a:gd name="connsiteY96" fmla="*/ 2360486 h 3505200"/>
                <a:gd name="connsiteX97" fmla="*/ 1654743 w 3657600"/>
                <a:gd name="connsiteY97" fmla="*/ 2898935 h 3505200"/>
                <a:gd name="connsiteX98" fmla="*/ 1803686 w 3657600"/>
                <a:gd name="connsiteY98" fmla="*/ 2905888 h 3505200"/>
                <a:gd name="connsiteX99" fmla="*/ 1957629 w 3657600"/>
                <a:gd name="connsiteY99" fmla="*/ 2925796 h 3505200"/>
                <a:gd name="connsiteX100" fmla="*/ 1977641 w 3657600"/>
                <a:gd name="connsiteY100" fmla="*/ 3193066 h 3505200"/>
                <a:gd name="connsiteX101" fmla="*/ 1980508 w 3657600"/>
                <a:gd name="connsiteY101" fmla="*/ 3443192 h 3505200"/>
                <a:gd name="connsiteX102" fmla="*/ 1951923 w 3657600"/>
                <a:gd name="connsiteY102" fmla="*/ 3471863 h 3505200"/>
                <a:gd name="connsiteX103" fmla="*/ 1923348 w 3657600"/>
                <a:gd name="connsiteY103" fmla="*/ 3500438 h 3505200"/>
                <a:gd name="connsiteX104" fmla="*/ 1527375 w 3657600"/>
                <a:gd name="connsiteY104" fmla="*/ 3500438 h 3505200"/>
                <a:gd name="connsiteX105" fmla="*/ 1131401 w 3657600"/>
                <a:gd name="connsiteY105" fmla="*/ 3500438 h 3505200"/>
                <a:gd name="connsiteX106" fmla="*/ 1103274 w 3657600"/>
                <a:gd name="connsiteY106" fmla="*/ 3472244 h 3505200"/>
                <a:gd name="connsiteX107" fmla="*/ 1075156 w 3657600"/>
                <a:gd name="connsiteY107" fmla="*/ 3444146 h 3505200"/>
                <a:gd name="connsiteX108" fmla="*/ 1075280 w 3657600"/>
                <a:gd name="connsiteY108" fmla="*/ 3210116 h 3505200"/>
                <a:gd name="connsiteX109" fmla="*/ 1081319 w 3657600"/>
                <a:gd name="connsiteY109" fmla="*/ 2953990 h 3505200"/>
                <a:gd name="connsiteX110" fmla="*/ 1312815 w 3657600"/>
                <a:gd name="connsiteY110" fmla="*/ 2903697 h 3505200"/>
                <a:gd name="connsiteX111" fmla="*/ 1484074 w 3657600"/>
                <a:gd name="connsiteY111" fmla="*/ 2903602 h 3505200"/>
                <a:gd name="connsiteX112" fmla="*/ 1751079 w 3657600"/>
                <a:gd name="connsiteY112" fmla="*/ 2371344 h 3505200"/>
                <a:gd name="connsiteX113" fmla="*/ 2018084 w 3657600"/>
                <a:gd name="connsiteY113" fmla="*/ 1832611 h 3505200"/>
                <a:gd name="connsiteX114" fmla="*/ 1562732 w 3657600"/>
                <a:gd name="connsiteY114" fmla="*/ 1826228 h 3505200"/>
                <a:gd name="connsiteX115" fmla="*/ 1107379 w 3657600"/>
                <a:gd name="connsiteY115" fmla="*/ 1826228 h 3505200"/>
                <a:gd name="connsiteX116" fmla="*/ 845909 w 3657600"/>
                <a:gd name="connsiteY116" fmla="*/ 2354010 h 3505200"/>
                <a:gd name="connsiteX117" fmla="*/ 584447 w 3657600"/>
                <a:gd name="connsiteY117" fmla="*/ 2892077 h 3505200"/>
                <a:gd name="connsiteX118" fmla="*/ 728456 w 3657600"/>
                <a:gd name="connsiteY118" fmla="*/ 2905602 h 3505200"/>
                <a:gd name="connsiteX119" fmla="*/ 889619 w 3657600"/>
                <a:gd name="connsiteY119" fmla="*/ 2925796 h 3505200"/>
                <a:gd name="connsiteX120" fmla="*/ 909640 w 3657600"/>
                <a:gd name="connsiteY120" fmla="*/ 3193161 h 3505200"/>
                <a:gd name="connsiteX121" fmla="*/ 912498 w 3657600"/>
                <a:gd name="connsiteY121" fmla="*/ 3443192 h 3505200"/>
                <a:gd name="connsiteX122" fmla="*/ 883913 w 3657600"/>
                <a:gd name="connsiteY122" fmla="*/ 3471863 h 3505200"/>
                <a:gd name="connsiteX123" fmla="*/ 855338 w 3657600"/>
                <a:gd name="connsiteY123" fmla="*/ 3500438 h 3505200"/>
                <a:gd name="connsiteX124" fmla="*/ 467318 w 3657600"/>
                <a:gd name="connsiteY124" fmla="*/ 3500247 h 3505200"/>
                <a:gd name="connsiteX125" fmla="*/ 55442 w 3657600"/>
                <a:gd name="connsiteY125" fmla="*/ 3488055 h 3505200"/>
                <a:gd name="connsiteX126" fmla="*/ 767261 w 3657600"/>
                <a:gd name="connsiteY126" fmla="*/ 3202116 h 3505200"/>
                <a:gd name="connsiteX127" fmla="*/ 767261 w 3657600"/>
                <a:gd name="connsiteY127" fmla="*/ 3048191 h 3505200"/>
                <a:gd name="connsiteX128" fmla="*/ 459365 w 3657600"/>
                <a:gd name="connsiteY128" fmla="*/ 3048191 h 3505200"/>
                <a:gd name="connsiteX129" fmla="*/ 151469 w 3657600"/>
                <a:gd name="connsiteY129" fmla="*/ 3048191 h 3505200"/>
                <a:gd name="connsiteX130" fmla="*/ 151469 w 3657600"/>
                <a:gd name="connsiteY130" fmla="*/ 3202116 h 3505200"/>
                <a:gd name="connsiteX131" fmla="*/ 151469 w 3657600"/>
                <a:gd name="connsiteY131" fmla="*/ 3356039 h 3505200"/>
                <a:gd name="connsiteX132" fmla="*/ 459365 w 3657600"/>
                <a:gd name="connsiteY132" fmla="*/ 3356039 h 3505200"/>
                <a:gd name="connsiteX133" fmla="*/ 767261 w 3657600"/>
                <a:gd name="connsiteY133" fmla="*/ 3356039 h 3505200"/>
                <a:gd name="connsiteX134" fmla="*/ 767261 w 3657600"/>
                <a:gd name="connsiteY134" fmla="*/ 3202116 h 3505200"/>
                <a:gd name="connsiteX135" fmla="*/ 1835270 w 3657600"/>
                <a:gd name="connsiteY135" fmla="*/ 3202116 h 3505200"/>
                <a:gd name="connsiteX136" fmla="*/ 1835270 w 3657600"/>
                <a:gd name="connsiteY136" fmla="*/ 3048191 h 3505200"/>
                <a:gd name="connsiteX137" fmla="*/ 1527375 w 3657600"/>
                <a:gd name="connsiteY137" fmla="*/ 3048191 h 3505200"/>
                <a:gd name="connsiteX138" fmla="*/ 1219479 w 3657600"/>
                <a:gd name="connsiteY138" fmla="*/ 3048191 h 3505200"/>
                <a:gd name="connsiteX139" fmla="*/ 1219479 w 3657600"/>
                <a:gd name="connsiteY139" fmla="*/ 3202116 h 3505200"/>
                <a:gd name="connsiteX140" fmla="*/ 1219479 w 3657600"/>
                <a:gd name="connsiteY140" fmla="*/ 3356039 h 3505200"/>
                <a:gd name="connsiteX141" fmla="*/ 1527375 w 3657600"/>
                <a:gd name="connsiteY141" fmla="*/ 3356039 h 3505200"/>
                <a:gd name="connsiteX142" fmla="*/ 1835270 w 3657600"/>
                <a:gd name="connsiteY142" fmla="*/ 3356039 h 3505200"/>
                <a:gd name="connsiteX143" fmla="*/ 1835270 w 3657600"/>
                <a:gd name="connsiteY143" fmla="*/ 3202116 h 3505200"/>
                <a:gd name="connsiteX144" fmla="*/ 2903280 w 3657600"/>
                <a:gd name="connsiteY144" fmla="*/ 3202116 h 3505200"/>
                <a:gd name="connsiteX145" fmla="*/ 2903280 w 3657600"/>
                <a:gd name="connsiteY145" fmla="*/ 3048191 h 3505200"/>
                <a:gd name="connsiteX146" fmla="*/ 2595384 w 3657600"/>
                <a:gd name="connsiteY146" fmla="*/ 3048191 h 3505200"/>
                <a:gd name="connsiteX147" fmla="*/ 2287489 w 3657600"/>
                <a:gd name="connsiteY147" fmla="*/ 3048191 h 3505200"/>
                <a:gd name="connsiteX148" fmla="*/ 2287489 w 3657600"/>
                <a:gd name="connsiteY148" fmla="*/ 3202116 h 3505200"/>
                <a:gd name="connsiteX149" fmla="*/ 2287489 w 3657600"/>
                <a:gd name="connsiteY149" fmla="*/ 3356039 h 3505200"/>
                <a:gd name="connsiteX150" fmla="*/ 2595384 w 3657600"/>
                <a:gd name="connsiteY150" fmla="*/ 3356039 h 3505200"/>
                <a:gd name="connsiteX151" fmla="*/ 2903280 w 3657600"/>
                <a:gd name="connsiteY151" fmla="*/ 3356039 h 3505200"/>
                <a:gd name="connsiteX152" fmla="*/ 2903280 w 3657600"/>
                <a:gd name="connsiteY152" fmla="*/ 3202116 h 3505200"/>
                <a:gd name="connsiteX153" fmla="*/ 767261 w 3657600"/>
                <a:gd name="connsiteY153" fmla="*/ 306039 h 3505200"/>
                <a:gd name="connsiteX154" fmla="*/ 767261 w 3657600"/>
                <a:gd name="connsiteY154" fmla="*/ 152019 h 3505200"/>
                <a:gd name="connsiteX155" fmla="*/ 459365 w 3657600"/>
                <a:gd name="connsiteY155" fmla="*/ 152019 h 3505200"/>
                <a:gd name="connsiteX156" fmla="*/ 151469 w 3657600"/>
                <a:gd name="connsiteY156" fmla="*/ 152019 h 3505200"/>
                <a:gd name="connsiteX157" fmla="*/ 151469 w 3657600"/>
                <a:gd name="connsiteY157" fmla="*/ 306039 h 3505200"/>
                <a:gd name="connsiteX158" fmla="*/ 151469 w 3657600"/>
                <a:gd name="connsiteY158" fmla="*/ 459963 h 3505200"/>
                <a:gd name="connsiteX159" fmla="*/ 459365 w 3657600"/>
                <a:gd name="connsiteY159" fmla="*/ 459963 h 3505200"/>
                <a:gd name="connsiteX160" fmla="*/ 767261 w 3657600"/>
                <a:gd name="connsiteY160" fmla="*/ 459963 h 3505200"/>
                <a:gd name="connsiteX161" fmla="*/ 767261 w 3657600"/>
                <a:gd name="connsiteY161" fmla="*/ 306039 h 3505200"/>
                <a:gd name="connsiteX162" fmla="*/ 1835270 w 3657600"/>
                <a:gd name="connsiteY162" fmla="*/ 306039 h 3505200"/>
                <a:gd name="connsiteX163" fmla="*/ 1835270 w 3657600"/>
                <a:gd name="connsiteY163" fmla="*/ 152019 h 3505200"/>
                <a:gd name="connsiteX164" fmla="*/ 1527375 w 3657600"/>
                <a:gd name="connsiteY164" fmla="*/ 152019 h 3505200"/>
                <a:gd name="connsiteX165" fmla="*/ 1219479 w 3657600"/>
                <a:gd name="connsiteY165" fmla="*/ 152019 h 3505200"/>
                <a:gd name="connsiteX166" fmla="*/ 1219479 w 3657600"/>
                <a:gd name="connsiteY166" fmla="*/ 306039 h 3505200"/>
                <a:gd name="connsiteX167" fmla="*/ 1219479 w 3657600"/>
                <a:gd name="connsiteY167" fmla="*/ 459963 h 3505200"/>
                <a:gd name="connsiteX168" fmla="*/ 1527375 w 3657600"/>
                <a:gd name="connsiteY168" fmla="*/ 459963 h 3505200"/>
                <a:gd name="connsiteX169" fmla="*/ 1835270 w 3657600"/>
                <a:gd name="connsiteY169" fmla="*/ 459963 h 3505200"/>
                <a:gd name="connsiteX170" fmla="*/ 1835270 w 3657600"/>
                <a:gd name="connsiteY170" fmla="*/ 306039 h 3505200"/>
                <a:gd name="connsiteX171" fmla="*/ 2903280 w 3657600"/>
                <a:gd name="connsiteY171" fmla="*/ 306039 h 3505200"/>
                <a:gd name="connsiteX172" fmla="*/ 2903280 w 3657600"/>
                <a:gd name="connsiteY172" fmla="*/ 152019 h 3505200"/>
                <a:gd name="connsiteX173" fmla="*/ 2595384 w 3657600"/>
                <a:gd name="connsiteY173" fmla="*/ 152019 h 3505200"/>
                <a:gd name="connsiteX174" fmla="*/ 2287489 w 3657600"/>
                <a:gd name="connsiteY174" fmla="*/ 152019 h 3505200"/>
                <a:gd name="connsiteX175" fmla="*/ 2287489 w 3657600"/>
                <a:gd name="connsiteY175" fmla="*/ 306039 h 3505200"/>
                <a:gd name="connsiteX176" fmla="*/ 2287489 w 3657600"/>
                <a:gd name="connsiteY176" fmla="*/ 459963 h 3505200"/>
                <a:gd name="connsiteX177" fmla="*/ 2595384 w 3657600"/>
                <a:gd name="connsiteY177" fmla="*/ 459963 h 3505200"/>
                <a:gd name="connsiteX178" fmla="*/ 2903280 w 3657600"/>
                <a:gd name="connsiteY178" fmla="*/ 459963 h 3505200"/>
                <a:gd name="connsiteX179" fmla="*/ 2903280 w 3657600"/>
                <a:gd name="connsiteY179" fmla="*/ 306039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3657600" h="3505200">
                  <a:moveTo>
                    <a:pt x="55442" y="3488055"/>
                  </a:moveTo>
                  <a:cubicBezTo>
                    <a:pt x="11001" y="3465577"/>
                    <a:pt x="7438" y="3444241"/>
                    <a:pt x="7286" y="3200209"/>
                  </a:cubicBezTo>
                  <a:cubicBezTo>
                    <a:pt x="7194" y="3053239"/>
                    <a:pt x="10943" y="2963801"/>
                    <a:pt x="17827" y="2948655"/>
                  </a:cubicBezTo>
                  <a:cubicBezTo>
                    <a:pt x="35715" y="2909411"/>
                    <a:pt x="64062" y="2903888"/>
                    <a:pt x="246683" y="2903888"/>
                  </a:cubicBezTo>
                  <a:lnTo>
                    <a:pt x="417960" y="2903888"/>
                  </a:lnTo>
                  <a:lnTo>
                    <a:pt x="684022" y="2371344"/>
                  </a:lnTo>
                  <a:cubicBezTo>
                    <a:pt x="830345" y="2078355"/>
                    <a:pt x="950074" y="1835944"/>
                    <a:pt x="950074" y="1832516"/>
                  </a:cubicBezTo>
                  <a:cubicBezTo>
                    <a:pt x="950074" y="1829086"/>
                    <a:pt x="737914" y="1826228"/>
                    <a:pt x="478606" y="1826228"/>
                  </a:cubicBezTo>
                  <a:lnTo>
                    <a:pt x="7144" y="1826228"/>
                  </a:lnTo>
                  <a:lnTo>
                    <a:pt x="7144" y="1754030"/>
                  </a:lnTo>
                  <a:lnTo>
                    <a:pt x="7144" y="1681925"/>
                  </a:lnTo>
                  <a:lnTo>
                    <a:pt x="478606" y="1681925"/>
                  </a:lnTo>
                  <a:cubicBezTo>
                    <a:pt x="737914" y="1681925"/>
                    <a:pt x="950169" y="1678686"/>
                    <a:pt x="950284" y="1674686"/>
                  </a:cubicBezTo>
                  <a:cubicBezTo>
                    <a:pt x="950407" y="1670686"/>
                    <a:pt x="830592" y="1428273"/>
                    <a:pt x="684041" y="1135856"/>
                  </a:cubicBezTo>
                  <a:lnTo>
                    <a:pt x="417579" y="604265"/>
                  </a:lnTo>
                  <a:lnTo>
                    <a:pt x="241764" y="604265"/>
                  </a:lnTo>
                  <a:cubicBezTo>
                    <a:pt x="69817" y="604265"/>
                    <a:pt x="65353" y="603791"/>
                    <a:pt x="38952" y="581025"/>
                  </a:cubicBezTo>
                  <a:lnTo>
                    <a:pt x="11955" y="557880"/>
                  </a:lnTo>
                  <a:lnTo>
                    <a:pt x="9061" y="319660"/>
                  </a:lnTo>
                  <a:cubicBezTo>
                    <a:pt x="5961" y="64484"/>
                    <a:pt x="9742" y="37623"/>
                    <a:pt x="51545" y="18573"/>
                  </a:cubicBezTo>
                  <a:cubicBezTo>
                    <a:pt x="77049" y="6953"/>
                    <a:pt x="819534" y="2667"/>
                    <a:pt x="861453" y="13906"/>
                  </a:cubicBezTo>
                  <a:cubicBezTo>
                    <a:pt x="906402" y="25908"/>
                    <a:pt x="911583" y="56008"/>
                    <a:pt x="911583" y="305086"/>
                  </a:cubicBezTo>
                  <a:cubicBezTo>
                    <a:pt x="911583" y="453868"/>
                    <a:pt x="907783" y="544355"/>
                    <a:pt x="900906" y="559498"/>
                  </a:cubicBezTo>
                  <a:cubicBezTo>
                    <a:pt x="883856" y="596838"/>
                    <a:pt x="852957" y="604265"/>
                    <a:pt x="713883" y="604265"/>
                  </a:cubicBezTo>
                  <a:cubicBezTo>
                    <a:pt x="625538" y="604265"/>
                    <a:pt x="584447" y="607695"/>
                    <a:pt x="584447" y="614935"/>
                  </a:cubicBezTo>
                  <a:cubicBezTo>
                    <a:pt x="584447" y="620841"/>
                    <a:pt x="702091" y="863252"/>
                    <a:pt x="845880" y="1153765"/>
                  </a:cubicBezTo>
                  <a:lnTo>
                    <a:pt x="1107322" y="1681925"/>
                  </a:lnTo>
                  <a:lnTo>
                    <a:pt x="1562703" y="1681925"/>
                  </a:lnTo>
                  <a:cubicBezTo>
                    <a:pt x="1813163" y="1681925"/>
                    <a:pt x="2018265" y="1678686"/>
                    <a:pt x="2018484" y="1674686"/>
                  </a:cubicBezTo>
                  <a:cubicBezTo>
                    <a:pt x="2018712" y="1670686"/>
                    <a:pt x="1898555" y="1428559"/>
                    <a:pt x="1751479" y="1136619"/>
                  </a:cubicBezTo>
                  <a:lnTo>
                    <a:pt x="1484074" y="605696"/>
                  </a:lnTo>
                  <a:lnTo>
                    <a:pt x="1302813" y="602552"/>
                  </a:lnTo>
                  <a:lnTo>
                    <a:pt x="1121553" y="599503"/>
                  </a:lnTo>
                  <a:lnTo>
                    <a:pt x="1098359" y="572453"/>
                  </a:lnTo>
                  <a:cubicBezTo>
                    <a:pt x="1075175" y="545497"/>
                    <a:pt x="1075156" y="545306"/>
                    <a:pt x="1075156" y="304705"/>
                  </a:cubicBezTo>
                  <a:lnTo>
                    <a:pt x="1075156" y="64008"/>
                  </a:lnTo>
                  <a:lnTo>
                    <a:pt x="1103274" y="35814"/>
                  </a:lnTo>
                  <a:lnTo>
                    <a:pt x="1131401" y="7716"/>
                  </a:lnTo>
                  <a:lnTo>
                    <a:pt x="1521374" y="7716"/>
                  </a:lnTo>
                  <a:cubicBezTo>
                    <a:pt x="1786674" y="7716"/>
                    <a:pt x="1918833" y="11146"/>
                    <a:pt x="1934778" y="18385"/>
                  </a:cubicBezTo>
                  <a:cubicBezTo>
                    <a:pt x="1975850" y="37149"/>
                    <a:pt x="1979593" y="61626"/>
                    <a:pt x="1979593" y="312039"/>
                  </a:cubicBezTo>
                  <a:lnTo>
                    <a:pt x="1979593" y="548069"/>
                  </a:lnTo>
                  <a:lnTo>
                    <a:pt x="1951466" y="576167"/>
                  </a:lnTo>
                  <a:lnTo>
                    <a:pt x="1923348" y="604265"/>
                  </a:lnTo>
                  <a:lnTo>
                    <a:pt x="1789503" y="604265"/>
                  </a:lnTo>
                  <a:cubicBezTo>
                    <a:pt x="1715894" y="604265"/>
                    <a:pt x="1653019" y="606933"/>
                    <a:pt x="1649790" y="610172"/>
                  </a:cubicBezTo>
                  <a:cubicBezTo>
                    <a:pt x="1646561" y="613411"/>
                    <a:pt x="1763804" y="855822"/>
                    <a:pt x="1910337" y="1149002"/>
                  </a:cubicBezTo>
                  <a:lnTo>
                    <a:pt x="2176761" y="1681925"/>
                  </a:lnTo>
                  <a:lnTo>
                    <a:pt x="2631427" y="1681925"/>
                  </a:lnTo>
                  <a:cubicBezTo>
                    <a:pt x="2881487" y="1681925"/>
                    <a:pt x="3086208" y="1678686"/>
                    <a:pt x="3086351" y="1674686"/>
                  </a:cubicBezTo>
                  <a:cubicBezTo>
                    <a:pt x="3086493" y="1670686"/>
                    <a:pt x="2966345" y="1428369"/>
                    <a:pt x="2819355" y="1136047"/>
                  </a:cubicBezTo>
                  <a:lnTo>
                    <a:pt x="2552084" y="604742"/>
                  </a:lnTo>
                  <a:lnTo>
                    <a:pt x="2381748" y="604456"/>
                  </a:lnTo>
                  <a:cubicBezTo>
                    <a:pt x="2276125" y="604361"/>
                    <a:pt x="2202354" y="600170"/>
                    <a:pt x="2187562" y="593408"/>
                  </a:cubicBezTo>
                  <a:cubicBezTo>
                    <a:pt x="2145700" y="574358"/>
                    <a:pt x="2141994" y="547783"/>
                    <a:pt x="2145090" y="288703"/>
                  </a:cubicBezTo>
                  <a:cubicBezTo>
                    <a:pt x="2147681" y="71724"/>
                    <a:pt x="2149738" y="45148"/>
                    <a:pt x="2165150" y="29719"/>
                  </a:cubicBezTo>
                  <a:cubicBezTo>
                    <a:pt x="2180990" y="13906"/>
                    <a:pt x="2213594" y="12288"/>
                    <a:pt x="2586536" y="9811"/>
                  </a:cubicBezTo>
                  <a:lnTo>
                    <a:pt x="2990748" y="7144"/>
                  </a:lnTo>
                  <a:lnTo>
                    <a:pt x="3019638" y="36005"/>
                  </a:lnTo>
                  <a:lnTo>
                    <a:pt x="3048527" y="64866"/>
                  </a:lnTo>
                  <a:lnTo>
                    <a:pt x="3045660" y="311372"/>
                  </a:lnTo>
                  <a:lnTo>
                    <a:pt x="3042793" y="557880"/>
                  </a:lnTo>
                  <a:lnTo>
                    <a:pt x="3015799" y="581025"/>
                  </a:lnTo>
                  <a:cubicBezTo>
                    <a:pt x="2989958" y="603314"/>
                    <a:pt x="2982833" y="604265"/>
                    <a:pt x="2849816" y="604265"/>
                  </a:cubicBezTo>
                  <a:cubicBezTo>
                    <a:pt x="2773388" y="604265"/>
                    <a:pt x="2710847" y="606554"/>
                    <a:pt x="2710847" y="609409"/>
                  </a:cubicBezTo>
                  <a:cubicBezTo>
                    <a:pt x="2710847" y="612172"/>
                    <a:pt x="2830995" y="854678"/>
                    <a:pt x="2977842" y="1148144"/>
                  </a:cubicBezTo>
                  <a:lnTo>
                    <a:pt x="3244847" y="1681925"/>
                  </a:lnTo>
                  <a:lnTo>
                    <a:pt x="3343468" y="1681925"/>
                  </a:lnTo>
                  <a:cubicBezTo>
                    <a:pt x="3407105" y="1681925"/>
                    <a:pt x="3442090" y="1678209"/>
                    <a:pt x="3442090" y="1671638"/>
                  </a:cubicBezTo>
                  <a:cubicBezTo>
                    <a:pt x="3442090" y="1665924"/>
                    <a:pt x="3429108" y="1642397"/>
                    <a:pt x="3413230" y="1619345"/>
                  </a:cubicBezTo>
                  <a:cubicBezTo>
                    <a:pt x="3397351" y="1596296"/>
                    <a:pt x="3384359" y="1574960"/>
                    <a:pt x="3384359" y="1572006"/>
                  </a:cubicBezTo>
                  <a:cubicBezTo>
                    <a:pt x="3384359" y="1559337"/>
                    <a:pt x="3491468" y="1496569"/>
                    <a:pt x="3499088" y="1504759"/>
                  </a:cubicBezTo>
                  <a:cubicBezTo>
                    <a:pt x="3518881" y="1525905"/>
                    <a:pt x="3653774" y="1744124"/>
                    <a:pt x="3653774" y="1754886"/>
                  </a:cubicBezTo>
                  <a:cubicBezTo>
                    <a:pt x="3653774" y="1763934"/>
                    <a:pt x="3512937" y="1987107"/>
                    <a:pt x="3493982" y="2008061"/>
                  </a:cubicBezTo>
                  <a:cubicBezTo>
                    <a:pt x="3489077" y="2013491"/>
                    <a:pt x="3384350" y="1943100"/>
                    <a:pt x="3384407" y="1934338"/>
                  </a:cubicBezTo>
                  <a:cubicBezTo>
                    <a:pt x="3384426" y="1930433"/>
                    <a:pt x="3397399" y="1907763"/>
                    <a:pt x="3413230" y="1883950"/>
                  </a:cubicBezTo>
                  <a:cubicBezTo>
                    <a:pt x="3429060" y="1860138"/>
                    <a:pt x="3442024" y="1837374"/>
                    <a:pt x="3442052" y="1833467"/>
                  </a:cubicBezTo>
                  <a:cubicBezTo>
                    <a:pt x="3442071" y="1829467"/>
                    <a:pt x="3397713" y="1826228"/>
                    <a:pt x="3343468" y="1826323"/>
                  </a:cubicBezTo>
                  <a:lnTo>
                    <a:pt x="3244847" y="1826419"/>
                  </a:lnTo>
                  <a:lnTo>
                    <a:pt x="2978461" y="2357438"/>
                  </a:lnTo>
                  <a:cubicBezTo>
                    <a:pt x="2831947" y="2649476"/>
                    <a:pt x="2714218" y="2891886"/>
                    <a:pt x="2716838" y="2896172"/>
                  </a:cubicBezTo>
                  <a:cubicBezTo>
                    <a:pt x="2719457" y="2900363"/>
                    <a:pt x="2779589" y="2903888"/>
                    <a:pt x="2850474" y="2903888"/>
                  </a:cubicBezTo>
                  <a:cubicBezTo>
                    <a:pt x="2925759" y="2903888"/>
                    <a:pt x="2989262" y="2908364"/>
                    <a:pt x="3003197" y="2914745"/>
                  </a:cubicBezTo>
                  <a:cubicBezTo>
                    <a:pt x="3044983" y="2933795"/>
                    <a:pt x="3048784" y="2960657"/>
                    <a:pt x="3045688" y="3214688"/>
                  </a:cubicBezTo>
                  <a:cubicBezTo>
                    <a:pt x="3042850" y="3446718"/>
                    <a:pt x="3042326" y="3452241"/>
                    <a:pt x="3020885" y="3473672"/>
                  </a:cubicBezTo>
                  <a:lnTo>
                    <a:pt x="2998978" y="3495580"/>
                  </a:lnTo>
                  <a:lnTo>
                    <a:pt x="2607510" y="3498342"/>
                  </a:lnTo>
                  <a:cubicBezTo>
                    <a:pt x="2334895" y="3500247"/>
                    <a:pt x="2208146" y="3497770"/>
                    <a:pt x="2190048" y="3490248"/>
                  </a:cubicBezTo>
                  <a:cubicBezTo>
                    <a:pt x="2145643" y="3471863"/>
                    <a:pt x="2141966" y="3446813"/>
                    <a:pt x="2145090" y="3184875"/>
                  </a:cubicBezTo>
                  <a:cubicBezTo>
                    <a:pt x="2147671" y="2967991"/>
                    <a:pt x="2149748" y="2941225"/>
                    <a:pt x="2165131" y="2925796"/>
                  </a:cubicBezTo>
                  <a:cubicBezTo>
                    <a:pt x="2180180" y="2910746"/>
                    <a:pt x="2205050" y="2908269"/>
                    <a:pt x="2367185" y="2905697"/>
                  </a:cubicBezTo>
                  <a:lnTo>
                    <a:pt x="2552084" y="2902744"/>
                  </a:lnTo>
                  <a:lnTo>
                    <a:pt x="2819089" y="2370869"/>
                  </a:lnTo>
                  <a:cubicBezTo>
                    <a:pt x="2965936" y="2078355"/>
                    <a:pt x="3086093" y="1836134"/>
                    <a:pt x="3086093" y="1832611"/>
                  </a:cubicBezTo>
                  <a:cubicBezTo>
                    <a:pt x="3086093" y="1829086"/>
                    <a:pt x="2881487" y="1826228"/>
                    <a:pt x="2631427" y="1826228"/>
                  </a:cubicBezTo>
                  <a:lnTo>
                    <a:pt x="2176761" y="1826228"/>
                  </a:lnTo>
                  <a:lnTo>
                    <a:pt x="1909680" y="2360486"/>
                  </a:lnTo>
                  <a:cubicBezTo>
                    <a:pt x="1732229" y="2715483"/>
                    <a:pt x="1646675" y="2896172"/>
                    <a:pt x="1654743" y="2898935"/>
                  </a:cubicBezTo>
                  <a:cubicBezTo>
                    <a:pt x="1661420" y="2901221"/>
                    <a:pt x="1728447" y="2904365"/>
                    <a:pt x="1803686" y="2905888"/>
                  </a:cubicBezTo>
                  <a:cubicBezTo>
                    <a:pt x="1919757" y="2908269"/>
                    <a:pt x="1943074" y="2911222"/>
                    <a:pt x="1957629" y="2925796"/>
                  </a:cubicBezTo>
                  <a:cubicBezTo>
                    <a:pt x="1973049" y="2941225"/>
                    <a:pt x="1975069" y="2968277"/>
                    <a:pt x="1977641" y="3193066"/>
                  </a:cubicBezTo>
                  <a:lnTo>
                    <a:pt x="1980508" y="3443192"/>
                  </a:lnTo>
                  <a:lnTo>
                    <a:pt x="1951923" y="3471863"/>
                  </a:lnTo>
                  <a:lnTo>
                    <a:pt x="1923348" y="3500438"/>
                  </a:lnTo>
                  <a:lnTo>
                    <a:pt x="1527375" y="3500438"/>
                  </a:lnTo>
                  <a:lnTo>
                    <a:pt x="1131401" y="3500438"/>
                  </a:lnTo>
                  <a:lnTo>
                    <a:pt x="1103274" y="3472244"/>
                  </a:lnTo>
                  <a:lnTo>
                    <a:pt x="1075156" y="3444146"/>
                  </a:lnTo>
                  <a:lnTo>
                    <a:pt x="1075280" y="3210116"/>
                  </a:lnTo>
                  <a:cubicBezTo>
                    <a:pt x="1075356" y="3081338"/>
                    <a:pt x="1078071" y="2966087"/>
                    <a:pt x="1081319" y="2953990"/>
                  </a:cubicBezTo>
                  <a:cubicBezTo>
                    <a:pt x="1092720" y="2911413"/>
                    <a:pt x="1127563" y="2903888"/>
                    <a:pt x="1312815" y="2903697"/>
                  </a:cubicBezTo>
                  <a:lnTo>
                    <a:pt x="1484074" y="2903602"/>
                  </a:lnTo>
                  <a:lnTo>
                    <a:pt x="1751079" y="2371344"/>
                  </a:lnTo>
                  <a:cubicBezTo>
                    <a:pt x="1897926" y="2078545"/>
                    <a:pt x="2018084" y="1836134"/>
                    <a:pt x="2018084" y="1832611"/>
                  </a:cubicBezTo>
                  <a:cubicBezTo>
                    <a:pt x="2018084" y="1829086"/>
                    <a:pt x="1813173" y="1826228"/>
                    <a:pt x="1562732" y="1826228"/>
                  </a:cubicBezTo>
                  <a:lnTo>
                    <a:pt x="1107379" y="1826228"/>
                  </a:lnTo>
                  <a:lnTo>
                    <a:pt x="845909" y="2354010"/>
                  </a:lnTo>
                  <a:cubicBezTo>
                    <a:pt x="702110" y="2644236"/>
                    <a:pt x="584447" y="2886361"/>
                    <a:pt x="584447" y="2892077"/>
                  </a:cubicBezTo>
                  <a:cubicBezTo>
                    <a:pt x="584447" y="2898935"/>
                    <a:pt x="633730" y="2903507"/>
                    <a:pt x="728456" y="2905602"/>
                  </a:cubicBezTo>
                  <a:cubicBezTo>
                    <a:pt x="851176" y="2908174"/>
                    <a:pt x="874998" y="2911222"/>
                    <a:pt x="889619" y="2925796"/>
                  </a:cubicBezTo>
                  <a:cubicBezTo>
                    <a:pt x="905040" y="2941225"/>
                    <a:pt x="907059" y="2968277"/>
                    <a:pt x="909640" y="3193161"/>
                  </a:cubicBezTo>
                  <a:lnTo>
                    <a:pt x="912498" y="3443192"/>
                  </a:lnTo>
                  <a:lnTo>
                    <a:pt x="883913" y="3471863"/>
                  </a:lnTo>
                  <a:lnTo>
                    <a:pt x="855338" y="3500438"/>
                  </a:lnTo>
                  <a:lnTo>
                    <a:pt x="467318" y="3500247"/>
                  </a:lnTo>
                  <a:cubicBezTo>
                    <a:pt x="175421" y="3500152"/>
                    <a:pt x="73395" y="3497105"/>
                    <a:pt x="55442" y="3488055"/>
                  </a:cubicBezTo>
                  <a:close/>
                  <a:moveTo>
                    <a:pt x="767261" y="3202116"/>
                  </a:moveTo>
                  <a:lnTo>
                    <a:pt x="767261" y="3048191"/>
                  </a:lnTo>
                  <a:lnTo>
                    <a:pt x="459365" y="3048191"/>
                  </a:lnTo>
                  <a:lnTo>
                    <a:pt x="151469" y="3048191"/>
                  </a:lnTo>
                  <a:lnTo>
                    <a:pt x="151469" y="3202116"/>
                  </a:lnTo>
                  <a:lnTo>
                    <a:pt x="151469" y="3356039"/>
                  </a:lnTo>
                  <a:lnTo>
                    <a:pt x="459365" y="3356039"/>
                  </a:lnTo>
                  <a:lnTo>
                    <a:pt x="767261" y="3356039"/>
                  </a:lnTo>
                  <a:lnTo>
                    <a:pt x="767261" y="3202116"/>
                  </a:lnTo>
                  <a:close/>
                  <a:moveTo>
                    <a:pt x="1835270" y="3202116"/>
                  </a:moveTo>
                  <a:lnTo>
                    <a:pt x="1835270" y="3048191"/>
                  </a:lnTo>
                  <a:lnTo>
                    <a:pt x="1527375" y="3048191"/>
                  </a:lnTo>
                  <a:lnTo>
                    <a:pt x="1219479" y="3048191"/>
                  </a:lnTo>
                  <a:lnTo>
                    <a:pt x="1219479" y="3202116"/>
                  </a:lnTo>
                  <a:lnTo>
                    <a:pt x="1219479" y="3356039"/>
                  </a:lnTo>
                  <a:lnTo>
                    <a:pt x="1527375" y="3356039"/>
                  </a:lnTo>
                  <a:lnTo>
                    <a:pt x="1835270" y="3356039"/>
                  </a:lnTo>
                  <a:lnTo>
                    <a:pt x="1835270" y="3202116"/>
                  </a:lnTo>
                  <a:close/>
                  <a:moveTo>
                    <a:pt x="2903280" y="3202116"/>
                  </a:moveTo>
                  <a:lnTo>
                    <a:pt x="2903280" y="3048191"/>
                  </a:lnTo>
                  <a:lnTo>
                    <a:pt x="2595384" y="3048191"/>
                  </a:lnTo>
                  <a:lnTo>
                    <a:pt x="2287489" y="3048191"/>
                  </a:lnTo>
                  <a:lnTo>
                    <a:pt x="2287489" y="3202116"/>
                  </a:lnTo>
                  <a:lnTo>
                    <a:pt x="2287489" y="3356039"/>
                  </a:lnTo>
                  <a:lnTo>
                    <a:pt x="2595384" y="3356039"/>
                  </a:lnTo>
                  <a:lnTo>
                    <a:pt x="2903280" y="3356039"/>
                  </a:lnTo>
                  <a:lnTo>
                    <a:pt x="2903280" y="3202116"/>
                  </a:lnTo>
                  <a:close/>
                  <a:moveTo>
                    <a:pt x="767261" y="306039"/>
                  </a:moveTo>
                  <a:lnTo>
                    <a:pt x="767261" y="152019"/>
                  </a:lnTo>
                  <a:lnTo>
                    <a:pt x="459365" y="152019"/>
                  </a:lnTo>
                  <a:lnTo>
                    <a:pt x="151469" y="152019"/>
                  </a:lnTo>
                  <a:lnTo>
                    <a:pt x="151469" y="306039"/>
                  </a:lnTo>
                  <a:lnTo>
                    <a:pt x="151469" y="459963"/>
                  </a:lnTo>
                  <a:lnTo>
                    <a:pt x="459365" y="459963"/>
                  </a:lnTo>
                  <a:lnTo>
                    <a:pt x="767261" y="459963"/>
                  </a:lnTo>
                  <a:lnTo>
                    <a:pt x="767261" y="306039"/>
                  </a:lnTo>
                  <a:close/>
                  <a:moveTo>
                    <a:pt x="1835270" y="306039"/>
                  </a:moveTo>
                  <a:lnTo>
                    <a:pt x="1835270" y="152019"/>
                  </a:lnTo>
                  <a:lnTo>
                    <a:pt x="1527375" y="152019"/>
                  </a:lnTo>
                  <a:lnTo>
                    <a:pt x="1219479" y="152019"/>
                  </a:lnTo>
                  <a:lnTo>
                    <a:pt x="1219479" y="306039"/>
                  </a:lnTo>
                  <a:lnTo>
                    <a:pt x="1219479" y="459963"/>
                  </a:lnTo>
                  <a:lnTo>
                    <a:pt x="1527375" y="459963"/>
                  </a:lnTo>
                  <a:lnTo>
                    <a:pt x="1835270" y="459963"/>
                  </a:lnTo>
                  <a:lnTo>
                    <a:pt x="1835270" y="306039"/>
                  </a:lnTo>
                  <a:close/>
                  <a:moveTo>
                    <a:pt x="2903280" y="306039"/>
                  </a:moveTo>
                  <a:lnTo>
                    <a:pt x="2903280" y="152019"/>
                  </a:lnTo>
                  <a:lnTo>
                    <a:pt x="2595384" y="152019"/>
                  </a:lnTo>
                  <a:lnTo>
                    <a:pt x="2287489" y="152019"/>
                  </a:lnTo>
                  <a:lnTo>
                    <a:pt x="2287489" y="306039"/>
                  </a:lnTo>
                  <a:lnTo>
                    <a:pt x="2287489" y="459963"/>
                  </a:lnTo>
                  <a:lnTo>
                    <a:pt x="2595384" y="459963"/>
                  </a:lnTo>
                  <a:lnTo>
                    <a:pt x="2903280" y="459963"/>
                  </a:lnTo>
                  <a:lnTo>
                    <a:pt x="2903280" y="306039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72">
              <a:extLst>
                <a:ext uri="{FF2B5EF4-FFF2-40B4-BE49-F238E27FC236}">
                  <a16:creationId xmlns="" xmlns:a16="http://schemas.microsoft.com/office/drawing/2014/main" id="{C26A2EE6-E457-40C9-88AA-D0A44FC40A98}"/>
                </a:ext>
              </a:extLst>
            </p:cNvPr>
            <p:cNvSpPr/>
            <p:nvPr/>
          </p:nvSpPr>
          <p:spPr>
            <a:xfrm>
              <a:off x="-1583902" y="2986044"/>
              <a:ext cx="838200" cy="609601"/>
            </a:xfrm>
            <a:custGeom>
              <a:avLst/>
              <a:gdLst>
                <a:gd name="connsiteX0" fmla="*/ 53869 w 838200"/>
                <a:gd name="connsiteY0" fmla="*/ 599738 h 609600"/>
                <a:gd name="connsiteX1" fmla="*/ 7863 w 838200"/>
                <a:gd name="connsiteY1" fmla="*/ 297035 h 609600"/>
                <a:gd name="connsiteX2" fmla="*/ 32285 w 838200"/>
                <a:gd name="connsiteY2" fmla="*/ 32430 h 609600"/>
                <a:gd name="connsiteX3" fmla="*/ 407104 w 838200"/>
                <a:gd name="connsiteY3" fmla="*/ 7760 h 609600"/>
                <a:gd name="connsiteX4" fmla="*/ 785656 w 838200"/>
                <a:gd name="connsiteY4" fmla="*/ 15666 h 609600"/>
                <a:gd name="connsiteX5" fmla="*/ 833033 w 838200"/>
                <a:gd name="connsiteY5" fmla="*/ 313513 h 609600"/>
                <a:gd name="connsiteX6" fmla="*/ 809821 w 838200"/>
                <a:gd name="connsiteY6" fmla="*/ 580023 h 609600"/>
                <a:gd name="connsiteX7" fmla="*/ 786609 w 838200"/>
                <a:gd name="connsiteY7" fmla="*/ 607072 h 609600"/>
                <a:gd name="connsiteX8" fmla="*/ 432174 w 838200"/>
                <a:gd name="connsiteY8" fmla="*/ 609549 h 609600"/>
                <a:gd name="connsiteX9" fmla="*/ 53869 w 838200"/>
                <a:gd name="connsiteY9" fmla="*/ 599738 h 609600"/>
                <a:gd name="connsiteX10" fmla="*/ 688710 w 838200"/>
                <a:gd name="connsiteY10" fmla="*/ 308751 h 609600"/>
                <a:gd name="connsiteX11" fmla="*/ 688710 w 838200"/>
                <a:gd name="connsiteY11" fmla="*/ 150063 h 609600"/>
                <a:gd name="connsiteX12" fmla="*/ 419296 w 838200"/>
                <a:gd name="connsiteY12" fmla="*/ 150063 h 609600"/>
                <a:gd name="connsiteX13" fmla="*/ 149891 w 838200"/>
                <a:gd name="connsiteY13" fmla="*/ 150063 h 609600"/>
                <a:gd name="connsiteX14" fmla="*/ 149891 w 838200"/>
                <a:gd name="connsiteY14" fmla="*/ 308751 h 609600"/>
                <a:gd name="connsiteX15" fmla="*/ 149891 w 838200"/>
                <a:gd name="connsiteY15" fmla="*/ 467532 h 609600"/>
                <a:gd name="connsiteX16" fmla="*/ 419296 w 838200"/>
                <a:gd name="connsiteY16" fmla="*/ 467532 h 609600"/>
                <a:gd name="connsiteX17" fmla="*/ 688710 w 838200"/>
                <a:gd name="connsiteY17" fmla="*/ 467532 h 609600"/>
                <a:gd name="connsiteX18" fmla="*/ 688710 w 838200"/>
                <a:gd name="connsiteY18" fmla="*/ 308751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8200" h="609600">
                  <a:moveTo>
                    <a:pt x="53869" y="599738"/>
                  </a:moveTo>
                  <a:cubicBezTo>
                    <a:pt x="7940" y="576116"/>
                    <a:pt x="5168" y="557829"/>
                    <a:pt x="7863" y="297035"/>
                  </a:cubicBezTo>
                  <a:cubicBezTo>
                    <a:pt x="10330" y="58910"/>
                    <a:pt x="10797" y="53862"/>
                    <a:pt x="32285" y="32430"/>
                  </a:cubicBezTo>
                  <a:cubicBezTo>
                    <a:pt x="54174" y="10523"/>
                    <a:pt x="54479" y="10523"/>
                    <a:pt x="407104" y="7760"/>
                  </a:cubicBezTo>
                  <a:cubicBezTo>
                    <a:pt x="648582" y="5855"/>
                    <a:pt x="768111" y="8332"/>
                    <a:pt x="785656" y="15666"/>
                  </a:cubicBezTo>
                  <a:cubicBezTo>
                    <a:pt x="829433" y="33763"/>
                    <a:pt x="833033" y="56434"/>
                    <a:pt x="833033" y="313513"/>
                  </a:cubicBezTo>
                  <a:cubicBezTo>
                    <a:pt x="833033" y="552875"/>
                    <a:pt x="833014" y="553066"/>
                    <a:pt x="809821" y="580023"/>
                  </a:cubicBezTo>
                  <a:lnTo>
                    <a:pt x="786609" y="607072"/>
                  </a:lnTo>
                  <a:lnTo>
                    <a:pt x="432174" y="609549"/>
                  </a:lnTo>
                  <a:cubicBezTo>
                    <a:pt x="159968" y="611360"/>
                    <a:pt x="72195" y="609074"/>
                    <a:pt x="53869" y="599738"/>
                  </a:cubicBezTo>
                  <a:close/>
                  <a:moveTo>
                    <a:pt x="688710" y="308751"/>
                  </a:moveTo>
                  <a:lnTo>
                    <a:pt x="688710" y="150063"/>
                  </a:lnTo>
                  <a:lnTo>
                    <a:pt x="419296" y="150063"/>
                  </a:lnTo>
                  <a:lnTo>
                    <a:pt x="149891" y="150063"/>
                  </a:lnTo>
                  <a:lnTo>
                    <a:pt x="149891" y="308751"/>
                  </a:lnTo>
                  <a:lnTo>
                    <a:pt x="149891" y="467532"/>
                  </a:lnTo>
                  <a:lnTo>
                    <a:pt x="419296" y="467532"/>
                  </a:lnTo>
                  <a:lnTo>
                    <a:pt x="688710" y="467532"/>
                  </a:lnTo>
                  <a:lnTo>
                    <a:pt x="688710" y="308751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73">
              <a:extLst>
                <a:ext uri="{FF2B5EF4-FFF2-40B4-BE49-F238E27FC236}">
                  <a16:creationId xmlns="" xmlns:a16="http://schemas.microsoft.com/office/drawing/2014/main" id="{6C5E7A2E-AA56-4B1C-903D-F3432BBAE19A}"/>
                </a:ext>
              </a:extLst>
            </p:cNvPr>
            <p:cNvSpPr/>
            <p:nvPr/>
          </p:nvSpPr>
          <p:spPr>
            <a:xfrm>
              <a:off x="-4933832" y="3523394"/>
              <a:ext cx="295274" cy="152401"/>
            </a:xfrm>
            <a:custGeom>
              <a:avLst/>
              <a:gdLst>
                <a:gd name="connsiteX0" fmla="*/ 7144 w 295275"/>
                <a:gd name="connsiteY0" fmla="*/ 79342 h 152400"/>
                <a:gd name="connsiteX1" fmla="*/ 7144 w 295275"/>
                <a:gd name="connsiteY1" fmla="*/ 7144 h 152400"/>
                <a:gd name="connsiteX2" fmla="*/ 151467 w 295275"/>
                <a:gd name="connsiteY2" fmla="*/ 7144 h 152400"/>
                <a:gd name="connsiteX3" fmla="*/ 295789 w 295275"/>
                <a:gd name="connsiteY3" fmla="*/ 7144 h 152400"/>
                <a:gd name="connsiteX4" fmla="*/ 295789 w 295275"/>
                <a:gd name="connsiteY4" fmla="*/ 79342 h 152400"/>
                <a:gd name="connsiteX5" fmla="*/ 295789 w 295275"/>
                <a:gd name="connsiteY5" fmla="*/ 151542 h 152400"/>
                <a:gd name="connsiteX6" fmla="*/ 151467 w 295275"/>
                <a:gd name="connsiteY6" fmla="*/ 151542 h 152400"/>
                <a:gd name="connsiteX7" fmla="*/ 7144 w 295275"/>
                <a:gd name="connsiteY7" fmla="*/ 151542 h 152400"/>
                <a:gd name="connsiteX8" fmla="*/ 7144 w 295275"/>
                <a:gd name="connsiteY8" fmla="*/ 7934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275" h="152400">
                  <a:moveTo>
                    <a:pt x="7144" y="79342"/>
                  </a:moveTo>
                  <a:lnTo>
                    <a:pt x="7144" y="7144"/>
                  </a:lnTo>
                  <a:lnTo>
                    <a:pt x="151467" y="7144"/>
                  </a:lnTo>
                  <a:lnTo>
                    <a:pt x="295789" y="7144"/>
                  </a:lnTo>
                  <a:lnTo>
                    <a:pt x="295789" y="79342"/>
                  </a:lnTo>
                  <a:lnTo>
                    <a:pt x="295789" y="151542"/>
                  </a:lnTo>
                  <a:lnTo>
                    <a:pt x="151467" y="151542"/>
                  </a:lnTo>
                  <a:lnTo>
                    <a:pt x="7144" y="151542"/>
                  </a:lnTo>
                  <a:lnTo>
                    <a:pt x="7144" y="79342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74">
              <a:extLst>
                <a:ext uri="{FF2B5EF4-FFF2-40B4-BE49-F238E27FC236}">
                  <a16:creationId xmlns="" xmlns:a16="http://schemas.microsoft.com/office/drawing/2014/main" id="{D38BDB7C-DE31-4AAA-8107-6B416B5E2D23}"/>
                </a:ext>
              </a:extLst>
            </p:cNvPr>
            <p:cNvSpPr/>
            <p:nvPr/>
          </p:nvSpPr>
          <p:spPr>
            <a:xfrm>
              <a:off x="-5087781" y="3898679"/>
              <a:ext cx="304799" cy="152401"/>
            </a:xfrm>
            <a:custGeom>
              <a:avLst/>
              <a:gdLst>
                <a:gd name="connsiteX0" fmla="*/ 7144 w 304800"/>
                <a:gd name="connsiteY0" fmla="*/ 79249 h 152400"/>
                <a:gd name="connsiteX1" fmla="*/ 7144 w 304800"/>
                <a:gd name="connsiteY1" fmla="*/ 7144 h 152400"/>
                <a:gd name="connsiteX2" fmla="*/ 156282 w 304800"/>
                <a:gd name="connsiteY2" fmla="*/ 7144 h 152400"/>
                <a:gd name="connsiteX3" fmla="*/ 305415 w 304800"/>
                <a:gd name="connsiteY3" fmla="*/ 7144 h 152400"/>
                <a:gd name="connsiteX4" fmla="*/ 305415 w 304800"/>
                <a:gd name="connsiteY4" fmla="*/ 79249 h 152400"/>
                <a:gd name="connsiteX5" fmla="*/ 305415 w 304800"/>
                <a:gd name="connsiteY5" fmla="*/ 151447 h 152400"/>
                <a:gd name="connsiteX6" fmla="*/ 156282 w 304800"/>
                <a:gd name="connsiteY6" fmla="*/ 151447 h 152400"/>
                <a:gd name="connsiteX7" fmla="*/ 7144 w 304800"/>
                <a:gd name="connsiteY7" fmla="*/ 151447 h 152400"/>
                <a:gd name="connsiteX8" fmla="*/ 7144 w 304800"/>
                <a:gd name="connsiteY8" fmla="*/ 7924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0" h="152400">
                  <a:moveTo>
                    <a:pt x="7144" y="79249"/>
                  </a:moveTo>
                  <a:lnTo>
                    <a:pt x="7144" y="7144"/>
                  </a:lnTo>
                  <a:lnTo>
                    <a:pt x="156282" y="7144"/>
                  </a:lnTo>
                  <a:lnTo>
                    <a:pt x="305415" y="7144"/>
                  </a:lnTo>
                  <a:lnTo>
                    <a:pt x="305415" y="79249"/>
                  </a:lnTo>
                  <a:lnTo>
                    <a:pt x="305415" y="151447"/>
                  </a:lnTo>
                  <a:lnTo>
                    <a:pt x="156282" y="151447"/>
                  </a:lnTo>
                  <a:lnTo>
                    <a:pt x="7144" y="151447"/>
                  </a:lnTo>
                  <a:lnTo>
                    <a:pt x="7144" y="79249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75">
              <a:extLst>
                <a:ext uri="{FF2B5EF4-FFF2-40B4-BE49-F238E27FC236}">
                  <a16:creationId xmlns="" xmlns:a16="http://schemas.microsoft.com/office/drawing/2014/main" id="{7B06CEC5-C3DD-416B-8D97-E32A0655250A}"/>
                </a:ext>
              </a:extLst>
            </p:cNvPr>
            <p:cNvSpPr/>
            <p:nvPr/>
          </p:nvSpPr>
          <p:spPr>
            <a:xfrm>
              <a:off x="-5087781" y="2609375"/>
              <a:ext cx="304799" cy="152401"/>
            </a:xfrm>
            <a:custGeom>
              <a:avLst/>
              <a:gdLst>
                <a:gd name="connsiteX0" fmla="*/ 7144 w 304800"/>
                <a:gd name="connsiteY0" fmla="*/ 79249 h 152400"/>
                <a:gd name="connsiteX1" fmla="*/ 7144 w 304800"/>
                <a:gd name="connsiteY1" fmla="*/ 7144 h 152400"/>
                <a:gd name="connsiteX2" fmla="*/ 156282 w 304800"/>
                <a:gd name="connsiteY2" fmla="*/ 7144 h 152400"/>
                <a:gd name="connsiteX3" fmla="*/ 305415 w 304800"/>
                <a:gd name="connsiteY3" fmla="*/ 7144 h 152400"/>
                <a:gd name="connsiteX4" fmla="*/ 305415 w 304800"/>
                <a:gd name="connsiteY4" fmla="*/ 79249 h 152400"/>
                <a:gd name="connsiteX5" fmla="*/ 305415 w 304800"/>
                <a:gd name="connsiteY5" fmla="*/ 151449 h 152400"/>
                <a:gd name="connsiteX6" fmla="*/ 156282 w 304800"/>
                <a:gd name="connsiteY6" fmla="*/ 151449 h 152400"/>
                <a:gd name="connsiteX7" fmla="*/ 7144 w 304800"/>
                <a:gd name="connsiteY7" fmla="*/ 151449 h 152400"/>
                <a:gd name="connsiteX8" fmla="*/ 7144 w 304800"/>
                <a:gd name="connsiteY8" fmla="*/ 7924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0" h="152400">
                  <a:moveTo>
                    <a:pt x="7144" y="79249"/>
                  </a:moveTo>
                  <a:lnTo>
                    <a:pt x="7144" y="7144"/>
                  </a:lnTo>
                  <a:lnTo>
                    <a:pt x="156282" y="7144"/>
                  </a:lnTo>
                  <a:lnTo>
                    <a:pt x="305415" y="7144"/>
                  </a:lnTo>
                  <a:lnTo>
                    <a:pt x="305415" y="79249"/>
                  </a:lnTo>
                  <a:lnTo>
                    <a:pt x="305415" y="151449"/>
                  </a:lnTo>
                  <a:lnTo>
                    <a:pt x="156282" y="151449"/>
                  </a:lnTo>
                  <a:lnTo>
                    <a:pt x="7144" y="151449"/>
                  </a:lnTo>
                  <a:lnTo>
                    <a:pt x="7144" y="79249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76">
              <a:extLst>
                <a:ext uri="{FF2B5EF4-FFF2-40B4-BE49-F238E27FC236}">
                  <a16:creationId xmlns="" xmlns:a16="http://schemas.microsoft.com/office/drawing/2014/main" id="{DD765A6E-FCE6-4BF7-83CE-6EACA30D1DA9}"/>
                </a:ext>
              </a:extLst>
            </p:cNvPr>
            <p:cNvSpPr/>
            <p:nvPr/>
          </p:nvSpPr>
          <p:spPr>
            <a:xfrm>
              <a:off x="-4173718" y="2301434"/>
              <a:ext cx="304799" cy="152401"/>
            </a:xfrm>
            <a:custGeom>
              <a:avLst/>
              <a:gdLst>
                <a:gd name="connsiteX0" fmla="*/ 7144 w 304800"/>
                <a:gd name="connsiteY0" fmla="*/ 79342 h 152400"/>
                <a:gd name="connsiteX1" fmla="*/ 7144 w 304800"/>
                <a:gd name="connsiteY1" fmla="*/ 7144 h 152400"/>
                <a:gd name="connsiteX2" fmla="*/ 156277 w 304800"/>
                <a:gd name="connsiteY2" fmla="*/ 7144 h 152400"/>
                <a:gd name="connsiteX3" fmla="*/ 305419 w 304800"/>
                <a:gd name="connsiteY3" fmla="*/ 7144 h 152400"/>
                <a:gd name="connsiteX4" fmla="*/ 305419 w 304800"/>
                <a:gd name="connsiteY4" fmla="*/ 79342 h 152400"/>
                <a:gd name="connsiteX5" fmla="*/ 305419 w 304800"/>
                <a:gd name="connsiteY5" fmla="*/ 151542 h 152400"/>
                <a:gd name="connsiteX6" fmla="*/ 156277 w 304800"/>
                <a:gd name="connsiteY6" fmla="*/ 151542 h 152400"/>
                <a:gd name="connsiteX7" fmla="*/ 7144 w 304800"/>
                <a:gd name="connsiteY7" fmla="*/ 151542 h 152400"/>
                <a:gd name="connsiteX8" fmla="*/ 7144 w 304800"/>
                <a:gd name="connsiteY8" fmla="*/ 7934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0" h="152400">
                  <a:moveTo>
                    <a:pt x="7144" y="79342"/>
                  </a:moveTo>
                  <a:lnTo>
                    <a:pt x="7144" y="7144"/>
                  </a:lnTo>
                  <a:lnTo>
                    <a:pt x="156277" y="7144"/>
                  </a:lnTo>
                  <a:lnTo>
                    <a:pt x="305419" y="7144"/>
                  </a:lnTo>
                  <a:lnTo>
                    <a:pt x="305419" y="79342"/>
                  </a:lnTo>
                  <a:lnTo>
                    <a:pt x="305419" y="151542"/>
                  </a:lnTo>
                  <a:lnTo>
                    <a:pt x="156277" y="151542"/>
                  </a:lnTo>
                  <a:lnTo>
                    <a:pt x="7144" y="151542"/>
                  </a:lnTo>
                  <a:lnTo>
                    <a:pt x="7144" y="79342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77">
              <a:extLst>
                <a:ext uri="{FF2B5EF4-FFF2-40B4-BE49-F238E27FC236}">
                  <a16:creationId xmlns="" xmlns:a16="http://schemas.microsoft.com/office/drawing/2014/main" id="{CFA3754E-166A-4A64-93F5-A703E2362DB0}"/>
                </a:ext>
              </a:extLst>
            </p:cNvPr>
            <p:cNvSpPr/>
            <p:nvPr/>
          </p:nvSpPr>
          <p:spPr>
            <a:xfrm>
              <a:off x="-3865820" y="2830643"/>
              <a:ext cx="295274" cy="152401"/>
            </a:xfrm>
            <a:custGeom>
              <a:avLst/>
              <a:gdLst>
                <a:gd name="connsiteX0" fmla="*/ 7144 w 295275"/>
                <a:gd name="connsiteY0" fmla="*/ 79342 h 152400"/>
                <a:gd name="connsiteX1" fmla="*/ 7144 w 295275"/>
                <a:gd name="connsiteY1" fmla="*/ 7144 h 152400"/>
                <a:gd name="connsiteX2" fmla="*/ 151467 w 295275"/>
                <a:gd name="connsiteY2" fmla="*/ 7144 h 152400"/>
                <a:gd name="connsiteX3" fmla="*/ 295789 w 295275"/>
                <a:gd name="connsiteY3" fmla="*/ 7144 h 152400"/>
                <a:gd name="connsiteX4" fmla="*/ 295789 w 295275"/>
                <a:gd name="connsiteY4" fmla="*/ 79342 h 152400"/>
                <a:gd name="connsiteX5" fmla="*/ 295789 w 295275"/>
                <a:gd name="connsiteY5" fmla="*/ 151447 h 152400"/>
                <a:gd name="connsiteX6" fmla="*/ 151467 w 295275"/>
                <a:gd name="connsiteY6" fmla="*/ 151447 h 152400"/>
                <a:gd name="connsiteX7" fmla="*/ 7144 w 295275"/>
                <a:gd name="connsiteY7" fmla="*/ 151447 h 152400"/>
                <a:gd name="connsiteX8" fmla="*/ 7144 w 295275"/>
                <a:gd name="connsiteY8" fmla="*/ 7934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275" h="152400">
                  <a:moveTo>
                    <a:pt x="7144" y="79342"/>
                  </a:moveTo>
                  <a:lnTo>
                    <a:pt x="7144" y="7144"/>
                  </a:lnTo>
                  <a:lnTo>
                    <a:pt x="151467" y="7144"/>
                  </a:lnTo>
                  <a:lnTo>
                    <a:pt x="295789" y="7144"/>
                  </a:lnTo>
                  <a:lnTo>
                    <a:pt x="295789" y="79342"/>
                  </a:lnTo>
                  <a:lnTo>
                    <a:pt x="295789" y="151447"/>
                  </a:lnTo>
                  <a:lnTo>
                    <a:pt x="151467" y="151447"/>
                  </a:lnTo>
                  <a:lnTo>
                    <a:pt x="7144" y="151447"/>
                  </a:lnTo>
                  <a:lnTo>
                    <a:pt x="7144" y="79342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78">
              <a:extLst>
                <a:ext uri="{FF2B5EF4-FFF2-40B4-BE49-F238E27FC236}">
                  <a16:creationId xmlns="" xmlns:a16="http://schemas.microsoft.com/office/drawing/2014/main" id="{38360195-F437-4706-BF19-F4C5E642F75D}"/>
                </a:ext>
              </a:extLst>
            </p:cNvPr>
            <p:cNvSpPr/>
            <p:nvPr/>
          </p:nvSpPr>
          <p:spPr>
            <a:xfrm>
              <a:off x="-3942791" y="3667793"/>
              <a:ext cx="295274" cy="152401"/>
            </a:xfrm>
            <a:custGeom>
              <a:avLst/>
              <a:gdLst>
                <a:gd name="connsiteX0" fmla="*/ 7144 w 295275"/>
                <a:gd name="connsiteY0" fmla="*/ 79249 h 152400"/>
                <a:gd name="connsiteX1" fmla="*/ 7144 w 295275"/>
                <a:gd name="connsiteY1" fmla="*/ 7144 h 152400"/>
                <a:gd name="connsiteX2" fmla="*/ 151467 w 295275"/>
                <a:gd name="connsiteY2" fmla="*/ 7144 h 152400"/>
                <a:gd name="connsiteX3" fmla="*/ 295789 w 295275"/>
                <a:gd name="connsiteY3" fmla="*/ 7144 h 152400"/>
                <a:gd name="connsiteX4" fmla="*/ 295789 w 295275"/>
                <a:gd name="connsiteY4" fmla="*/ 79249 h 152400"/>
                <a:gd name="connsiteX5" fmla="*/ 295789 w 295275"/>
                <a:gd name="connsiteY5" fmla="*/ 151447 h 152400"/>
                <a:gd name="connsiteX6" fmla="*/ 151467 w 295275"/>
                <a:gd name="connsiteY6" fmla="*/ 151447 h 152400"/>
                <a:gd name="connsiteX7" fmla="*/ 7144 w 295275"/>
                <a:gd name="connsiteY7" fmla="*/ 151447 h 152400"/>
                <a:gd name="connsiteX8" fmla="*/ 7144 w 295275"/>
                <a:gd name="connsiteY8" fmla="*/ 7924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275" h="152400">
                  <a:moveTo>
                    <a:pt x="7144" y="79249"/>
                  </a:moveTo>
                  <a:lnTo>
                    <a:pt x="7144" y="7144"/>
                  </a:lnTo>
                  <a:lnTo>
                    <a:pt x="151467" y="7144"/>
                  </a:lnTo>
                  <a:lnTo>
                    <a:pt x="295789" y="7144"/>
                  </a:lnTo>
                  <a:lnTo>
                    <a:pt x="295789" y="79249"/>
                  </a:lnTo>
                  <a:lnTo>
                    <a:pt x="295789" y="151447"/>
                  </a:lnTo>
                  <a:lnTo>
                    <a:pt x="151467" y="151447"/>
                  </a:lnTo>
                  <a:lnTo>
                    <a:pt x="7144" y="151447"/>
                  </a:lnTo>
                  <a:lnTo>
                    <a:pt x="7144" y="79249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79">
              <a:extLst>
                <a:ext uri="{FF2B5EF4-FFF2-40B4-BE49-F238E27FC236}">
                  <a16:creationId xmlns="" xmlns:a16="http://schemas.microsoft.com/office/drawing/2014/main" id="{4F3F52D6-37C8-47CC-A5A9-30CFDF72F059}"/>
                </a:ext>
              </a:extLst>
            </p:cNvPr>
            <p:cNvSpPr/>
            <p:nvPr/>
          </p:nvSpPr>
          <p:spPr>
            <a:xfrm>
              <a:off x="-3028734" y="3975641"/>
              <a:ext cx="295274" cy="152401"/>
            </a:xfrm>
            <a:custGeom>
              <a:avLst/>
              <a:gdLst>
                <a:gd name="connsiteX0" fmla="*/ 7144 w 295275"/>
                <a:gd name="connsiteY0" fmla="*/ 79342 h 152400"/>
                <a:gd name="connsiteX1" fmla="*/ 7144 w 295275"/>
                <a:gd name="connsiteY1" fmla="*/ 7144 h 152400"/>
                <a:gd name="connsiteX2" fmla="*/ 151467 w 295275"/>
                <a:gd name="connsiteY2" fmla="*/ 7144 h 152400"/>
                <a:gd name="connsiteX3" fmla="*/ 295799 w 295275"/>
                <a:gd name="connsiteY3" fmla="*/ 7144 h 152400"/>
                <a:gd name="connsiteX4" fmla="*/ 295799 w 295275"/>
                <a:gd name="connsiteY4" fmla="*/ 79342 h 152400"/>
                <a:gd name="connsiteX5" fmla="*/ 295799 w 295275"/>
                <a:gd name="connsiteY5" fmla="*/ 151447 h 152400"/>
                <a:gd name="connsiteX6" fmla="*/ 151467 w 295275"/>
                <a:gd name="connsiteY6" fmla="*/ 151447 h 152400"/>
                <a:gd name="connsiteX7" fmla="*/ 7144 w 295275"/>
                <a:gd name="connsiteY7" fmla="*/ 151447 h 152400"/>
                <a:gd name="connsiteX8" fmla="*/ 7144 w 295275"/>
                <a:gd name="connsiteY8" fmla="*/ 7934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275" h="152400">
                  <a:moveTo>
                    <a:pt x="7144" y="79342"/>
                  </a:moveTo>
                  <a:lnTo>
                    <a:pt x="7144" y="7144"/>
                  </a:lnTo>
                  <a:lnTo>
                    <a:pt x="151467" y="7144"/>
                  </a:lnTo>
                  <a:lnTo>
                    <a:pt x="295799" y="7144"/>
                  </a:lnTo>
                  <a:lnTo>
                    <a:pt x="295799" y="79342"/>
                  </a:lnTo>
                  <a:lnTo>
                    <a:pt x="295799" y="151447"/>
                  </a:lnTo>
                  <a:lnTo>
                    <a:pt x="151467" y="151447"/>
                  </a:lnTo>
                  <a:lnTo>
                    <a:pt x="7144" y="151447"/>
                  </a:lnTo>
                  <a:lnTo>
                    <a:pt x="7144" y="79342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80">
              <a:extLst>
                <a:ext uri="{FF2B5EF4-FFF2-40B4-BE49-F238E27FC236}">
                  <a16:creationId xmlns="" xmlns:a16="http://schemas.microsoft.com/office/drawing/2014/main" id="{81CB9D0D-F367-474F-85E9-4DC0065F93D3}"/>
                </a:ext>
              </a:extLst>
            </p:cNvPr>
            <p:cNvSpPr/>
            <p:nvPr/>
          </p:nvSpPr>
          <p:spPr>
            <a:xfrm>
              <a:off x="-2807432" y="3600356"/>
              <a:ext cx="304799" cy="142876"/>
            </a:xfrm>
            <a:custGeom>
              <a:avLst/>
              <a:gdLst>
                <a:gd name="connsiteX0" fmla="*/ 7144 w 304800"/>
                <a:gd name="connsiteY0" fmla="*/ 74581 h 142875"/>
                <a:gd name="connsiteX1" fmla="*/ 7144 w 304800"/>
                <a:gd name="connsiteY1" fmla="*/ 7144 h 142875"/>
                <a:gd name="connsiteX2" fmla="*/ 156277 w 304800"/>
                <a:gd name="connsiteY2" fmla="*/ 7144 h 142875"/>
                <a:gd name="connsiteX3" fmla="*/ 305410 w 304800"/>
                <a:gd name="connsiteY3" fmla="*/ 7144 h 142875"/>
                <a:gd name="connsiteX4" fmla="*/ 305410 w 304800"/>
                <a:gd name="connsiteY4" fmla="*/ 74581 h 142875"/>
                <a:gd name="connsiteX5" fmla="*/ 305410 w 304800"/>
                <a:gd name="connsiteY5" fmla="*/ 141924 h 142875"/>
                <a:gd name="connsiteX6" fmla="*/ 156277 w 304800"/>
                <a:gd name="connsiteY6" fmla="*/ 141924 h 142875"/>
                <a:gd name="connsiteX7" fmla="*/ 7144 w 304800"/>
                <a:gd name="connsiteY7" fmla="*/ 141924 h 142875"/>
                <a:gd name="connsiteX8" fmla="*/ 7144 w 304800"/>
                <a:gd name="connsiteY8" fmla="*/ 7458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0" h="142875">
                  <a:moveTo>
                    <a:pt x="7144" y="74581"/>
                  </a:moveTo>
                  <a:lnTo>
                    <a:pt x="7144" y="7144"/>
                  </a:lnTo>
                  <a:lnTo>
                    <a:pt x="156277" y="7144"/>
                  </a:lnTo>
                  <a:lnTo>
                    <a:pt x="305410" y="7144"/>
                  </a:lnTo>
                  <a:lnTo>
                    <a:pt x="305410" y="74581"/>
                  </a:lnTo>
                  <a:lnTo>
                    <a:pt x="305410" y="141924"/>
                  </a:lnTo>
                  <a:lnTo>
                    <a:pt x="156277" y="141924"/>
                  </a:lnTo>
                  <a:lnTo>
                    <a:pt x="7144" y="141924"/>
                  </a:lnTo>
                  <a:lnTo>
                    <a:pt x="7144" y="74581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81">
              <a:extLst>
                <a:ext uri="{FF2B5EF4-FFF2-40B4-BE49-F238E27FC236}">
                  <a16:creationId xmlns="" xmlns:a16="http://schemas.microsoft.com/office/drawing/2014/main" id="{59ECFA01-A36B-4DC6-9C09-A9070C2606A5}"/>
                </a:ext>
              </a:extLst>
            </p:cNvPr>
            <p:cNvSpPr/>
            <p:nvPr/>
          </p:nvSpPr>
          <p:spPr>
            <a:xfrm>
              <a:off x="-3028734" y="2532413"/>
              <a:ext cx="295274" cy="152401"/>
            </a:xfrm>
            <a:custGeom>
              <a:avLst/>
              <a:gdLst>
                <a:gd name="connsiteX0" fmla="*/ 7144 w 295275"/>
                <a:gd name="connsiteY0" fmla="*/ 79249 h 152400"/>
                <a:gd name="connsiteX1" fmla="*/ 7144 w 295275"/>
                <a:gd name="connsiteY1" fmla="*/ 7144 h 152400"/>
                <a:gd name="connsiteX2" fmla="*/ 151467 w 295275"/>
                <a:gd name="connsiteY2" fmla="*/ 7144 h 152400"/>
                <a:gd name="connsiteX3" fmla="*/ 295799 w 295275"/>
                <a:gd name="connsiteY3" fmla="*/ 7144 h 152400"/>
                <a:gd name="connsiteX4" fmla="*/ 295799 w 295275"/>
                <a:gd name="connsiteY4" fmla="*/ 79249 h 152400"/>
                <a:gd name="connsiteX5" fmla="*/ 295799 w 295275"/>
                <a:gd name="connsiteY5" fmla="*/ 151447 h 152400"/>
                <a:gd name="connsiteX6" fmla="*/ 151467 w 295275"/>
                <a:gd name="connsiteY6" fmla="*/ 151447 h 152400"/>
                <a:gd name="connsiteX7" fmla="*/ 7144 w 295275"/>
                <a:gd name="connsiteY7" fmla="*/ 151447 h 152400"/>
                <a:gd name="connsiteX8" fmla="*/ 7144 w 295275"/>
                <a:gd name="connsiteY8" fmla="*/ 7924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275" h="152400">
                  <a:moveTo>
                    <a:pt x="7144" y="79249"/>
                  </a:moveTo>
                  <a:lnTo>
                    <a:pt x="7144" y="7144"/>
                  </a:lnTo>
                  <a:lnTo>
                    <a:pt x="151467" y="7144"/>
                  </a:lnTo>
                  <a:lnTo>
                    <a:pt x="295799" y="7144"/>
                  </a:lnTo>
                  <a:lnTo>
                    <a:pt x="295799" y="79249"/>
                  </a:lnTo>
                  <a:lnTo>
                    <a:pt x="295799" y="151447"/>
                  </a:lnTo>
                  <a:lnTo>
                    <a:pt x="151467" y="151447"/>
                  </a:lnTo>
                  <a:lnTo>
                    <a:pt x="7144" y="151447"/>
                  </a:lnTo>
                  <a:lnTo>
                    <a:pt x="7144" y="79249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82">
              <a:extLst>
                <a:ext uri="{FF2B5EF4-FFF2-40B4-BE49-F238E27FC236}">
                  <a16:creationId xmlns="" xmlns:a16="http://schemas.microsoft.com/office/drawing/2014/main" id="{876F9FCB-40AC-43BB-A37F-8430B1226D34}"/>
                </a:ext>
              </a:extLst>
            </p:cNvPr>
            <p:cNvSpPr/>
            <p:nvPr/>
          </p:nvSpPr>
          <p:spPr>
            <a:xfrm>
              <a:off x="-3105706" y="2224469"/>
              <a:ext cx="295274" cy="152401"/>
            </a:xfrm>
            <a:custGeom>
              <a:avLst/>
              <a:gdLst>
                <a:gd name="connsiteX0" fmla="*/ 7144 w 295275"/>
                <a:gd name="connsiteY0" fmla="*/ 79344 h 152400"/>
                <a:gd name="connsiteX1" fmla="*/ 7144 w 295275"/>
                <a:gd name="connsiteY1" fmla="*/ 7144 h 152400"/>
                <a:gd name="connsiteX2" fmla="*/ 151467 w 295275"/>
                <a:gd name="connsiteY2" fmla="*/ 7144 h 152400"/>
                <a:gd name="connsiteX3" fmla="*/ 295790 w 295275"/>
                <a:gd name="connsiteY3" fmla="*/ 7144 h 152400"/>
                <a:gd name="connsiteX4" fmla="*/ 295790 w 295275"/>
                <a:gd name="connsiteY4" fmla="*/ 79344 h 152400"/>
                <a:gd name="connsiteX5" fmla="*/ 295790 w 295275"/>
                <a:gd name="connsiteY5" fmla="*/ 151449 h 152400"/>
                <a:gd name="connsiteX6" fmla="*/ 151467 w 295275"/>
                <a:gd name="connsiteY6" fmla="*/ 151449 h 152400"/>
                <a:gd name="connsiteX7" fmla="*/ 7144 w 295275"/>
                <a:gd name="connsiteY7" fmla="*/ 151449 h 152400"/>
                <a:gd name="connsiteX8" fmla="*/ 7144 w 295275"/>
                <a:gd name="connsiteY8" fmla="*/ 793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275" h="152400">
                  <a:moveTo>
                    <a:pt x="7144" y="79344"/>
                  </a:moveTo>
                  <a:lnTo>
                    <a:pt x="7144" y="7144"/>
                  </a:lnTo>
                  <a:lnTo>
                    <a:pt x="151467" y="7144"/>
                  </a:lnTo>
                  <a:lnTo>
                    <a:pt x="295790" y="7144"/>
                  </a:lnTo>
                  <a:lnTo>
                    <a:pt x="295790" y="79344"/>
                  </a:lnTo>
                  <a:lnTo>
                    <a:pt x="295790" y="151449"/>
                  </a:lnTo>
                  <a:lnTo>
                    <a:pt x="151467" y="151449"/>
                  </a:lnTo>
                  <a:lnTo>
                    <a:pt x="7144" y="151449"/>
                  </a:lnTo>
                  <a:lnTo>
                    <a:pt x="7144" y="79344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83">
              <a:extLst>
                <a:ext uri="{FF2B5EF4-FFF2-40B4-BE49-F238E27FC236}">
                  <a16:creationId xmlns="" xmlns:a16="http://schemas.microsoft.com/office/drawing/2014/main" id="{465DE997-BF86-410E-84E6-416075C7A1C5}"/>
                </a:ext>
              </a:extLst>
            </p:cNvPr>
            <p:cNvSpPr/>
            <p:nvPr/>
          </p:nvSpPr>
          <p:spPr>
            <a:xfrm>
              <a:off x="-4731815" y="2147507"/>
              <a:ext cx="666749" cy="1066801"/>
            </a:xfrm>
            <a:custGeom>
              <a:avLst/>
              <a:gdLst>
                <a:gd name="connsiteX0" fmla="*/ 271777 w 666750"/>
                <a:gd name="connsiteY0" fmla="*/ 536353 h 1066800"/>
                <a:gd name="connsiteX1" fmla="*/ 7144 w 666750"/>
                <a:gd name="connsiteY1" fmla="*/ 7144 h 1066800"/>
                <a:gd name="connsiteX2" fmla="*/ 76924 w 666750"/>
                <a:gd name="connsiteY2" fmla="*/ 7906 h 1066800"/>
                <a:gd name="connsiteX3" fmla="*/ 146695 w 666750"/>
                <a:gd name="connsiteY3" fmla="*/ 8669 h 1066800"/>
                <a:gd name="connsiteX4" fmla="*/ 401669 w 666750"/>
                <a:gd name="connsiteY4" fmla="*/ 523019 h 1066800"/>
                <a:gd name="connsiteX5" fmla="*/ 664340 w 666750"/>
                <a:gd name="connsiteY5" fmla="*/ 1051466 h 1066800"/>
                <a:gd name="connsiteX6" fmla="*/ 604219 w 666750"/>
                <a:gd name="connsiteY6" fmla="*/ 1065563 h 1066800"/>
                <a:gd name="connsiteX7" fmla="*/ 536410 w 666750"/>
                <a:gd name="connsiteY7" fmla="*/ 1065563 h 1066800"/>
                <a:gd name="connsiteX8" fmla="*/ 271777 w 666750"/>
                <a:gd name="connsiteY8" fmla="*/ 536353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0" h="1066800">
                  <a:moveTo>
                    <a:pt x="271777" y="536353"/>
                  </a:moveTo>
                  <a:lnTo>
                    <a:pt x="7144" y="7144"/>
                  </a:lnTo>
                  <a:lnTo>
                    <a:pt x="76924" y="7906"/>
                  </a:lnTo>
                  <a:lnTo>
                    <a:pt x="146695" y="8669"/>
                  </a:lnTo>
                  <a:lnTo>
                    <a:pt x="401669" y="523019"/>
                  </a:lnTo>
                  <a:cubicBezTo>
                    <a:pt x="541906" y="805911"/>
                    <a:pt x="660111" y="1043655"/>
                    <a:pt x="664340" y="1051466"/>
                  </a:cubicBezTo>
                  <a:cubicBezTo>
                    <a:pt x="670770" y="1063182"/>
                    <a:pt x="660873" y="1065563"/>
                    <a:pt x="604219" y="1065563"/>
                  </a:cubicBezTo>
                  <a:lnTo>
                    <a:pt x="536410" y="1065563"/>
                  </a:lnTo>
                  <a:lnTo>
                    <a:pt x="271777" y="536353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84">
              <a:extLst>
                <a:ext uri="{FF2B5EF4-FFF2-40B4-BE49-F238E27FC236}">
                  <a16:creationId xmlns="" xmlns:a16="http://schemas.microsoft.com/office/drawing/2014/main" id="{C220F698-1B93-490F-A8B8-492AB21647EF}"/>
                </a:ext>
              </a:extLst>
            </p:cNvPr>
            <p:cNvSpPr/>
            <p:nvPr/>
          </p:nvSpPr>
          <p:spPr>
            <a:xfrm>
              <a:off x="-4731530" y="3368616"/>
              <a:ext cx="676274" cy="1066801"/>
            </a:xfrm>
            <a:custGeom>
              <a:avLst/>
              <a:gdLst>
                <a:gd name="connsiteX0" fmla="*/ 7144 w 676275"/>
                <a:gd name="connsiteY0" fmla="*/ 1063942 h 1066800"/>
                <a:gd name="connsiteX1" fmla="*/ 270796 w 676275"/>
                <a:gd name="connsiteY1" fmla="*/ 537209 h 1066800"/>
                <a:gd name="connsiteX2" fmla="*/ 534210 w 676275"/>
                <a:gd name="connsiteY2" fmla="*/ 12857 h 1066800"/>
                <a:gd name="connsiteX3" fmla="*/ 602647 w 676275"/>
                <a:gd name="connsiteY3" fmla="*/ 9999 h 1066800"/>
                <a:gd name="connsiteX4" fmla="*/ 671084 w 676275"/>
                <a:gd name="connsiteY4" fmla="*/ 7144 h 1066800"/>
                <a:gd name="connsiteX5" fmla="*/ 408747 w 676275"/>
                <a:gd name="connsiteY5" fmla="*/ 536067 h 1066800"/>
                <a:gd name="connsiteX6" fmla="*/ 146409 w 676275"/>
                <a:gd name="connsiteY6" fmla="*/ 1064893 h 1066800"/>
                <a:gd name="connsiteX7" fmla="*/ 76658 w 676275"/>
                <a:gd name="connsiteY7" fmla="*/ 1065656 h 1066800"/>
                <a:gd name="connsiteX8" fmla="*/ 7144 w 676275"/>
                <a:gd name="connsiteY8" fmla="*/ 1063942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275" h="1066800">
                  <a:moveTo>
                    <a:pt x="7144" y="1063942"/>
                  </a:moveTo>
                  <a:cubicBezTo>
                    <a:pt x="7278" y="1062703"/>
                    <a:pt x="125921" y="825626"/>
                    <a:pt x="270796" y="537209"/>
                  </a:cubicBezTo>
                  <a:lnTo>
                    <a:pt x="534210" y="12857"/>
                  </a:lnTo>
                  <a:lnTo>
                    <a:pt x="602647" y="9999"/>
                  </a:lnTo>
                  <a:lnTo>
                    <a:pt x="671084" y="7144"/>
                  </a:lnTo>
                  <a:lnTo>
                    <a:pt x="408747" y="536067"/>
                  </a:lnTo>
                  <a:lnTo>
                    <a:pt x="146409" y="1064893"/>
                  </a:lnTo>
                  <a:lnTo>
                    <a:pt x="76658" y="1065656"/>
                  </a:lnTo>
                  <a:cubicBezTo>
                    <a:pt x="38291" y="1066037"/>
                    <a:pt x="7011" y="1065275"/>
                    <a:pt x="7144" y="10639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85">
              <a:extLst>
                <a:ext uri="{FF2B5EF4-FFF2-40B4-BE49-F238E27FC236}">
                  <a16:creationId xmlns="" xmlns:a16="http://schemas.microsoft.com/office/drawing/2014/main" id="{4F5BFE22-313B-466D-A9C3-1E483F87A82F}"/>
                </a:ext>
              </a:extLst>
            </p:cNvPr>
            <p:cNvSpPr/>
            <p:nvPr/>
          </p:nvSpPr>
          <p:spPr>
            <a:xfrm>
              <a:off x="-3663766" y="3369470"/>
              <a:ext cx="676274" cy="1066801"/>
            </a:xfrm>
            <a:custGeom>
              <a:avLst/>
              <a:gdLst>
                <a:gd name="connsiteX0" fmla="*/ 7144 w 676275"/>
                <a:gd name="connsiteY0" fmla="*/ 1061752 h 1066800"/>
                <a:gd name="connsiteX1" fmla="*/ 272482 w 676275"/>
                <a:gd name="connsiteY1" fmla="*/ 532544 h 1066800"/>
                <a:gd name="connsiteX2" fmla="*/ 537829 w 676275"/>
                <a:gd name="connsiteY2" fmla="*/ 7144 h 1066800"/>
                <a:gd name="connsiteX3" fmla="*/ 604447 w 676275"/>
                <a:gd name="connsiteY3" fmla="*/ 7144 h 1066800"/>
                <a:gd name="connsiteX4" fmla="*/ 671074 w 676275"/>
                <a:gd name="connsiteY4" fmla="*/ 7144 h 1066800"/>
                <a:gd name="connsiteX5" fmla="*/ 406441 w 676275"/>
                <a:gd name="connsiteY5" fmla="*/ 536353 h 1066800"/>
                <a:gd name="connsiteX6" fmla="*/ 141818 w 676275"/>
                <a:gd name="connsiteY6" fmla="*/ 1065563 h 1066800"/>
                <a:gd name="connsiteX7" fmla="*/ 74476 w 676275"/>
                <a:gd name="connsiteY7" fmla="*/ 1065563 h 1066800"/>
                <a:gd name="connsiteX8" fmla="*/ 7144 w 676275"/>
                <a:gd name="connsiteY8" fmla="*/ 1061752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275" h="1066800">
                  <a:moveTo>
                    <a:pt x="7144" y="1061752"/>
                  </a:moveTo>
                  <a:cubicBezTo>
                    <a:pt x="7144" y="1059656"/>
                    <a:pt x="126549" y="821531"/>
                    <a:pt x="272482" y="532544"/>
                  </a:cubicBezTo>
                  <a:lnTo>
                    <a:pt x="537829" y="7144"/>
                  </a:lnTo>
                  <a:lnTo>
                    <a:pt x="604447" y="7144"/>
                  </a:lnTo>
                  <a:lnTo>
                    <a:pt x="671074" y="7144"/>
                  </a:lnTo>
                  <a:lnTo>
                    <a:pt x="406441" y="536353"/>
                  </a:lnTo>
                  <a:lnTo>
                    <a:pt x="141818" y="1065563"/>
                  </a:lnTo>
                  <a:lnTo>
                    <a:pt x="74476" y="1065563"/>
                  </a:lnTo>
                  <a:cubicBezTo>
                    <a:pt x="37443" y="1065563"/>
                    <a:pt x="7144" y="1063849"/>
                    <a:pt x="7144" y="106175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86">
              <a:extLst>
                <a:ext uri="{FF2B5EF4-FFF2-40B4-BE49-F238E27FC236}">
                  <a16:creationId xmlns="" xmlns:a16="http://schemas.microsoft.com/office/drawing/2014/main" id="{50AEA238-252F-4354-AC4E-76DABDD4A8FB}"/>
                </a:ext>
              </a:extLst>
            </p:cNvPr>
            <p:cNvSpPr/>
            <p:nvPr/>
          </p:nvSpPr>
          <p:spPr>
            <a:xfrm>
              <a:off x="-3663806" y="2147507"/>
              <a:ext cx="676274" cy="1066801"/>
            </a:xfrm>
            <a:custGeom>
              <a:avLst/>
              <a:gdLst>
                <a:gd name="connsiteX0" fmla="*/ 271777 w 676275"/>
                <a:gd name="connsiteY0" fmla="*/ 536353 h 1066800"/>
                <a:gd name="connsiteX1" fmla="*/ 7144 w 676275"/>
                <a:gd name="connsiteY1" fmla="*/ 7144 h 1066800"/>
                <a:gd name="connsiteX2" fmla="*/ 74495 w 676275"/>
                <a:gd name="connsiteY2" fmla="*/ 7144 h 1066800"/>
                <a:gd name="connsiteX3" fmla="*/ 141856 w 676275"/>
                <a:gd name="connsiteY3" fmla="*/ 7144 h 1066800"/>
                <a:gd name="connsiteX4" fmla="*/ 406479 w 676275"/>
                <a:gd name="connsiteY4" fmla="*/ 536353 h 1066800"/>
                <a:gd name="connsiteX5" fmla="*/ 671112 w 676275"/>
                <a:gd name="connsiteY5" fmla="*/ 1065563 h 1066800"/>
                <a:gd name="connsiteX6" fmla="*/ 603761 w 676275"/>
                <a:gd name="connsiteY6" fmla="*/ 1065563 h 1066800"/>
                <a:gd name="connsiteX7" fmla="*/ 536410 w 676275"/>
                <a:gd name="connsiteY7" fmla="*/ 1065563 h 1066800"/>
                <a:gd name="connsiteX8" fmla="*/ 271777 w 676275"/>
                <a:gd name="connsiteY8" fmla="*/ 536353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275" h="1066800">
                  <a:moveTo>
                    <a:pt x="271777" y="536353"/>
                  </a:moveTo>
                  <a:lnTo>
                    <a:pt x="7144" y="7144"/>
                  </a:lnTo>
                  <a:lnTo>
                    <a:pt x="74495" y="7144"/>
                  </a:lnTo>
                  <a:lnTo>
                    <a:pt x="141856" y="7144"/>
                  </a:lnTo>
                  <a:lnTo>
                    <a:pt x="406479" y="536353"/>
                  </a:lnTo>
                  <a:lnTo>
                    <a:pt x="671112" y="1065563"/>
                  </a:lnTo>
                  <a:lnTo>
                    <a:pt x="603761" y="1065563"/>
                  </a:lnTo>
                  <a:lnTo>
                    <a:pt x="536410" y="1065563"/>
                  </a:lnTo>
                  <a:lnTo>
                    <a:pt x="271777" y="536353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87">
              <a:extLst>
                <a:ext uri="{FF2B5EF4-FFF2-40B4-BE49-F238E27FC236}">
                  <a16:creationId xmlns="" xmlns:a16="http://schemas.microsoft.com/office/drawing/2014/main" id="{C1BDE8D8-A151-400A-A667-B7926B3E708E}"/>
                </a:ext>
              </a:extLst>
            </p:cNvPr>
            <p:cNvSpPr/>
            <p:nvPr/>
          </p:nvSpPr>
          <p:spPr>
            <a:xfrm>
              <a:off x="-2595757" y="2147507"/>
              <a:ext cx="676274" cy="1066801"/>
            </a:xfrm>
            <a:custGeom>
              <a:avLst/>
              <a:gdLst>
                <a:gd name="connsiteX0" fmla="*/ 330622 w 676275"/>
                <a:gd name="connsiteY0" fmla="*/ 654179 h 1066800"/>
                <a:gd name="connsiteX1" fmla="*/ 66008 w 676275"/>
                <a:gd name="connsiteY1" fmla="*/ 129541 h 1066800"/>
                <a:gd name="connsiteX2" fmla="*/ 7144 w 676275"/>
                <a:gd name="connsiteY2" fmla="*/ 11623 h 1066800"/>
                <a:gd name="connsiteX3" fmla="*/ 74305 w 676275"/>
                <a:gd name="connsiteY3" fmla="*/ 7144 h 1066800"/>
                <a:gd name="connsiteX4" fmla="*/ 141475 w 676275"/>
                <a:gd name="connsiteY4" fmla="*/ 7144 h 1066800"/>
                <a:gd name="connsiteX5" fmla="*/ 406356 w 676275"/>
                <a:gd name="connsiteY5" fmla="*/ 536353 h 1066800"/>
                <a:gd name="connsiteX6" fmla="*/ 671236 w 676275"/>
                <a:gd name="connsiteY6" fmla="*/ 1065563 h 1066800"/>
                <a:gd name="connsiteX7" fmla="*/ 603809 w 676275"/>
                <a:gd name="connsiteY7" fmla="*/ 1065563 h 1066800"/>
                <a:gd name="connsiteX8" fmla="*/ 536382 w 676275"/>
                <a:gd name="connsiteY8" fmla="*/ 1065563 h 1066800"/>
                <a:gd name="connsiteX9" fmla="*/ 330622 w 676275"/>
                <a:gd name="connsiteY9" fmla="*/ 654179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6275" h="1066800">
                  <a:moveTo>
                    <a:pt x="330622" y="654179"/>
                  </a:moveTo>
                  <a:cubicBezTo>
                    <a:pt x="217456" y="427960"/>
                    <a:pt x="98384" y="191835"/>
                    <a:pt x="66008" y="129541"/>
                  </a:cubicBezTo>
                  <a:cubicBezTo>
                    <a:pt x="33633" y="67152"/>
                    <a:pt x="7144" y="14099"/>
                    <a:pt x="7144" y="11623"/>
                  </a:cubicBezTo>
                  <a:cubicBezTo>
                    <a:pt x="7144" y="9146"/>
                    <a:pt x="37367" y="7144"/>
                    <a:pt x="74305" y="7144"/>
                  </a:cubicBezTo>
                  <a:lnTo>
                    <a:pt x="141475" y="7144"/>
                  </a:lnTo>
                  <a:lnTo>
                    <a:pt x="406356" y="536353"/>
                  </a:lnTo>
                  <a:lnTo>
                    <a:pt x="671236" y="1065563"/>
                  </a:lnTo>
                  <a:lnTo>
                    <a:pt x="603809" y="1065563"/>
                  </a:lnTo>
                  <a:lnTo>
                    <a:pt x="536382" y="1065563"/>
                  </a:lnTo>
                  <a:lnTo>
                    <a:pt x="330622" y="654179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88">
              <a:extLst>
                <a:ext uri="{FF2B5EF4-FFF2-40B4-BE49-F238E27FC236}">
                  <a16:creationId xmlns="" xmlns:a16="http://schemas.microsoft.com/office/drawing/2014/main" id="{09C35F51-AD9A-43BF-8A78-B31E095271EE}"/>
                </a:ext>
              </a:extLst>
            </p:cNvPr>
            <p:cNvSpPr/>
            <p:nvPr/>
          </p:nvSpPr>
          <p:spPr>
            <a:xfrm>
              <a:off x="-2594262" y="3369470"/>
              <a:ext cx="676274" cy="1066801"/>
            </a:xfrm>
            <a:custGeom>
              <a:avLst/>
              <a:gdLst>
                <a:gd name="connsiteX0" fmla="*/ 7247 w 676275"/>
                <a:gd name="connsiteY0" fmla="*/ 1055943 h 1066800"/>
                <a:gd name="connsiteX1" fmla="*/ 270242 w 676275"/>
                <a:gd name="connsiteY1" fmla="*/ 527019 h 1066800"/>
                <a:gd name="connsiteX2" fmla="*/ 530027 w 676275"/>
                <a:gd name="connsiteY2" fmla="*/ 7716 h 1066800"/>
                <a:gd name="connsiteX3" fmla="*/ 600293 w 676275"/>
                <a:gd name="connsiteY3" fmla="*/ 7430 h 1066800"/>
                <a:gd name="connsiteX4" fmla="*/ 670559 w 676275"/>
                <a:gd name="connsiteY4" fmla="*/ 7144 h 1066800"/>
                <a:gd name="connsiteX5" fmla="*/ 403554 w 676275"/>
                <a:gd name="connsiteY5" fmla="*/ 536353 h 1066800"/>
                <a:gd name="connsiteX6" fmla="*/ 136539 w 676275"/>
                <a:gd name="connsiteY6" fmla="*/ 1065563 h 1066800"/>
                <a:gd name="connsiteX7" fmla="*/ 70293 w 676275"/>
                <a:gd name="connsiteY7" fmla="*/ 1065563 h 1066800"/>
                <a:gd name="connsiteX8" fmla="*/ 7247 w 676275"/>
                <a:gd name="connsiteY8" fmla="*/ 1055943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275" h="1066800">
                  <a:moveTo>
                    <a:pt x="7247" y="1055943"/>
                  </a:moveTo>
                  <a:cubicBezTo>
                    <a:pt x="9009" y="1050608"/>
                    <a:pt x="127357" y="812578"/>
                    <a:pt x="270242" y="527019"/>
                  </a:cubicBezTo>
                  <a:lnTo>
                    <a:pt x="530027" y="7716"/>
                  </a:lnTo>
                  <a:lnTo>
                    <a:pt x="600293" y="7430"/>
                  </a:lnTo>
                  <a:lnTo>
                    <a:pt x="670559" y="7144"/>
                  </a:lnTo>
                  <a:lnTo>
                    <a:pt x="403554" y="536353"/>
                  </a:lnTo>
                  <a:lnTo>
                    <a:pt x="136539" y="1065563"/>
                  </a:lnTo>
                  <a:lnTo>
                    <a:pt x="70293" y="1065563"/>
                  </a:lnTo>
                  <a:cubicBezTo>
                    <a:pt x="30440" y="1065563"/>
                    <a:pt x="5323" y="1061656"/>
                    <a:pt x="7247" y="105594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479882" y="2018141"/>
            <a:ext cx="313273" cy="261552"/>
            <a:chOff x="6958219" y="1767088"/>
            <a:chExt cx="443170" cy="442550"/>
          </a:xfrm>
          <a:solidFill>
            <a:schemeClr val="bg1"/>
          </a:solidFill>
        </p:grpSpPr>
        <p:sp>
          <p:nvSpPr>
            <p:cNvPr id="37" name="Freeform 177"/>
            <p:cNvSpPr>
              <a:spLocks/>
            </p:cNvSpPr>
            <p:nvPr/>
          </p:nvSpPr>
          <p:spPr bwMode="auto">
            <a:xfrm>
              <a:off x="7088563" y="1897432"/>
              <a:ext cx="181861" cy="181861"/>
            </a:xfrm>
            <a:custGeom>
              <a:avLst/>
              <a:gdLst>
                <a:gd name="T0" fmla="*/ 122 w 124"/>
                <a:gd name="T1" fmla="*/ 0 h 124"/>
                <a:gd name="T2" fmla="*/ 2 w 124"/>
                <a:gd name="T3" fmla="*/ 0 h 124"/>
                <a:gd name="T4" fmla="*/ 0 w 124"/>
                <a:gd name="T5" fmla="*/ 2 h 124"/>
                <a:gd name="T6" fmla="*/ 0 w 124"/>
                <a:gd name="T7" fmla="*/ 122 h 124"/>
                <a:gd name="T8" fmla="*/ 2 w 124"/>
                <a:gd name="T9" fmla="*/ 124 h 124"/>
                <a:gd name="T10" fmla="*/ 122 w 124"/>
                <a:gd name="T11" fmla="*/ 124 h 124"/>
                <a:gd name="T12" fmla="*/ 124 w 124"/>
                <a:gd name="T13" fmla="*/ 122 h 124"/>
                <a:gd name="T14" fmla="*/ 124 w 124"/>
                <a:gd name="T15" fmla="*/ 2 h 124"/>
                <a:gd name="T16" fmla="*/ 122 w 124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24">
                  <a:moveTo>
                    <a:pt x="12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3"/>
                    <a:pt x="1" y="124"/>
                    <a:pt x="2" y="12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23" y="124"/>
                    <a:pt x="124" y="123"/>
                    <a:pt x="124" y="122"/>
                  </a:cubicBezTo>
                  <a:cubicBezTo>
                    <a:pt x="124" y="2"/>
                    <a:pt x="124" y="2"/>
                    <a:pt x="124" y="2"/>
                  </a:cubicBezTo>
                  <a:cubicBezTo>
                    <a:pt x="124" y="1"/>
                    <a:pt x="123" y="0"/>
                    <a:pt x="1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78"/>
            <p:cNvSpPr>
              <a:spLocks noEditPoints="1"/>
            </p:cNvSpPr>
            <p:nvPr/>
          </p:nvSpPr>
          <p:spPr bwMode="auto">
            <a:xfrm>
              <a:off x="7051943" y="1860811"/>
              <a:ext cx="255102" cy="255102"/>
            </a:xfrm>
            <a:custGeom>
              <a:avLst/>
              <a:gdLst>
                <a:gd name="T0" fmla="*/ 154 w 174"/>
                <a:gd name="T1" fmla="*/ 0 h 174"/>
                <a:gd name="T2" fmla="*/ 20 w 174"/>
                <a:gd name="T3" fmla="*/ 0 h 174"/>
                <a:gd name="T4" fmla="*/ 0 w 174"/>
                <a:gd name="T5" fmla="*/ 20 h 174"/>
                <a:gd name="T6" fmla="*/ 0 w 174"/>
                <a:gd name="T7" fmla="*/ 154 h 174"/>
                <a:gd name="T8" fmla="*/ 20 w 174"/>
                <a:gd name="T9" fmla="*/ 174 h 174"/>
                <a:gd name="T10" fmla="*/ 154 w 174"/>
                <a:gd name="T11" fmla="*/ 174 h 174"/>
                <a:gd name="T12" fmla="*/ 174 w 174"/>
                <a:gd name="T13" fmla="*/ 154 h 174"/>
                <a:gd name="T14" fmla="*/ 174 w 174"/>
                <a:gd name="T15" fmla="*/ 20 h 174"/>
                <a:gd name="T16" fmla="*/ 154 w 174"/>
                <a:gd name="T17" fmla="*/ 0 h 174"/>
                <a:gd name="T18" fmla="*/ 157 w 174"/>
                <a:gd name="T19" fmla="*/ 147 h 174"/>
                <a:gd name="T20" fmla="*/ 147 w 174"/>
                <a:gd name="T21" fmla="*/ 157 h 174"/>
                <a:gd name="T22" fmla="*/ 27 w 174"/>
                <a:gd name="T23" fmla="*/ 157 h 174"/>
                <a:gd name="T24" fmla="*/ 17 w 174"/>
                <a:gd name="T25" fmla="*/ 147 h 174"/>
                <a:gd name="T26" fmla="*/ 17 w 174"/>
                <a:gd name="T27" fmla="*/ 27 h 174"/>
                <a:gd name="T28" fmla="*/ 27 w 174"/>
                <a:gd name="T29" fmla="*/ 17 h 174"/>
                <a:gd name="T30" fmla="*/ 147 w 174"/>
                <a:gd name="T31" fmla="*/ 17 h 174"/>
                <a:gd name="T32" fmla="*/ 157 w 174"/>
                <a:gd name="T33" fmla="*/ 27 h 174"/>
                <a:gd name="T34" fmla="*/ 157 w 174"/>
                <a:gd name="T35" fmla="*/ 1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4" h="174">
                  <a:moveTo>
                    <a:pt x="154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5"/>
                    <a:pt x="9" y="174"/>
                    <a:pt x="20" y="174"/>
                  </a:cubicBezTo>
                  <a:cubicBezTo>
                    <a:pt x="154" y="174"/>
                    <a:pt x="154" y="174"/>
                    <a:pt x="154" y="174"/>
                  </a:cubicBezTo>
                  <a:cubicBezTo>
                    <a:pt x="165" y="174"/>
                    <a:pt x="174" y="165"/>
                    <a:pt x="174" y="154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174" y="9"/>
                    <a:pt x="165" y="0"/>
                    <a:pt x="154" y="0"/>
                  </a:cubicBezTo>
                  <a:close/>
                  <a:moveTo>
                    <a:pt x="157" y="147"/>
                  </a:moveTo>
                  <a:cubicBezTo>
                    <a:pt x="157" y="153"/>
                    <a:pt x="153" y="157"/>
                    <a:pt x="147" y="157"/>
                  </a:cubicBezTo>
                  <a:cubicBezTo>
                    <a:pt x="27" y="157"/>
                    <a:pt x="27" y="157"/>
                    <a:pt x="27" y="157"/>
                  </a:cubicBezTo>
                  <a:cubicBezTo>
                    <a:pt x="21" y="157"/>
                    <a:pt x="17" y="153"/>
                    <a:pt x="17" y="14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1"/>
                    <a:pt x="21" y="17"/>
                    <a:pt x="27" y="17"/>
                  </a:cubicBezTo>
                  <a:cubicBezTo>
                    <a:pt x="147" y="17"/>
                    <a:pt x="147" y="17"/>
                    <a:pt x="147" y="17"/>
                  </a:cubicBezTo>
                  <a:cubicBezTo>
                    <a:pt x="153" y="17"/>
                    <a:pt x="157" y="21"/>
                    <a:pt x="157" y="27"/>
                  </a:cubicBezTo>
                  <a:lnTo>
                    <a:pt x="157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179"/>
            <p:cNvSpPr>
              <a:spLocks/>
            </p:cNvSpPr>
            <p:nvPr/>
          </p:nvSpPr>
          <p:spPr bwMode="auto">
            <a:xfrm>
              <a:off x="7081735" y="1767088"/>
              <a:ext cx="34758" cy="71379"/>
            </a:xfrm>
            <a:custGeom>
              <a:avLst/>
              <a:gdLst>
                <a:gd name="T0" fmla="*/ 24 w 24"/>
                <a:gd name="T1" fmla="*/ 49 h 49"/>
                <a:gd name="T2" fmla="*/ 24 w 24"/>
                <a:gd name="T3" fmla="*/ 12 h 49"/>
                <a:gd name="T4" fmla="*/ 12 w 24"/>
                <a:gd name="T5" fmla="*/ 0 h 49"/>
                <a:gd name="T6" fmla="*/ 0 w 24"/>
                <a:gd name="T7" fmla="*/ 12 h 49"/>
                <a:gd name="T8" fmla="*/ 0 w 24"/>
                <a:gd name="T9" fmla="*/ 49 h 49"/>
                <a:gd name="T10" fmla="*/ 24 w 24"/>
                <a:gd name="T1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9">
                  <a:moveTo>
                    <a:pt x="24" y="49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2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80"/>
            <p:cNvSpPr>
              <a:spLocks/>
            </p:cNvSpPr>
            <p:nvPr/>
          </p:nvSpPr>
          <p:spPr bwMode="auto">
            <a:xfrm>
              <a:off x="7243114" y="1767088"/>
              <a:ext cx="34758" cy="71379"/>
            </a:xfrm>
            <a:custGeom>
              <a:avLst/>
              <a:gdLst>
                <a:gd name="T0" fmla="*/ 24 w 24"/>
                <a:gd name="T1" fmla="*/ 49 h 49"/>
                <a:gd name="T2" fmla="*/ 24 w 24"/>
                <a:gd name="T3" fmla="*/ 12 h 49"/>
                <a:gd name="T4" fmla="*/ 12 w 24"/>
                <a:gd name="T5" fmla="*/ 0 h 49"/>
                <a:gd name="T6" fmla="*/ 0 w 24"/>
                <a:gd name="T7" fmla="*/ 12 h 49"/>
                <a:gd name="T8" fmla="*/ 0 w 24"/>
                <a:gd name="T9" fmla="*/ 49 h 49"/>
                <a:gd name="T10" fmla="*/ 24 w 24"/>
                <a:gd name="T1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9">
                  <a:moveTo>
                    <a:pt x="24" y="49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2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181"/>
            <p:cNvSpPr>
              <a:spLocks/>
            </p:cNvSpPr>
            <p:nvPr/>
          </p:nvSpPr>
          <p:spPr bwMode="auto">
            <a:xfrm>
              <a:off x="7162425" y="1767088"/>
              <a:ext cx="34758" cy="71379"/>
            </a:xfrm>
            <a:custGeom>
              <a:avLst/>
              <a:gdLst>
                <a:gd name="T0" fmla="*/ 24 w 24"/>
                <a:gd name="T1" fmla="*/ 49 h 49"/>
                <a:gd name="T2" fmla="*/ 24 w 24"/>
                <a:gd name="T3" fmla="*/ 12 h 49"/>
                <a:gd name="T4" fmla="*/ 12 w 24"/>
                <a:gd name="T5" fmla="*/ 0 h 49"/>
                <a:gd name="T6" fmla="*/ 0 w 24"/>
                <a:gd name="T7" fmla="*/ 12 h 49"/>
                <a:gd name="T8" fmla="*/ 0 w 24"/>
                <a:gd name="T9" fmla="*/ 49 h 49"/>
                <a:gd name="T10" fmla="*/ 24 w 24"/>
                <a:gd name="T1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9">
                  <a:moveTo>
                    <a:pt x="24" y="49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2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82"/>
            <p:cNvSpPr>
              <a:spLocks/>
            </p:cNvSpPr>
            <p:nvPr/>
          </p:nvSpPr>
          <p:spPr bwMode="auto">
            <a:xfrm>
              <a:off x="7081735" y="2137638"/>
              <a:ext cx="34758" cy="72000"/>
            </a:xfrm>
            <a:custGeom>
              <a:avLst/>
              <a:gdLst>
                <a:gd name="T0" fmla="*/ 24 w 24"/>
                <a:gd name="T1" fmla="*/ 0 h 49"/>
                <a:gd name="T2" fmla="*/ 24 w 24"/>
                <a:gd name="T3" fmla="*/ 37 h 49"/>
                <a:gd name="T4" fmla="*/ 12 w 24"/>
                <a:gd name="T5" fmla="*/ 49 h 49"/>
                <a:gd name="T6" fmla="*/ 0 w 24"/>
                <a:gd name="T7" fmla="*/ 37 h 49"/>
                <a:gd name="T8" fmla="*/ 0 w 24"/>
                <a:gd name="T9" fmla="*/ 0 h 49"/>
                <a:gd name="T10" fmla="*/ 24 w 2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9">
                  <a:moveTo>
                    <a:pt x="24" y="0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4" y="44"/>
                    <a:pt x="19" y="49"/>
                    <a:pt x="12" y="49"/>
                  </a:cubicBezTo>
                  <a:cubicBezTo>
                    <a:pt x="6" y="49"/>
                    <a:pt x="0" y="44"/>
                    <a:pt x="0" y="3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83"/>
            <p:cNvSpPr>
              <a:spLocks/>
            </p:cNvSpPr>
            <p:nvPr/>
          </p:nvSpPr>
          <p:spPr bwMode="auto">
            <a:xfrm>
              <a:off x="7243114" y="2137638"/>
              <a:ext cx="34758" cy="72000"/>
            </a:xfrm>
            <a:custGeom>
              <a:avLst/>
              <a:gdLst>
                <a:gd name="T0" fmla="*/ 24 w 24"/>
                <a:gd name="T1" fmla="*/ 0 h 49"/>
                <a:gd name="T2" fmla="*/ 24 w 24"/>
                <a:gd name="T3" fmla="*/ 37 h 49"/>
                <a:gd name="T4" fmla="*/ 12 w 24"/>
                <a:gd name="T5" fmla="*/ 49 h 49"/>
                <a:gd name="T6" fmla="*/ 0 w 24"/>
                <a:gd name="T7" fmla="*/ 37 h 49"/>
                <a:gd name="T8" fmla="*/ 0 w 24"/>
                <a:gd name="T9" fmla="*/ 0 h 49"/>
                <a:gd name="T10" fmla="*/ 24 w 2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9">
                  <a:moveTo>
                    <a:pt x="24" y="0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4" y="44"/>
                    <a:pt x="18" y="49"/>
                    <a:pt x="12" y="49"/>
                  </a:cubicBezTo>
                  <a:cubicBezTo>
                    <a:pt x="5" y="49"/>
                    <a:pt x="0" y="44"/>
                    <a:pt x="0" y="3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84"/>
            <p:cNvSpPr>
              <a:spLocks/>
            </p:cNvSpPr>
            <p:nvPr/>
          </p:nvSpPr>
          <p:spPr bwMode="auto">
            <a:xfrm>
              <a:off x="7162425" y="2137638"/>
              <a:ext cx="34758" cy="72000"/>
            </a:xfrm>
            <a:custGeom>
              <a:avLst/>
              <a:gdLst>
                <a:gd name="T0" fmla="*/ 24 w 24"/>
                <a:gd name="T1" fmla="*/ 0 h 49"/>
                <a:gd name="T2" fmla="*/ 24 w 24"/>
                <a:gd name="T3" fmla="*/ 37 h 49"/>
                <a:gd name="T4" fmla="*/ 12 w 24"/>
                <a:gd name="T5" fmla="*/ 49 h 49"/>
                <a:gd name="T6" fmla="*/ 0 w 24"/>
                <a:gd name="T7" fmla="*/ 37 h 49"/>
                <a:gd name="T8" fmla="*/ 0 w 24"/>
                <a:gd name="T9" fmla="*/ 0 h 49"/>
                <a:gd name="T10" fmla="*/ 24 w 2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9">
                  <a:moveTo>
                    <a:pt x="24" y="0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4" y="44"/>
                    <a:pt x="19" y="49"/>
                    <a:pt x="12" y="49"/>
                  </a:cubicBezTo>
                  <a:cubicBezTo>
                    <a:pt x="5" y="49"/>
                    <a:pt x="0" y="44"/>
                    <a:pt x="0" y="3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85"/>
            <p:cNvSpPr>
              <a:spLocks/>
            </p:cNvSpPr>
            <p:nvPr/>
          </p:nvSpPr>
          <p:spPr bwMode="auto">
            <a:xfrm>
              <a:off x="7329389" y="1889984"/>
              <a:ext cx="72000" cy="35379"/>
            </a:xfrm>
            <a:custGeom>
              <a:avLst/>
              <a:gdLst>
                <a:gd name="T0" fmla="*/ 0 w 49"/>
                <a:gd name="T1" fmla="*/ 24 h 24"/>
                <a:gd name="T2" fmla="*/ 37 w 49"/>
                <a:gd name="T3" fmla="*/ 24 h 24"/>
                <a:gd name="T4" fmla="*/ 49 w 49"/>
                <a:gd name="T5" fmla="*/ 12 h 24"/>
                <a:gd name="T6" fmla="*/ 37 w 49"/>
                <a:gd name="T7" fmla="*/ 0 h 24"/>
                <a:gd name="T8" fmla="*/ 0 w 49"/>
                <a:gd name="T9" fmla="*/ 0 h 24"/>
                <a:gd name="T10" fmla="*/ 0 w 49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4">
                  <a:moveTo>
                    <a:pt x="0" y="24"/>
                  </a:moveTo>
                  <a:cubicBezTo>
                    <a:pt x="37" y="24"/>
                    <a:pt x="37" y="24"/>
                    <a:pt x="37" y="24"/>
                  </a:cubicBezTo>
                  <a:cubicBezTo>
                    <a:pt x="44" y="24"/>
                    <a:pt x="49" y="19"/>
                    <a:pt x="49" y="12"/>
                  </a:cubicBezTo>
                  <a:cubicBezTo>
                    <a:pt x="49" y="6"/>
                    <a:pt x="44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86"/>
            <p:cNvSpPr>
              <a:spLocks/>
            </p:cNvSpPr>
            <p:nvPr/>
          </p:nvSpPr>
          <p:spPr bwMode="auto">
            <a:xfrm>
              <a:off x="7329389" y="2051362"/>
              <a:ext cx="72000" cy="35379"/>
            </a:xfrm>
            <a:custGeom>
              <a:avLst/>
              <a:gdLst>
                <a:gd name="T0" fmla="*/ 0 w 49"/>
                <a:gd name="T1" fmla="*/ 24 h 24"/>
                <a:gd name="T2" fmla="*/ 37 w 49"/>
                <a:gd name="T3" fmla="*/ 24 h 24"/>
                <a:gd name="T4" fmla="*/ 49 w 49"/>
                <a:gd name="T5" fmla="*/ 12 h 24"/>
                <a:gd name="T6" fmla="*/ 37 w 49"/>
                <a:gd name="T7" fmla="*/ 0 h 24"/>
                <a:gd name="T8" fmla="*/ 0 w 49"/>
                <a:gd name="T9" fmla="*/ 0 h 24"/>
                <a:gd name="T10" fmla="*/ 0 w 49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4">
                  <a:moveTo>
                    <a:pt x="0" y="24"/>
                  </a:moveTo>
                  <a:cubicBezTo>
                    <a:pt x="37" y="24"/>
                    <a:pt x="37" y="24"/>
                    <a:pt x="37" y="24"/>
                  </a:cubicBezTo>
                  <a:cubicBezTo>
                    <a:pt x="44" y="24"/>
                    <a:pt x="49" y="18"/>
                    <a:pt x="49" y="12"/>
                  </a:cubicBezTo>
                  <a:cubicBezTo>
                    <a:pt x="49" y="5"/>
                    <a:pt x="44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87"/>
            <p:cNvSpPr>
              <a:spLocks/>
            </p:cNvSpPr>
            <p:nvPr/>
          </p:nvSpPr>
          <p:spPr bwMode="auto">
            <a:xfrm>
              <a:off x="7329389" y="1970673"/>
              <a:ext cx="72000" cy="35379"/>
            </a:xfrm>
            <a:custGeom>
              <a:avLst/>
              <a:gdLst>
                <a:gd name="T0" fmla="*/ 0 w 49"/>
                <a:gd name="T1" fmla="*/ 24 h 24"/>
                <a:gd name="T2" fmla="*/ 37 w 49"/>
                <a:gd name="T3" fmla="*/ 24 h 24"/>
                <a:gd name="T4" fmla="*/ 49 w 49"/>
                <a:gd name="T5" fmla="*/ 12 h 24"/>
                <a:gd name="T6" fmla="*/ 37 w 49"/>
                <a:gd name="T7" fmla="*/ 0 h 24"/>
                <a:gd name="T8" fmla="*/ 0 w 49"/>
                <a:gd name="T9" fmla="*/ 0 h 24"/>
                <a:gd name="T10" fmla="*/ 0 w 49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4">
                  <a:moveTo>
                    <a:pt x="0" y="24"/>
                  </a:moveTo>
                  <a:cubicBezTo>
                    <a:pt x="37" y="24"/>
                    <a:pt x="37" y="24"/>
                    <a:pt x="37" y="24"/>
                  </a:cubicBezTo>
                  <a:cubicBezTo>
                    <a:pt x="44" y="24"/>
                    <a:pt x="49" y="19"/>
                    <a:pt x="49" y="12"/>
                  </a:cubicBezTo>
                  <a:cubicBezTo>
                    <a:pt x="49" y="5"/>
                    <a:pt x="44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88"/>
            <p:cNvSpPr>
              <a:spLocks/>
            </p:cNvSpPr>
            <p:nvPr/>
          </p:nvSpPr>
          <p:spPr bwMode="auto">
            <a:xfrm>
              <a:off x="6958219" y="1889984"/>
              <a:ext cx="72000" cy="35379"/>
            </a:xfrm>
            <a:custGeom>
              <a:avLst/>
              <a:gdLst>
                <a:gd name="T0" fmla="*/ 49 w 49"/>
                <a:gd name="T1" fmla="*/ 24 h 24"/>
                <a:gd name="T2" fmla="*/ 12 w 49"/>
                <a:gd name="T3" fmla="*/ 24 h 24"/>
                <a:gd name="T4" fmla="*/ 0 w 49"/>
                <a:gd name="T5" fmla="*/ 12 h 24"/>
                <a:gd name="T6" fmla="*/ 12 w 49"/>
                <a:gd name="T7" fmla="*/ 0 h 24"/>
                <a:gd name="T8" fmla="*/ 49 w 49"/>
                <a:gd name="T9" fmla="*/ 0 h 24"/>
                <a:gd name="T10" fmla="*/ 49 w 49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4">
                  <a:moveTo>
                    <a:pt x="49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89"/>
            <p:cNvSpPr>
              <a:spLocks/>
            </p:cNvSpPr>
            <p:nvPr/>
          </p:nvSpPr>
          <p:spPr bwMode="auto">
            <a:xfrm>
              <a:off x="6958219" y="2051362"/>
              <a:ext cx="72000" cy="35379"/>
            </a:xfrm>
            <a:custGeom>
              <a:avLst/>
              <a:gdLst>
                <a:gd name="T0" fmla="*/ 49 w 49"/>
                <a:gd name="T1" fmla="*/ 24 h 24"/>
                <a:gd name="T2" fmla="*/ 12 w 49"/>
                <a:gd name="T3" fmla="*/ 24 h 24"/>
                <a:gd name="T4" fmla="*/ 0 w 49"/>
                <a:gd name="T5" fmla="*/ 12 h 24"/>
                <a:gd name="T6" fmla="*/ 12 w 49"/>
                <a:gd name="T7" fmla="*/ 0 h 24"/>
                <a:gd name="T8" fmla="*/ 49 w 49"/>
                <a:gd name="T9" fmla="*/ 0 h 24"/>
                <a:gd name="T10" fmla="*/ 49 w 49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4">
                  <a:moveTo>
                    <a:pt x="49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90"/>
            <p:cNvSpPr>
              <a:spLocks/>
            </p:cNvSpPr>
            <p:nvPr/>
          </p:nvSpPr>
          <p:spPr bwMode="auto">
            <a:xfrm>
              <a:off x="6958219" y="1970673"/>
              <a:ext cx="72000" cy="35379"/>
            </a:xfrm>
            <a:custGeom>
              <a:avLst/>
              <a:gdLst>
                <a:gd name="T0" fmla="*/ 49 w 49"/>
                <a:gd name="T1" fmla="*/ 24 h 24"/>
                <a:gd name="T2" fmla="*/ 12 w 49"/>
                <a:gd name="T3" fmla="*/ 24 h 24"/>
                <a:gd name="T4" fmla="*/ 0 w 49"/>
                <a:gd name="T5" fmla="*/ 12 h 24"/>
                <a:gd name="T6" fmla="*/ 12 w 49"/>
                <a:gd name="T7" fmla="*/ 0 h 24"/>
                <a:gd name="T8" fmla="*/ 49 w 49"/>
                <a:gd name="T9" fmla="*/ 0 h 24"/>
                <a:gd name="T10" fmla="*/ 49 w 49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4">
                  <a:moveTo>
                    <a:pt x="49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86C3E852-4448-48FF-91C5-79AF83438E7D}"/>
              </a:ext>
            </a:extLst>
          </p:cNvPr>
          <p:cNvGrpSpPr/>
          <p:nvPr/>
        </p:nvGrpSpPr>
        <p:grpSpPr>
          <a:xfrm>
            <a:off x="5283461" y="2018141"/>
            <a:ext cx="331285" cy="261552"/>
            <a:chOff x="-2749204" y="1877152"/>
            <a:chExt cx="2363970" cy="2367712"/>
          </a:xfrm>
          <a:solidFill>
            <a:schemeClr val="bg1"/>
          </a:solidFill>
        </p:grpSpPr>
        <p:sp>
          <p:nvSpPr>
            <p:cNvPr id="52" name="Freeform: Shape 63">
              <a:extLst>
                <a:ext uri="{FF2B5EF4-FFF2-40B4-BE49-F238E27FC236}">
                  <a16:creationId xmlns="" xmlns:a16="http://schemas.microsoft.com/office/drawing/2014/main" id="{2A738CC9-2757-4B9E-ADB1-EC3773972E41}"/>
                </a:ext>
              </a:extLst>
            </p:cNvPr>
            <p:cNvSpPr/>
            <p:nvPr/>
          </p:nvSpPr>
          <p:spPr>
            <a:xfrm>
              <a:off x="-2597816" y="3463500"/>
              <a:ext cx="638175" cy="628650"/>
            </a:xfrm>
            <a:custGeom>
              <a:avLst/>
              <a:gdLst>
                <a:gd name="connsiteX0" fmla="*/ 211755 w 638175"/>
                <a:gd name="connsiteY0" fmla="*/ 609440 h 628650"/>
                <a:gd name="connsiteX1" fmla="*/ 170931 w 638175"/>
                <a:gd name="connsiteY1" fmla="*/ 590483 h 628650"/>
                <a:gd name="connsiteX2" fmla="*/ 146175 w 638175"/>
                <a:gd name="connsiteY2" fmla="*/ 574958 h 628650"/>
                <a:gd name="connsiteX3" fmla="*/ 55278 w 638175"/>
                <a:gd name="connsiteY3" fmla="*/ 481422 h 628650"/>
                <a:gd name="connsiteX4" fmla="*/ 46258 w 638175"/>
                <a:gd name="connsiteY4" fmla="*/ 467134 h 628650"/>
                <a:gd name="connsiteX5" fmla="*/ 22445 w 638175"/>
                <a:gd name="connsiteY5" fmla="*/ 414270 h 628650"/>
                <a:gd name="connsiteX6" fmla="*/ 79729 w 638175"/>
                <a:gd name="connsiteY6" fmla="*/ 113281 h 628650"/>
                <a:gd name="connsiteX7" fmla="*/ 354115 w 638175"/>
                <a:gd name="connsiteY7" fmla="*/ 11555 h 628650"/>
                <a:gd name="connsiteX8" fmla="*/ 603899 w 638175"/>
                <a:gd name="connsiteY8" fmla="*/ 199674 h 628650"/>
                <a:gd name="connsiteX9" fmla="*/ 634646 w 638175"/>
                <a:gd name="connsiteY9" fmla="*/ 348644 h 628650"/>
                <a:gd name="connsiteX10" fmla="*/ 623206 w 638175"/>
                <a:gd name="connsiteY10" fmla="*/ 381695 h 628650"/>
                <a:gd name="connsiteX11" fmla="*/ 565066 w 638175"/>
                <a:gd name="connsiteY11" fmla="*/ 505425 h 628650"/>
                <a:gd name="connsiteX12" fmla="*/ 486504 w 638175"/>
                <a:gd name="connsiteY12" fmla="*/ 577244 h 628650"/>
                <a:gd name="connsiteX13" fmla="*/ 470825 w 638175"/>
                <a:gd name="connsiteY13" fmla="*/ 586483 h 628650"/>
                <a:gd name="connsiteX14" fmla="*/ 416247 w 638175"/>
                <a:gd name="connsiteY14" fmla="*/ 610295 h 628650"/>
                <a:gd name="connsiteX15" fmla="*/ 211755 w 638175"/>
                <a:gd name="connsiteY15" fmla="*/ 60944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8175" h="628650">
                  <a:moveTo>
                    <a:pt x="211755" y="609440"/>
                  </a:moveTo>
                  <a:cubicBezTo>
                    <a:pt x="191171" y="601533"/>
                    <a:pt x="172807" y="592959"/>
                    <a:pt x="170931" y="590483"/>
                  </a:cubicBezTo>
                  <a:cubicBezTo>
                    <a:pt x="169064" y="588008"/>
                    <a:pt x="157919" y="581053"/>
                    <a:pt x="146175" y="574958"/>
                  </a:cubicBezTo>
                  <a:cubicBezTo>
                    <a:pt x="120743" y="562003"/>
                    <a:pt x="55278" y="494567"/>
                    <a:pt x="55278" y="481422"/>
                  </a:cubicBezTo>
                  <a:cubicBezTo>
                    <a:pt x="55278" y="478564"/>
                    <a:pt x="51220" y="472087"/>
                    <a:pt x="46258" y="467134"/>
                  </a:cubicBezTo>
                  <a:cubicBezTo>
                    <a:pt x="41305" y="462181"/>
                    <a:pt x="30589" y="438369"/>
                    <a:pt x="22445" y="414270"/>
                  </a:cubicBezTo>
                  <a:cubicBezTo>
                    <a:pt x="-11368" y="314165"/>
                    <a:pt x="12225" y="190149"/>
                    <a:pt x="79729" y="113281"/>
                  </a:cubicBezTo>
                  <a:cubicBezTo>
                    <a:pt x="153843" y="28889"/>
                    <a:pt x="247921" y="-5972"/>
                    <a:pt x="354115" y="11555"/>
                  </a:cubicBezTo>
                  <a:cubicBezTo>
                    <a:pt x="462015" y="29366"/>
                    <a:pt x="546463" y="92992"/>
                    <a:pt x="603899" y="199674"/>
                  </a:cubicBezTo>
                  <a:cubicBezTo>
                    <a:pt x="623492" y="236153"/>
                    <a:pt x="645361" y="342072"/>
                    <a:pt x="634646" y="348644"/>
                  </a:cubicBezTo>
                  <a:cubicBezTo>
                    <a:pt x="630969" y="350930"/>
                    <a:pt x="625816" y="365789"/>
                    <a:pt x="623206" y="381695"/>
                  </a:cubicBezTo>
                  <a:cubicBezTo>
                    <a:pt x="616758" y="420844"/>
                    <a:pt x="596431" y="464183"/>
                    <a:pt x="565066" y="505425"/>
                  </a:cubicBezTo>
                  <a:cubicBezTo>
                    <a:pt x="540377" y="537907"/>
                    <a:pt x="497333" y="577244"/>
                    <a:pt x="486504" y="577244"/>
                  </a:cubicBezTo>
                  <a:cubicBezTo>
                    <a:pt x="483789" y="577244"/>
                    <a:pt x="476731" y="581434"/>
                    <a:pt x="470825" y="586483"/>
                  </a:cubicBezTo>
                  <a:cubicBezTo>
                    <a:pt x="464920" y="591627"/>
                    <a:pt x="440355" y="602296"/>
                    <a:pt x="416247" y="610295"/>
                  </a:cubicBezTo>
                  <a:cubicBezTo>
                    <a:pt x="356087" y="630299"/>
                    <a:pt x="264419" y="629917"/>
                    <a:pt x="211755" y="60944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64">
              <a:extLst>
                <a:ext uri="{FF2B5EF4-FFF2-40B4-BE49-F238E27FC236}">
                  <a16:creationId xmlns="" xmlns:a16="http://schemas.microsoft.com/office/drawing/2014/main" id="{3E0CA0F1-9136-4E1F-AD03-CF2A3D5478B7}"/>
                </a:ext>
              </a:extLst>
            </p:cNvPr>
            <p:cNvSpPr/>
            <p:nvPr/>
          </p:nvSpPr>
          <p:spPr>
            <a:xfrm>
              <a:off x="-2223559" y="1877152"/>
              <a:ext cx="1838325" cy="1838325"/>
            </a:xfrm>
            <a:custGeom>
              <a:avLst/>
              <a:gdLst>
                <a:gd name="connsiteX0" fmla="*/ 1562084 w 1838325"/>
                <a:gd name="connsiteY0" fmla="*/ 1833361 h 1838325"/>
                <a:gd name="connsiteX1" fmla="*/ 1533214 w 1838325"/>
                <a:gd name="connsiteY1" fmla="*/ 1823455 h 1838325"/>
                <a:gd name="connsiteX2" fmla="*/ 1482703 w 1838325"/>
                <a:gd name="connsiteY2" fmla="*/ 1771067 h 1838325"/>
                <a:gd name="connsiteX3" fmla="*/ 1477893 w 1838325"/>
                <a:gd name="connsiteY3" fmla="*/ 1763256 h 1838325"/>
                <a:gd name="connsiteX4" fmla="*/ 1473083 w 1838325"/>
                <a:gd name="connsiteY4" fmla="*/ 1720203 h 1838325"/>
                <a:gd name="connsiteX5" fmla="*/ 1477893 w 1838325"/>
                <a:gd name="connsiteY5" fmla="*/ 1674199 h 1838325"/>
                <a:gd name="connsiteX6" fmla="*/ 1482703 w 1838325"/>
                <a:gd name="connsiteY6" fmla="*/ 1666960 h 1838325"/>
                <a:gd name="connsiteX7" fmla="*/ 1407655 w 1838325"/>
                <a:gd name="connsiteY7" fmla="*/ 1587234 h 1838325"/>
                <a:gd name="connsiteX8" fmla="*/ 1332608 w 1838325"/>
                <a:gd name="connsiteY8" fmla="*/ 1511797 h 1838325"/>
                <a:gd name="connsiteX9" fmla="*/ 1315044 w 1838325"/>
                <a:gd name="connsiteY9" fmla="*/ 1520178 h 1838325"/>
                <a:gd name="connsiteX10" fmla="*/ 1229252 w 1838325"/>
                <a:gd name="connsiteY10" fmla="*/ 1541895 h 1838325"/>
                <a:gd name="connsiteX11" fmla="*/ 1071766 w 1838325"/>
                <a:gd name="connsiteY11" fmla="*/ 1443313 h 1838325"/>
                <a:gd name="connsiteX12" fmla="*/ 1058945 w 1838325"/>
                <a:gd name="connsiteY12" fmla="*/ 1415689 h 1838325"/>
                <a:gd name="connsiteX13" fmla="*/ 1054535 w 1838325"/>
                <a:gd name="connsiteY13" fmla="*/ 1385305 h 1838325"/>
                <a:gd name="connsiteX14" fmla="*/ 1032999 w 1838325"/>
                <a:gd name="connsiteY14" fmla="*/ 1344728 h 1838325"/>
                <a:gd name="connsiteX15" fmla="*/ 1018454 w 1838325"/>
                <a:gd name="connsiteY15" fmla="*/ 1339870 h 1838325"/>
                <a:gd name="connsiteX16" fmla="*/ 999214 w 1838325"/>
                <a:gd name="connsiteY16" fmla="*/ 1335108 h 1838325"/>
                <a:gd name="connsiteX17" fmla="*/ 979973 w 1838325"/>
                <a:gd name="connsiteY17" fmla="*/ 1330250 h 1838325"/>
                <a:gd name="connsiteX18" fmla="*/ 963133 w 1838325"/>
                <a:gd name="connsiteY18" fmla="*/ 1325488 h 1838325"/>
                <a:gd name="connsiteX19" fmla="*/ 946293 w 1838325"/>
                <a:gd name="connsiteY19" fmla="*/ 1320630 h 1838325"/>
                <a:gd name="connsiteX20" fmla="*/ 926766 w 1838325"/>
                <a:gd name="connsiteY20" fmla="*/ 1315867 h 1838325"/>
                <a:gd name="connsiteX21" fmla="*/ 910212 w 1838325"/>
                <a:gd name="connsiteY21" fmla="*/ 1311009 h 1838325"/>
                <a:gd name="connsiteX22" fmla="*/ 895468 w 1838325"/>
                <a:gd name="connsiteY22" fmla="*/ 1306247 h 1838325"/>
                <a:gd name="connsiteX23" fmla="*/ 871055 w 1838325"/>
                <a:gd name="connsiteY23" fmla="*/ 1301008 h 1838325"/>
                <a:gd name="connsiteX24" fmla="*/ 858777 w 1838325"/>
                <a:gd name="connsiteY24" fmla="*/ 1305866 h 1838325"/>
                <a:gd name="connsiteX25" fmla="*/ 851919 w 1838325"/>
                <a:gd name="connsiteY25" fmla="*/ 1315867 h 1838325"/>
                <a:gd name="connsiteX26" fmla="*/ 847585 w 1838325"/>
                <a:gd name="connsiteY26" fmla="*/ 1321869 h 1838325"/>
                <a:gd name="connsiteX27" fmla="*/ 808904 w 1838325"/>
                <a:gd name="connsiteY27" fmla="*/ 1373399 h 1838325"/>
                <a:gd name="connsiteX28" fmla="*/ 714969 w 1838325"/>
                <a:gd name="connsiteY28" fmla="*/ 1430549 h 1838325"/>
                <a:gd name="connsiteX29" fmla="*/ 553072 w 1838325"/>
                <a:gd name="connsiteY29" fmla="*/ 1425881 h 1838325"/>
                <a:gd name="connsiteX30" fmla="*/ 537432 w 1838325"/>
                <a:gd name="connsiteY30" fmla="*/ 1421691 h 1838325"/>
                <a:gd name="connsiteX31" fmla="*/ 530155 w 1838325"/>
                <a:gd name="connsiteY31" fmla="*/ 1418070 h 1838325"/>
                <a:gd name="connsiteX32" fmla="*/ 494370 w 1838325"/>
                <a:gd name="connsiteY32" fmla="*/ 1403306 h 1838325"/>
                <a:gd name="connsiteX33" fmla="*/ 338579 w 1838325"/>
                <a:gd name="connsiteY33" fmla="*/ 1551992 h 1838325"/>
                <a:gd name="connsiteX34" fmla="*/ 189875 w 1838325"/>
                <a:gd name="connsiteY34" fmla="*/ 1699058 h 1838325"/>
                <a:gd name="connsiteX35" fmla="*/ 166376 w 1838325"/>
                <a:gd name="connsiteY35" fmla="*/ 1677341 h 1838325"/>
                <a:gd name="connsiteX36" fmla="*/ 142878 w 1838325"/>
                <a:gd name="connsiteY36" fmla="*/ 1655623 h 1838325"/>
                <a:gd name="connsiteX37" fmla="*/ 293221 w 1838325"/>
                <a:gd name="connsiteY37" fmla="*/ 1504844 h 1838325"/>
                <a:gd name="connsiteX38" fmla="*/ 443563 w 1838325"/>
                <a:gd name="connsiteY38" fmla="*/ 1347872 h 1838325"/>
                <a:gd name="connsiteX39" fmla="*/ 427923 w 1838325"/>
                <a:gd name="connsiteY39" fmla="*/ 1315867 h 1838325"/>
                <a:gd name="connsiteX40" fmla="*/ 424313 w 1838325"/>
                <a:gd name="connsiteY40" fmla="*/ 1306247 h 1838325"/>
                <a:gd name="connsiteX41" fmla="*/ 419503 w 1838325"/>
                <a:gd name="connsiteY41" fmla="*/ 1296627 h 1838325"/>
                <a:gd name="connsiteX42" fmla="*/ 414693 w 1838325"/>
                <a:gd name="connsiteY42" fmla="*/ 1282148 h 1838325"/>
                <a:gd name="connsiteX43" fmla="*/ 409883 w 1838325"/>
                <a:gd name="connsiteY43" fmla="*/ 1267766 h 1838325"/>
                <a:gd name="connsiteX44" fmla="*/ 409883 w 1838325"/>
                <a:gd name="connsiteY44" fmla="*/ 1145085 h 1838325"/>
                <a:gd name="connsiteX45" fmla="*/ 414693 w 1838325"/>
                <a:gd name="connsiteY45" fmla="*/ 1130606 h 1838325"/>
                <a:gd name="connsiteX46" fmla="*/ 419503 w 1838325"/>
                <a:gd name="connsiteY46" fmla="*/ 1116224 h 1838325"/>
                <a:gd name="connsiteX47" fmla="*/ 424313 w 1838325"/>
                <a:gd name="connsiteY47" fmla="*/ 1103841 h 1838325"/>
                <a:gd name="connsiteX48" fmla="*/ 427952 w 1838325"/>
                <a:gd name="connsiteY48" fmla="*/ 1094506 h 1838325"/>
                <a:gd name="connsiteX49" fmla="*/ 437505 w 1838325"/>
                <a:gd name="connsiteY49" fmla="*/ 1081172 h 1838325"/>
                <a:gd name="connsiteX50" fmla="*/ 520773 w 1838325"/>
                <a:gd name="connsiteY50" fmla="*/ 998303 h 1838325"/>
                <a:gd name="connsiteX51" fmla="*/ 535175 w 1838325"/>
                <a:gd name="connsiteY51" fmla="*/ 989541 h 1838325"/>
                <a:gd name="connsiteX52" fmla="*/ 539994 w 1838325"/>
                <a:gd name="connsiteY52" fmla="*/ 959442 h 1838325"/>
                <a:gd name="connsiteX53" fmla="*/ 532403 w 1838325"/>
                <a:gd name="connsiteY53" fmla="*/ 923724 h 1838325"/>
                <a:gd name="connsiteX54" fmla="*/ 525345 w 1838325"/>
                <a:gd name="connsiteY54" fmla="*/ 899721 h 1838325"/>
                <a:gd name="connsiteX55" fmla="*/ 512439 w 1838325"/>
                <a:gd name="connsiteY55" fmla="*/ 845524 h 1838325"/>
                <a:gd name="connsiteX56" fmla="*/ 505571 w 1838325"/>
                <a:gd name="connsiteY56" fmla="*/ 827234 h 1838325"/>
                <a:gd name="connsiteX57" fmla="*/ 501294 w 1838325"/>
                <a:gd name="connsiteY57" fmla="*/ 813805 h 1838325"/>
                <a:gd name="connsiteX58" fmla="*/ 462128 w 1838325"/>
                <a:gd name="connsiteY58" fmla="*/ 791420 h 1838325"/>
                <a:gd name="connsiteX59" fmla="*/ 431533 w 1838325"/>
                <a:gd name="connsiteY59" fmla="*/ 786658 h 1838325"/>
                <a:gd name="connsiteX60" fmla="*/ 416817 w 1838325"/>
                <a:gd name="connsiteY60" fmla="*/ 781800 h 1838325"/>
                <a:gd name="connsiteX61" fmla="*/ 405073 w 1838325"/>
                <a:gd name="connsiteY61" fmla="*/ 777037 h 1838325"/>
                <a:gd name="connsiteX62" fmla="*/ 398110 w 1838325"/>
                <a:gd name="connsiteY62" fmla="*/ 772179 h 1838325"/>
                <a:gd name="connsiteX63" fmla="*/ 324663 w 1838325"/>
                <a:gd name="connsiteY63" fmla="*/ 700077 h 1838325"/>
                <a:gd name="connsiteX64" fmla="*/ 306394 w 1838325"/>
                <a:gd name="connsiteY64" fmla="*/ 584823 h 1838325"/>
                <a:gd name="connsiteX65" fmla="*/ 320110 w 1838325"/>
                <a:gd name="connsiteY65" fmla="*/ 541389 h 1838325"/>
                <a:gd name="connsiteX66" fmla="*/ 328101 w 1838325"/>
                <a:gd name="connsiteY66" fmla="*/ 516149 h 1838325"/>
                <a:gd name="connsiteX67" fmla="*/ 255625 w 1838325"/>
                <a:gd name="connsiteY67" fmla="*/ 435091 h 1838325"/>
                <a:gd name="connsiteX68" fmla="*/ 169339 w 1838325"/>
                <a:gd name="connsiteY68" fmla="*/ 368130 h 1838325"/>
                <a:gd name="connsiteX69" fmla="*/ 126047 w 1838325"/>
                <a:gd name="connsiteY69" fmla="*/ 372892 h 1838325"/>
                <a:gd name="connsiteX70" fmla="*/ 82747 w 1838325"/>
                <a:gd name="connsiteY70" fmla="*/ 368130 h 1838325"/>
                <a:gd name="connsiteX71" fmla="*/ 74898 w 1838325"/>
                <a:gd name="connsiteY71" fmla="*/ 363272 h 1838325"/>
                <a:gd name="connsiteX72" fmla="*/ 21863 w 1838325"/>
                <a:gd name="connsiteY72" fmla="*/ 310408 h 1838325"/>
                <a:gd name="connsiteX73" fmla="*/ 9719 w 1838325"/>
                <a:gd name="connsiteY73" fmla="*/ 241161 h 1838325"/>
                <a:gd name="connsiteX74" fmla="*/ 15396 w 1838325"/>
                <a:gd name="connsiteY74" fmla="*/ 217444 h 1838325"/>
                <a:gd name="connsiteX75" fmla="*/ 20206 w 1838325"/>
                <a:gd name="connsiteY75" fmla="*/ 209349 h 1838325"/>
                <a:gd name="connsiteX76" fmla="*/ 25016 w 1838325"/>
                <a:gd name="connsiteY76" fmla="*/ 203061 h 1838325"/>
                <a:gd name="connsiteX77" fmla="*/ 70717 w 1838325"/>
                <a:gd name="connsiteY77" fmla="*/ 157057 h 1838325"/>
                <a:gd name="connsiteX78" fmla="*/ 93500 w 1838325"/>
                <a:gd name="connsiteY78" fmla="*/ 146197 h 1838325"/>
                <a:gd name="connsiteX79" fmla="*/ 210687 w 1838325"/>
                <a:gd name="connsiteY79" fmla="*/ 179153 h 1838325"/>
                <a:gd name="connsiteX80" fmla="*/ 241357 w 1838325"/>
                <a:gd name="connsiteY80" fmla="*/ 281737 h 1838325"/>
                <a:gd name="connsiteX81" fmla="*/ 235794 w 1838325"/>
                <a:gd name="connsiteY81" fmla="*/ 307171 h 1838325"/>
                <a:gd name="connsiteX82" fmla="*/ 305660 w 1838325"/>
                <a:gd name="connsiteY82" fmla="*/ 393847 h 1838325"/>
                <a:gd name="connsiteX83" fmla="*/ 380832 w 1838325"/>
                <a:gd name="connsiteY83" fmla="*/ 464333 h 1838325"/>
                <a:gd name="connsiteX84" fmla="*/ 402663 w 1838325"/>
                <a:gd name="connsiteY84" fmla="*/ 454713 h 1838325"/>
                <a:gd name="connsiteX85" fmla="*/ 428523 w 1838325"/>
                <a:gd name="connsiteY85" fmla="*/ 445092 h 1838325"/>
                <a:gd name="connsiteX86" fmla="*/ 445221 w 1838325"/>
                <a:gd name="connsiteY86" fmla="*/ 436232 h 1838325"/>
                <a:gd name="connsiteX87" fmla="*/ 453031 w 1838325"/>
                <a:gd name="connsiteY87" fmla="*/ 336411 h 1838325"/>
                <a:gd name="connsiteX88" fmla="*/ 434267 w 1838325"/>
                <a:gd name="connsiteY88" fmla="*/ 228589 h 1838325"/>
                <a:gd name="connsiteX89" fmla="*/ 422065 w 1838325"/>
                <a:gd name="connsiteY89" fmla="*/ 222587 h 1838325"/>
                <a:gd name="connsiteX90" fmla="*/ 400767 w 1838325"/>
                <a:gd name="connsiteY90" fmla="*/ 204586 h 1838325"/>
                <a:gd name="connsiteX91" fmla="*/ 385832 w 1838325"/>
                <a:gd name="connsiteY91" fmla="*/ 186583 h 1838325"/>
                <a:gd name="connsiteX92" fmla="*/ 381022 w 1838325"/>
                <a:gd name="connsiteY92" fmla="*/ 180488 h 1838325"/>
                <a:gd name="connsiteX93" fmla="*/ 376212 w 1838325"/>
                <a:gd name="connsiteY93" fmla="*/ 170867 h 1838325"/>
                <a:gd name="connsiteX94" fmla="*/ 371393 w 1838325"/>
                <a:gd name="connsiteY94" fmla="*/ 161247 h 1838325"/>
                <a:gd name="connsiteX95" fmla="*/ 366582 w 1838325"/>
                <a:gd name="connsiteY95" fmla="*/ 125624 h 1838325"/>
                <a:gd name="connsiteX96" fmla="*/ 377412 w 1838325"/>
                <a:gd name="connsiteY96" fmla="*/ 69141 h 1838325"/>
                <a:gd name="connsiteX97" fmla="*/ 413274 w 1838325"/>
                <a:gd name="connsiteY97" fmla="*/ 26374 h 1838325"/>
                <a:gd name="connsiteX98" fmla="*/ 429123 w 1838325"/>
                <a:gd name="connsiteY98" fmla="*/ 16944 h 1838325"/>
                <a:gd name="connsiteX99" fmla="*/ 544547 w 1838325"/>
                <a:gd name="connsiteY99" fmla="*/ 22944 h 1838325"/>
                <a:gd name="connsiteX100" fmla="*/ 550662 w 1838325"/>
                <a:gd name="connsiteY100" fmla="*/ 26562 h 1838325"/>
                <a:gd name="connsiteX101" fmla="*/ 586686 w 1838325"/>
                <a:gd name="connsiteY101" fmla="*/ 70378 h 1838325"/>
                <a:gd name="connsiteX102" fmla="*/ 588286 w 1838325"/>
                <a:gd name="connsiteY102" fmla="*/ 168772 h 1838325"/>
                <a:gd name="connsiteX103" fmla="*/ 532498 w 1838325"/>
                <a:gd name="connsiteY103" fmla="*/ 225922 h 1838325"/>
                <a:gd name="connsiteX104" fmla="*/ 515725 w 1838325"/>
                <a:gd name="connsiteY104" fmla="*/ 233826 h 1838325"/>
                <a:gd name="connsiteX105" fmla="*/ 515725 w 1838325"/>
                <a:gd name="connsiteY105" fmla="*/ 332602 h 1838325"/>
                <a:gd name="connsiteX106" fmla="*/ 536575 w 1838325"/>
                <a:gd name="connsiteY106" fmla="*/ 445092 h 1838325"/>
                <a:gd name="connsiteX107" fmla="*/ 605841 w 1838325"/>
                <a:gd name="connsiteY107" fmla="*/ 487097 h 1838325"/>
                <a:gd name="connsiteX108" fmla="*/ 641845 w 1838325"/>
                <a:gd name="connsiteY108" fmla="*/ 537580 h 1838325"/>
                <a:gd name="connsiteX109" fmla="*/ 657457 w 1838325"/>
                <a:gd name="connsiteY109" fmla="*/ 613875 h 1838325"/>
                <a:gd name="connsiteX110" fmla="*/ 651627 w 1838325"/>
                <a:gd name="connsiteY110" fmla="*/ 672834 h 1838325"/>
                <a:gd name="connsiteX111" fmla="*/ 639778 w 1838325"/>
                <a:gd name="connsiteY111" fmla="*/ 698837 h 1838325"/>
                <a:gd name="connsiteX112" fmla="*/ 570065 w 1838325"/>
                <a:gd name="connsiteY112" fmla="*/ 772370 h 1838325"/>
                <a:gd name="connsiteX113" fmla="*/ 566912 w 1838325"/>
                <a:gd name="connsiteY113" fmla="*/ 805898 h 1838325"/>
                <a:gd name="connsiteX114" fmla="*/ 578399 w 1838325"/>
                <a:gd name="connsiteY114" fmla="*/ 849142 h 1838325"/>
                <a:gd name="connsiteX115" fmla="*/ 587896 w 1838325"/>
                <a:gd name="connsiteY115" fmla="*/ 885242 h 1838325"/>
                <a:gd name="connsiteX116" fmla="*/ 595802 w 1838325"/>
                <a:gd name="connsiteY116" fmla="*/ 916485 h 1838325"/>
                <a:gd name="connsiteX117" fmla="*/ 611803 w 1838325"/>
                <a:gd name="connsiteY117" fmla="*/ 959824 h 1838325"/>
                <a:gd name="connsiteX118" fmla="*/ 655714 w 1838325"/>
                <a:gd name="connsiteY118" fmla="*/ 968491 h 1838325"/>
                <a:gd name="connsiteX119" fmla="*/ 700672 w 1838325"/>
                <a:gd name="connsiteY119" fmla="*/ 974490 h 1838325"/>
                <a:gd name="connsiteX120" fmla="*/ 718741 w 1838325"/>
                <a:gd name="connsiteY120" fmla="*/ 979062 h 1838325"/>
                <a:gd name="connsiteX121" fmla="*/ 732209 w 1838325"/>
                <a:gd name="connsiteY121" fmla="*/ 983920 h 1838325"/>
                <a:gd name="connsiteX122" fmla="*/ 741829 w 1838325"/>
                <a:gd name="connsiteY122" fmla="*/ 988683 h 1838325"/>
                <a:gd name="connsiteX123" fmla="*/ 751488 w 1838325"/>
                <a:gd name="connsiteY123" fmla="*/ 992303 h 1838325"/>
                <a:gd name="connsiteX124" fmla="*/ 783730 w 1838325"/>
                <a:gd name="connsiteY124" fmla="*/ 1007923 h 1838325"/>
                <a:gd name="connsiteX125" fmla="*/ 919832 w 1838325"/>
                <a:gd name="connsiteY125" fmla="*/ 868478 h 1838325"/>
                <a:gd name="connsiteX126" fmla="*/ 915022 w 1838325"/>
                <a:gd name="connsiteY126" fmla="*/ 858763 h 1838325"/>
                <a:gd name="connsiteX127" fmla="*/ 910212 w 1838325"/>
                <a:gd name="connsiteY127" fmla="*/ 849142 h 1838325"/>
                <a:gd name="connsiteX128" fmla="*/ 905926 w 1838325"/>
                <a:gd name="connsiteY128" fmla="*/ 839522 h 1838325"/>
                <a:gd name="connsiteX129" fmla="*/ 895325 w 1838325"/>
                <a:gd name="connsiteY129" fmla="*/ 741891 h 1838325"/>
                <a:gd name="connsiteX130" fmla="*/ 900592 w 1838325"/>
                <a:gd name="connsiteY130" fmla="*/ 725699 h 1838325"/>
                <a:gd name="connsiteX131" fmla="*/ 946131 w 1838325"/>
                <a:gd name="connsiteY131" fmla="*/ 644450 h 1838325"/>
                <a:gd name="connsiteX132" fmla="*/ 1003405 w 1838325"/>
                <a:gd name="connsiteY132" fmla="*/ 608636 h 1838325"/>
                <a:gd name="connsiteX133" fmla="*/ 1013644 w 1838325"/>
                <a:gd name="connsiteY133" fmla="*/ 603873 h 1838325"/>
                <a:gd name="connsiteX134" fmla="*/ 1025446 w 1838325"/>
                <a:gd name="connsiteY134" fmla="*/ 599016 h 1838325"/>
                <a:gd name="connsiteX135" fmla="*/ 1037180 w 1838325"/>
                <a:gd name="connsiteY135" fmla="*/ 591395 h 1838325"/>
                <a:gd name="connsiteX136" fmla="*/ 1040105 w 1838325"/>
                <a:gd name="connsiteY136" fmla="*/ 491478 h 1838325"/>
                <a:gd name="connsiteX137" fmla="*/ 1030427 w 1838325"/>
                <a:gd name="connsiteY137" fmla="*/ 390800 h 1838325"/>
                <a:gd name="connsiteX138" fmla="*/ 1015835 w 1838325"/>
                <a:gd name="connsiteY138" fmla="*/ 382513 h 1838325"/>
                <a:gd name="connsiteX139" fmla="*/ 967962 w 1838325"/>
                <a:gd name="connsiteY139" fmla="*/ 332030 h 1838325"/>
                <a:gd name="connsiteX140" fmla="*/ 958323 w 1838325"/>
                <a:gd name="connsiteY140" fmla="*/ 279070 h 1838325"/>
                <a:gd name="connsiteX141" fmla="*/ 1011025 w 1838325"/>
                <a:gd name="connsiteY141" fmla="*/ 181155 h 1838325"/>
                <a:gd name="connsiteX142" fmla="*/ 1101512 w 1838325"/>
                <a:gd name="connsiteY142" fmla="*/ 165628 h 1838325"/>
                <a:gd name="connsiteX143" fmla="*/ 1127601 w 1838325"/>
                <a:gd name="connsiteY143" fmla="*/ 177725 h 1838325"/>
                <a:gd name="connsiteX144" fmla="*/ 1179617 w 1838325"/>
                <a:gd name="connsiteY144" fmla="*/ 234017 h 1838325"/>
                <a:gd name="connsiteX145" fmla="*/ 1184428 w 1838325"/>
                <a:gd name="connsiteY145" fmla="*/ 245449 h 1838325"/>
                <a:gd name="connsiteX146" fmla="*/ 1184428 w 1838325"/>
                <a:gd name="connsiteY146" fmla="*/ 312789 h 1838325"/>
                <a:gd name="connsiteX147" fmla="*/ 1179617 w 1838325"/>
                <a:gd name="connsiteY147" fmla="*/ 325076 h 1838325"/>
                <a:gd name="connsiteX148" fmla="*/ 1174807 w 1838325"/>
                <a:gd name="connsiteY148" fmla="*/ 334411 h 1838325"/>
                <a:gd name="connsiteX149" fmla="*/ 1169997 w 1838325"/>
                <a:gd name="connsiteY149" fmla="*/ 340413 h 1838325"/>
                <a:gd name="connsiteX150" fmla="*/ 1141774 w 1838325"/>
                <a:gd name="connsiteY150" fmla="*/ 372892 h 1838325"/>
                <a:gd name="connsiteX151" fmla="*/ 1136326 w 1838325"/>
                <a:gd name="connsiteY151" fmla="*/ 376797 h 1838325"/>
                <a:gd name="connsiteX152" fmla="*/ 1119486 w 1838325"/>
                <a:gd name="connsiteY152" fmla="*/ 387370 h 1838325"/>
                <a:gd name="connsiteX153" fmla="*/ 1102646 w 1838325"/>
                <a:gd name="connsiteY153" fmla="*/ 393942 h 1838325"/>
                <a:gd name="connsiteX154" fmla="*/ 1102646 w 1838325"/>
                <a:gd name="connsiteY154" fmla="*/ 494241 h 1838325"/>
                <a:gd name="connsiteX155" fmla="*/ 1111066 w 1838325"/>
                <a:gd name="connsiteY155" fmla="*/ 597206 h 1838325"/>
                <a:gd name="connsiteX156" fmla="*/ 1151890 w 1838325"/>
                <a:gd name="connsiteY156" fmla="*/ 613971 h 1838325"/>
                <a:gd name="connsiteX157" fmla="*/ 1250550 w 1838325"/>
                <a:gd name="connsiteY157" fmla="*/ 548247 h 1838325"/>
                <a:gd name="connsiteX158" fmla="*/ 1319130 w 1838325"/>
                <a:gd name="connsiteY158" fmla="*/ 464333 h 1838325"/>
                <a:gd name="connsiteX159" fmla="*/ 1314320 w 1838325"/>
                <a:gd name="connsiteY159" fmla="*/ 447474 h 1838325"/>
                <a:gd name="connsiteX160" fmla="*/ 1309510 w 1838325"/>
                <a:gd name="connsiteY160" fmla="*/ 416231 h 1838325"/>
                <a:gd name="connsiteX161" fmla="*/ 1314320 w 1838325"/>
                <a:gd name="connsiteY161" fmla="*/ 384894 h 1838325"/>
                <a:gd name="connsiteX162" fmla="*/ 1319130 w 1838325"/>
                <a:gd name="connsiteY162" fmla="*/ 372701 h 1838325"/>
                <a:gd name="connsiteX163" fmla="*/ 1344562 w 1838325"/>
                <a:gd name="connsiteY163" fmla="*/ 337650 h 1838325"/>
                <a:gd name="connsiteX164" fmla="*/ 1395606 w 1838325"/>
                <a:gd name="connsiteY164" fmla="*/ 305645 h 1838325"/>
                <a:gd name="connsiteX165" fmla="*/ 1531033 w 1838325"/>
                <a:gd name="connsiteY165" fmla="*/ 360986 h 1838325"/>
                <a:gd name="connsiteX166" fmla="*/ 1541834 w 1838325"/>
                <a:gd name="connsiteY166" fmla="*/ 416231 h 1838325"/>
                <a:gd name="connsiteX167" fmla="*/ 1535062 w 1838325"/>
                <a:gd name="connsiteY167" fmla="*/ 464333 h 1838325"/>
                <a:gd name="connsiteX168" fmla="*/ 1480226 w 1838325"/>
                <a:gd name="connsiteY168" fmla="*/ 519862 h 1838325"/>
                <a:gd name="connsiteX169" fmla="*/ 1378623 w 1838325"/>
                <a:gd name="connsiteY169" fmla="*/ 525864 h 1838325"/>
                <a:gd name="connsiteX170" fmla="*/ 1298042 w 1838325"/>
                <a:gd name="connsiteY170" fmla="*/ 593300 h 1838325"/>
                <a:gd name="connsiteX171" fmla="*/ 1241406 w 1838325"/>
                <a:gd name="connsiteY171" fmla="*/ 713220 h 1838325"/>
                <a:gd name="connsiteX172" fmla="*/ 1246968 w 1838325"/>
                <a:gd name="connsiteY172" fmla="*/ 731128 h 1838325"/>
                <a:gd name="connsiteX173" fmla="*/ 1359297 w 1838325"/>
                <a:gd name="connsiteY173" fmla="*/ 742272 h 1838325"/>
                <a:gd name="connsiteX174" fmla="*/ 1449975 w 1838325"/>
                <a:gd name="connsiteY174" fmla="*/ 740937 h 1838325"/>
                <a:gd name="connsiteX175" fmla="*/ 1461643 w 1838325"/>
                <a:gd name="connsiteY175" fmla="*/ 720173 h 1838325"/>
                <a:gd name="connsiteX176" fmla="*/ 1517526 w 1838325"/>
                <a:gd name="connsiteY176" fmla="*/ 667404 h 1838325"/>
                <a:gd name="connsiteX177" fmla="*/ 1600565 w 1838325"/>
                <a:gd name="connsiteY177" fmla="*/ 661596 h 1838325"/>
                <a:gd name="connsiteX178" fmla="*/ 1612633 w 1838325"/>
                <a:gd name="connsiteY178" fmla="*/ 666358 h 1838325"/>
                <a:gd name="connsiteX179" fmla="*/ 1669888 w 1838325"/>
                <a:gd name="connsiteY179" fmla="*/ 721699 h 1838325"/>
                <a:gd name="connsiteX180" fmla="*/ 1680509 w 1838325"/>
                <a:gd name="connsiteY180" fmla="*/ 744463 h 1838325"/>
                <a:gd name="connsiteX181" fmla="*/ 1679946 w 1838325"/>
                <a:gd name="connsiteY181" fmla="*/ 798659 h 1838325"/>
                <a:gd name="connsiteX182" fmla="*/ 1675136 w 1838325"/>
                <a:gd name="connsiteY182" fmla="*/ 813233 h 1838325"/>
                <a:gd name="connsiteX183" fmla="*/ 1616224 w 1838325"/>
                <a:gd name="connsiteY183" fmla="*/ 878003 h 1838325"/>
                <a:gd name="connsiteX184" fmla="*/ 1607785 w 1838325"/>
                <a:gd name="connsiteY184" fmla="*/ 882861 h 1838325"/>
                <a:gd name="connsiteX185" fmla="*/ 1569447 w 1838325"/>
                <a:gd name="connsiteY185" fmla="*/ 887624 h 1838325"/>
                <a:gd name="connsiteX186" fmla="*/ 1513945 w 1838325"/>
                <a:gd name="connsiteY186" fmla="*/ 878003 h 1838325"/>
                <a:gd name="connsiteX187" fmla="*/ 1463462 w 1838325"/>
                <a:gd name="connsiteY187" fmla="*/ 829902 h 1838325"/>
                <a:gd name="connsiteX188" fmla="*/ 1454585 w 1838325"/>
                <a:gd name="connsiteY188" fmla="*/ 815233 h 1838325"/>
                <a:gd name="connsiteX189" fmla="*/ 1347543 w 1838325"/>
                <a:gd name="connsiteY189" fmla="*/ 806947 h 1838325"/>
                <a:gd name="connsiteX190" fmla="*/ 1247845 w 1838325"/>
                <a:gd name="connsiteY190" fmla="*/ 819139 h 1838325"/>
                <a:gd name="connsiteX191" fmla="*/ 1241825 w 1838325"/>
                <a:gd name="connsiteY191" fmla="*/ 829902 h 1838325"/>
                <a:gd name="connsiteX192" fmla="*/ 1237348 w 1838325"/>
                <a:gd name="connsiteY192" fmla="*/ 836187 h 1838325"/>
                <a:gd name="connsiteX193" fmla="*/ 1221718 w 1838325"/>
                <a:gd name="connsiteY193" fmla="*/ 868383 h 1838325"/>
                <a:gd name="connsiteX194" fmla="*/ 1217955 w 1838325"/>
                <a:gd name="connsiteY194" fmla="*/ 874478 h 1838325"/>
                <a:gd name="connsiteX195" fmla="*/ 1138727 w 1838325"/>
                <a:gd name="connsiteY195" fmla="*/ 939344 h 1838325"/>
                <a:gd name="connsiteX196" fmla="*/ 1046400 w 1838325"/>
                <a:gd name="connsiteY196" fmla="*/ 950583 h 1838325"/>
                <a:gd name="connsiteX197" fmla="*/ 1010101 w 1838325"/>
                <a:gd name="connsiteY197" fmla="*/ 940202 h 1838325"/>
                <a:gd name="connsiteX198" fmla="*/ 994470 w 1838325"/>
                <a:gd name="connsiteY198" fmla="*/ 935821 h 1838325"/>
                <a:gd name="connsiteX199" fmla="*/ 987184 w 1838325"/>
                <a:gd name="connsiteY199" fmla="*/ 930963 h 1838325"/>
                <a:gd name="connsiteX200" fmla="*/ 976297 w 1838325"/>
                <a:gd name="connsiteY200" fmla="*/ 926200 h 1838325"/>
                <a:gd name="connsiteX201" fmla="*/ 838051 w 1838325"/>
                <a:gd name="connsiteY201" fmla="*/ 1061169 h 1838325"/>
                <a:gd name="connsiteX202" fmla="*/ 853681 w 1838325"/>
                <a:gd name="connsiteY202" fmla="*/ 1094506 h 1838325"/>
                <a:gd name="connsiteX203" fmla="*/ 857291 w 1838325"/>
                <a:gd name="connsiteY203" fmla="*/ 1104127 h 1838325"/>
                <a:gd name="connsiteX204" fmla="*/ 862101 w 1838325"/>
                <a:gd name="connsiteY204" fmla="*/ 1113747 h 1838325"/>
                <a:gd name="connsiteX205" fmla="*/ 866911 w 1838325"/>
                <a:gd name="connsiteY205" fmla="*/ 1127939 h 1838325"/>
                <a:gd name="connsiteX206" fmla="*/ 871722 w 1838325"/>
                <a:gd name="connsiteY206" fmla="*/ 1145085 h 1838325"/>
                <a:gd name="connsiteX207" fmla="*/ 876532 w 1838325"/>
                <a:gd name="connsiteY207" fmla="*/ 1190805 h 1838325"/>
                <a:gd name="connsiteX208" fmla="*/ 876532 w 1838325"/>
                <a:gd name="connsiteY208" fmla="*/ 1233572 h 1838325"/>
                <a:gd name="connsiteX209" fmla="*/ 901792 w 1838325"/>
                <a:gd name="connsiteY209" fmla="*/ 1241190 h 1838325"/>
                <a:gd name="connsiteX210" fmla="*/ 1064184 w 1838325"/>
                <a:gd name="connsiteY210" fmla="*/ 1282148 h 1838325"/>
                <a:gd name="connsiteX211" fmla="*/ 1076052 w 1838325"/>
                <a:gd name="connsiteY211" fmla="*/ 1273005 h 1838325"/>
                <a:gd name="connsiteX212" fmla="*/ 1149080 w 1838325"/>
                <a:gd name="connsiteY212" fmla="*/ 1204711 h 1838325"/>
                <a:gd name="connsiteX213" fmla="*/ 1199715 w 1838325"/>
                <a:gd name="connsiteY213" fmla="*/ 1188233 h 1838325"/>
                <a:gd name="connsiteX214" fmla="*/ 1357735 w 1838325"/>
                <a:gd name="connsiteY214" fmla="*/ 1238714 h 1838325"/>
                <a:gd name="connsiteX215" fmla="*/ 1400921 w 1838325"/>
                <a:gd name="connsiteY215" fmla="*/ 1312819 h 1838325"/>
                <a:gd name="connsiteX216" fmla="*/ 1511773 w 1838325"/>
                <a:gd name="connsiteY216" fmla="*/ 1329201 h 1838325"/>
                <a:gd name="connsiteX217" fmla="*/ 1609376 w 1838325"/>
                <a:gd name="connsiteY217" fmla="*/ 1327869 h 1838325"/>
                <a:gd name="connsiteX218" fmla="*/ 1618643 w 1838325"/>
                <a:gd name="connsiteY218" fmla="*/ 1311009 h 1838325"/>
                <a:gd name="connsiteX219" fmla="*/ 1724638 w 1838325"/>
                <a:gd name="connsiteY219" fmla="*/ 1248620 h 1838325"/>
                <a:gd name="connsiteX220" fmla="*/ 1820669 w 1838325"/>
                <a:gd name="connsiteY220" fmla="*/ 1296054 h 1838325"/>
                <a:gd name="connsiteX221" fmla="*/ 1829089 w 1838325"/>
                <a:gd name="connsiteY221" fmla="*/ 1313486 h 1838325"/>
                <a:gd name="connsiteX222" fmla="*/ 1833899 w 1838325"/>
                <a:gd name="connsiteY222" fmla="*/ 1320630 h 1838325"/>
                <a:gd name="connsiteX223" fmla="*/ 1838709 w 1838325"/>
                <a:gd name="connsiteY223" fmla="*/ 1359016 h 1838325"/>
                <a:gd name="connsiteX224" fmla="*/ 1795809 w 1838325"/>
                <a:gd name="connsiteY224" fmla="*/ 1453980 h 1838325"/>
                <a:gd name="connsiteX225" fmla="*/ 1621730 w 1838325"/>
                <a:gd name="connsiteY225" fmla="*/ 1417880 h 1838325"/>
                <a:gd name="connsiteX226" fmla="*/ 1506372 w 1838325"/>
                <a:gd name="connsiteY226" fmla="*/ 1392925 h 1838325"/>
                <a:gd name="connsiteX227" fmla="*/ 1407227 w 1838325"/>
                <a:gd name="connsiteY227" fmla="*/ 1403592 h 1838325"/>
                <a:gd name="connsiteX228" fmla="*/ 1391977 w 1838325"/>
                <a:gd name="connsiteY228" fmla="*/ 1435311 h 1838325"/>
                <a:gd name="connsiteX229" fmla="*/ 1381681 w 1838325"/>
                <a:gd name="connsiteY229" fmla="*/ 1463219 h 1838325"/>
                <a:gd name="connsiteX230" fmla="*/ 1441174 w 1838325"/>
                <a:gd name="connsiteY230" fmla="*/ 1528847 h 1838325"/>
                <a:gd name="connsiteX231" fmla="*/ 1552769 w 1838325"/>
                <a:gd name="connsiteY231" fmla="*/ 1606952 h 1838325"/>
                <a:gd name="connsiteX232" fmla="*/ 1617624 w 1838325"/>
                <a:gd name="connsiteY232" fmla="*/ 1605808 h 1838325"/>
                <a:gd name="connsiteX233" fmla="*/ 1688928 w 1838325"/>
                <a:gd name="connsiteY233" fmla="*/ 1664578 h 1838325"/>
                <a:gd name="connsiteX234" fmla="*/ 1699749 w 1838325"/>
                <a:gd name="connsiteY234" fmla="*/ 1687438 h 1838325"/>
                <a:gd name="connsiteX235" fmla="*/ 1704007 w 1838325"/>
                <a:gd name="connsiteY235" fmla="*/ 1719917 h 1838325"/>
                <a:gd name="connsiteX236" fmla="*/ 1699749 w 1838325"/>
                <a:gd name="connsiteY236" fmla="*/ 1752494 h 1838325"/>
                <a:gd name="connsiteX237" fmla="*/ 1688938 w 1838325"/>
                <a:gd name="connsiteY237" fmla="*/ 1774781 h 1838325"/>
                <a:gd name="connsiteX238" fmla="*/ 1643390 w 1838325"/>
                <a:gd name="connsiteY238" fmla="*/ 1820978 h 1838325"/>
                <a:gd name="connsiteX239" fmla="*/ 1636655 w 1838325"/>
                <a:gd name="connsiteY239" fmla="*/ 1825264 h 1838325"/>
                <a:gd name="connsiteX240" fmla="*/ 1621015 w 1838325"/>
                <a:gd name="connsiteY240" fmla="*/ 1832122 h 1838325"/>
                <a:gd name="connsiteX241" fmla="*/ 1593355 w 1838325"/>
                <a:gd name="connsiteY241" fmla="*/ 1836980 h 1838325"/>
                <a:gd name="connsiteX242" fmla="*/ 1562084 w 1838325"/>
                <a:gd name="connsiteY242" fmla="*/ 1833361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</a:cxnLst>
              <a:rect l="l" t="t" r="r" b="b"/>
              <a:pathLst>
                <a:path w="1838325" h="1838325">
                  <a:moveTo>
                    <a:pt x="1562084" y="1833361"/>
                  </a:moveTo>
                  <a:cubicBezTo>
                    <a:pt x="1551502" y="1830122"/>
                    <a:pt x="1538510" y="1825645"/>
                    <a:pt x="1533214" y="1823455"/>
                  </a:cubicBezTo>
                  <a:cubicBezTo>
                    <a:pt x="1518622" y="1817169"/>
                    <a:pt x="1482703" y="1780020"/>
                    <a:pt x="1482703" y="1771067"/>
                  </a:cubicBezTo>
                  <a:cubicBezTo>
                    <a:pt x="1482703" y="1766782"/>
                    <a:pt x="1480541" y="1763256"/>
                    <a:pt x="1477893" y="1763256"/>
                  </a:cubicBezTo>
                  <a:cubicBezTo>
                    <a:pt x="1475045" y="1763256"/>
                    <a:pt x="1473083" y="1745732"/>
                    <a:pt x="1473083" y="1720203"/>
                  </a:cubicBezTo>
                  <a:cubicBezTo>
                    <a:pt x="1473083" y="1696581"/>
                    <a:pt x="1475245" y="1675913"/>
                    <a:pt x="1477893" y="1674199"/>
                  </a:cubicBezTo>
                  <a:cubicBezTo>
                    <a:pt x="1480541" y="1672578"/>
                    <a:pt x="1482703" y="1669341"/>
                    <a:pt x="1482703" y="1666960"/>
                  </a:cubicBezTo>
                  <a:cubicBezTo>
                    <a:pt x="1482703" y="1664674"/>
                    <a:pt x="1448927" y="1628764"/>
                    <a:pt x="1407655" y="1587234"/>
                  </a:cubicBezTo>
                  <a:lnTo>
                    <a:pt x="1332608" y="1511797"/>
                  </a:lnTo>
                  <a:lnTo>
                    <a:pt x="1315044" y="1520178"/>
                  </a:lnTo>
                  <a:cubicBezTo>
                    <a:pt x="1291345" y="1531512"/>
                    <a:pt x="1250321" y="1541895"/>
                    <a:pt x="1229252" y="1541895"/>
                  </a:cubicBezTo>
                  <a:cubicBezTo>
                    <a:pt x="1170388" y="1541895"/>
                    <a:pt x="1093969" y="1494080"/>
                    <a:pt x="1071766" y="1443313"/>
                  </a:cubicBezTo>
                  <a:cubicBezTo>
                    <a:pt x="1067136" y="1432739"/>
                    <a:pt x="1061364" y="1420356"/>
                    <a:pt x="1058945" y="1415689"/>
                  </a:cubicBezTo>
                  <a:cubicBezTo>
                    <a:pt x="1056516" y="1411117"/>
                    <a:pt x="1054535" y="1397497"/>
                    <a:pt x="1054535" y="1385305"/>
                  </a:cubicBezTo>
                  <a:cubicBezTo>
                    <a:pt x="1054535" y="1357397"/>
                    <a:pt x="1047791" y="1344728"/>
                    <a:pt x="1032999" y="1344728"/>
                  </a:cubicBezTo>
                  <a:cubicBezTo>
                    <a:pt x="1026636" y="1344728"/>
                    <a:pt x="1020092" y="1342538"/>
                    <a:pt x="1018454" y="1339870"/>
                  </a:cubicBezTo>
                  <a:cubicBezTo>
                    <a:pt x="1016826" y="1337203"/>
                    <a:pt x="1008158" y="1335108"/>
                    <a:pt x="999214" y="1335108"/>
                  </a:cubicBezTo>
                  <a:cubicBezTo>
                    <a:pt x="990260" y="1335108"/>
                    <a:pt x="981602" y="1332917"/>
                    <a:pt x="979973" y="1330250"/>
                  </a:cubicBezTo>
                  <a:cubicBezTo>
                    <a:pt x="978335" y="1327583"/>
                    <a:pt x="970753" y="1325488"/>
                    <a:pt x="963133" y="1325488"/>
                  </a:cubicBezTo>
                  <a:cubicBezTo>
                    <a:pt x="955503" y="1325488"/>
                    <a:pt x="947931" y="1323297"/>
                    <a:pt x="946293" y="1320630"/>
                  </a:cubicBezTo>
                  <a:cubicBezTo>
                    <a:pt x="944655" y="1317962"/>
                    <a:pt x="935873" y="1315867"/>
                    <a:pt x="926766" y="1315867"/>
                  </a:cubicBezTo>
                  <a:cubicBezTo>
                    <a:pt x="917661" y="1315867"/>
                    <a:pt x="910212" y="1313677"/>
                    <a:pt x="910212" y="1311009"/>
                  </a:cubicBezTo>
                  <a:cubicBezTo>
                    <a:pt x="910212" y="1308342"/>
                    <a:pt x="903573" y="1306247"/>
                    <a:pt x="895468" y="1306247"/>
                  </a:cubicBezTo>
                  <a:cubicBezTo>
                    <a:pt x="887352" y="1306247"/>
                    <a:pt x="876370" y="1303866"/>
                    <a:pt x="871055" y="1301008"/>
                  </a:cubicBezTo>
                  <a:cubicBezTo>
                    <a:pt x="862987" y="1296722"/>
                    <a:pt x="860958" y="1297485"/>
                    <a:pt x="858777" y="1305866"/>
                  </a:cubicBezTo>
                  <a:cubicBezTo>
                    <a:pt x="857348" y="1311295"/>
                    <a:pt x="854262" y="1315867"/>
                    <a:pt x="851919" y="1315867"/>
                  </a:cubicBezTo>
                  <a:cubicBezTo>
                    <a:pt x="849585" y="1315867"/>
                    <a:pt x="847633" y="1318535"/>
                    <a:pt x="847585" y="1321869"/>
                  </a:cubicBezTo>
                  <a:cubicBezTo>
                    <a:pt x="847490" y="1328441"/>
                    <a:pt x="828107" y="1354253"/>
                    <a:pt x="808904" y="1373399"/>
                  </a:cubicBezTo>
                  <a:cubicBezTo>
                    <a:pt x="780405" y="1401688"/>
                    <a:pt x="758107" y="1415308"/>
                    <a:pt x="714969" y="1430549"/>
                  </a:cubicBezTo>
                  <a:cubicBezTo>
                    <a:pt x="669249" y="1446836"/>
                    <a:pt x="589943" y="1444550"/>
                    <a:pt x="553072" y="1425881"/>
                  </a:cubicBezTo>
                  <a:cubicBezTo>
                    <a:pt x="548481" y="1423596"/>
                    <a:pt x="541442" y="1421691"/>
                    <a:pt x="537432" y="1421691"/>
                  </a:cubicBezTo>
                  <a:cubicBezTo>
                    <a:pt x="533432" y="1421691"/>
                    <a:pt x="530155" y="1420070"/>
                    <a:pt x="530155" y="1418070"/>
                  </a:cubicBezTo>
                  <a:cubicBezTo>
                    <a:pt x="530155" y="1412736"/>
                    <a:pt x="502695" y="1401402"/>
                    <a:pt x="494370" y="1403306"/>
                  </a:cubicBezTo>
                  <a:cubicBezTo>
                    <a:pt x="490464" y="1404164"/>
                    <a:pt x="420360" y="1471030"/>
                    <a:pt x="338579" y="1551992"/>
                  </a:cubicBezTo>
                  <a:lnTo>
                    <a:pt x="189875" y="1699058"/>
                  </a:lnTo>
                  <a:lnTo>
                    <a:pt x="166376" y="1677341"/>
                  </a:lnTo>
                  <a:lnTo>
                    <a:pt x="142878" y="1655623"/>
                  </a:lnTo>
                  <a:lnTo>
                    <a:pt x="293221" y="1504844"/>
                  </a:lnTo>
                  <a:cubicBezTo>
                    <a:pt x="375907" y="1421882"/>
                    <a:pt x="443563" y="1351300"/>
                    <a:pt x="443563" y="1347872"/>
                  </a:cubicBezTo>
                  <a:cubicBezTo>
                    <a:pt x="443563" y="1339203"/>
                    <a:pt x="432209" y="1315867"/>
                    <a:pt x="427923" y="1315867"/>
                  </a:cubicBezTo>
                  <a:cubicBezTo>
                    <a:pt x="425942" y="1315867"/>
                    <a:pt x="424313" y="1311486"/>
                    <a:pt x="424313" y="1306247"/>
                  </a:cubicBezTo>
                  <a:cubicBezTo>
                    <a:pt x="424313" y="1300912"/>
                    <a:pt x="422151" y="1296627"/>
                    <a:pt x="419503" y="1296627"/>
                  </a:cubicBezTo>
                  <a:cubicBezTo>
                    <a:pt x="416855" y="1296627"/>
                    <a:pt x="414693" y="1290055"/>
                    <a:pt x="414693" y="1282148"/>
                  </a:cubicBezTo>
                  <a:cubicBezTo>
                    <a:pt x="414693" y="1274244"/>
                    <a:pt x="412531" y="1267766"/>
                    <a:pt x="409883" y="1267766"/>
                  </a:cubicBezTo>
                  <a:cubicBezTo>
                    <a:pt x="403444" y="1267766"/>
                    <a:pt x="403444" y="1148989"/>
                    <a:pt x="409883" y="1145085"/>
                  </a:cubicBezTo>
                  <a:cubicBezTo>
                    <a:pt x="412531" y="1143368"/>
                    <a:pt x="414693" y="1136892"/>
                    <a:pt x="414693" y="1130606"/>
                  </a:cubicBezTo>
                  <a:cubicBezTo>
                    <a:pt x="414693" y="1124318"/>
                    <a:pt x="416855" y="1117842"/>
                    <a:pt x="419503" y="1116224"/>
                  </a:cubicBezTo>
                  <a:cubicBezTo>
                    <a:pt x="422151" y="1114510"/>
                    <a:pt x="424313" y="1108985"/>
                    <a:pt x="424313" y="1103841"/>
                  </a:cubicBezTo>
                  <a:cubicBezTo>
                    <a:pt x="424313" y="1098697"/>
                    <a:pt x="425952" y="1094506"/>
                    <a:pt x="427952" y="1094506"/>
                  </a:cubicBezTo>
                  <a:cubicBezTo>
                    <a:pt x="429952" y="1094506"/>
                    <a:pt x="434257" y="1088507"/>
                    <a:pt x="437505" y="1081172"/>
                  </a:cubicBezTo>
                  <a:cubicBezTo>
                    <a:pt x="447002" y="1059741"/>
                    <a:pt x="508705" y="998303"/>
                    <a:pt x="520773" y="998303"/>
                  </a:cubicBezTo>
                  <a:cubicBezTo>
                    <a:pt x="523507" y="998303"/>
                    <a:pt x="529993" y="994398"/>
                    <a:pt x="535175" y="989541"/>
                  </a:cubicBezTo>
                  <a:cubicBezTo>
                    <a:pt x="543376" y="981920"/>
                    <a:pt x="544004" y="978016"/>
                    <a:pt x="539994" y="959442"/>
                  </a:cubicBezTo>
                  <a:cubicBezTo>
                    <a:pt x="537451" y="947727"/>
                    <a:pt x="534041" y="931723"/>
                    <a:pt x="532403" y="923724"/>
                  </a:cubicBezTo>
                  <a:cubicBezTo>
                    <a:pt x="530765" y="915817"/>
                    <a:pt x="527593" y="904960"/>
                    <a:pt x="525345" y="899721"/>
                  </a:cubicBezTo>
                  <a:cubicBezTo>
                    <a:pt x="521030" y="889528"/>
                    <a:pt x="516744" y="871527"/>
                    <a:pt x="512439" y="845524"/>
                  </a:cubicBezTo>
                  <a:cubicBezTo>
                    <a:pt x="511019" y="836950"/>
                    <a:pt x="507924" y="828664"/>
                    <a:pt x="505571" y="827234"/>
                  </a:cubicBezTo>
                  <a:cubicBezTo>
                    <a:pt x="503218" y="825711"/>
                    <a:pt x="501294" y="819709"/>
                    <a:pt x="501294" y="813805"/>
                  </a:cubicBezTo>
                  <a:cubicBezTo>
                    <a:pt x="501294" y="796850"/>
                    <a:pt x="491874" y="791420"/>
                    <a:pt x="462128" y="791420"/>
                  </a:cubicBezTo>
                  <a:cubicBezTo>
                    <a:pt x="446935" y="791420"/>
                    <a:pt x="433172" y="789325"/>
                    <a:pt x="431533" y="786658"/>
                  </a:cubicBezTo>
                  <a:cubicBezTo>
                    <a:pt x="429895" y="783990"/>
                    <a:pt x="423275" y="781800"/>
                    <a:pt x="416817" y="781800"/>
                  </a:cubicBezTo>
                  <a:cubicBezTo>
                    <a:pt x="410359" y="781800"/>
                    <a:pt x="405073" y="779705"/>
                    <a:pt x="405073" y="777037"/>
                  </a:cubicBezTo>
                  <a:cubicBezTo>
                    <a:pt x="405073" y="774370"/>
                    <a:pt x="401939" y="772179"/>
                    <a:pt x="398110" y="772179"/>
                  </a:cubicBezTo>
                  <a:cubicBezTo>
                    <a:pt x="389090" y="772179"/>
                    <a:pt x="331578" y="715697"/>
                    <a:pt x="324663" y="700077"/>
                  </a:cubicBezTo>
                  <a:cubicBezTo>
                    <a:pt x="305117" y="655784"/>
                    <a:pt x="299279" y="618924"/>
                    <a:pt x="306394" y="584823"/>
                  </a:cubicBezTo>
                  <a:cubicBezTo>
                    <a:pt x="309547" y="569773"/>
                    <a:pt x="315719" y="550153"/>
                    <a:pt x="320110" y="541389"/>
                  </a:cubicBezTo>
                  <a:cubicBezTo>
                    <a:pt x="324501" y="532627"/>
                    <a:pt x="328101" y="521197"/>
                    <a:pt x="328101" y="516149"/>
                  </a:cubicBezTo>
                  <a:cubicBezTo>
                    <a:pt x="328101" y="510719"/>
                    <a:pt x="298707" y="477858"/>
                    <a:pt x="255625" y="435091"/>
                  </a:cubicBezTo>
                  <a:cubicBezTo>
                    <a:pt x="190036" y="370130"/>
                    <a:pt x="169339" y="354033"/>
                    <a:pt x="169339" y="368130"/>
                  </a:cubicBezTo>
                  <a:cubicBezTo>
                    <a:pt x="169339" y="370988"/>
                    <a:pt x="151698" y="372892"/>
                    <a:pt x="126047" y="372892"/>
                  </a:cubicBezTo>
                  <a:cubicBezTo>
                    <a:pt x="100387" y="372892"/>
                    <a:pt x="82747" y="370988"/>
                    <a:pt x="82747" y="368130"/>
                  </a:cubicBezTo>
                  <a:cubicBezTo>
                    <a:pt x="82747" y="365462"/>
                    <a:pt x="79213" y="363272"/>
                    <a:pt x="74898" y="363272"/>
                  </a:cubicBezTo>
                  <a:cubicBezTo>
                    <a:pt x="65488" y="363272"/>
                    <a:pt x="29426" y="327267"/>
                    <a:pt x="21863" y="310408"/>
                  </a:cubicBezTo>
                  <a:cubicBezTo>
                    <a:pt x="7785" y="278882"/>
                    <a:pt x="3966" y="257069"/>
                    <a:pt x="9719" y="241161"/>
                  </a:cubicBezTo>
                  <a:cubicBezTo>
                    <a:pt x="12843" y="232589"/>
                    <a:pt x="15396" y="221825"/>
                    <a:pt x="15396" y="217444"/>
                  </a:cubicBezTo>
                  <a:cubicBezTo>
                    <a:pt x="15396" y="212967"/>
                    <a:pt x="17558" y="209349"/>
                    <a:pt x="20206" y="209349"/>
                  </a:cubicBezTo>
                  <a:cubicBezTo>
                    <a:pt x="22854" y="209349"/>
                    <a:pt x="25016" y="206491"/>
                    <a:pt x="25016" y="203061"/>
                  </a:cubicBezTo>
                  <a:cubicBezTo>
                    <a:pt x="25016" y="193822"/>
                    <a:pt x="54038" y="164582"/>
                    <a:pt x="70717" y="157057"/>
                  </a:cubicBezTo>
                  <a:cubicBezTo>
                    <a:pt x="78661" y="153436"/>
                    <a:pt x="88909" y="148578"/>
                    <a:pt x="93500" y="146197"/>
                  </a:cubicBezTo>
                  <a:cubicBezTo>
                    <a:pt x="121685" y="131909"/>
                    <a:pt x="182674" y="149055"/>
                    <a:pt x="210687" y="179153"/>
                  </a:cubicBezTo>
                  <a:cubicBezTo>
                    <a:pt x="239157" y="209730"/>
                    <a:pt x="253759" y="258592"/>
                    <a:pt x="241357" y="281737"/>
                  </a:cubicBezTo>
                  <a:cubicBezTo>
                    <a:pt x="238633" y="286881"/>
                    <a:pt x="236128" y="298311"/>
                    <a:pt x="235794" y="307171"/>
                  </a:cubicBezTo>
                  <a:cubicBezTo>
                    <a:pt x="235242" y="321932"/>
                    <a:pt x="241614" y="329839"/>
                    <a:pt x="305660" y="393847"/>
                  </a:cubicBezTo>
                  <a:cubicBezTo>
                    <a:pt x="344418" y="432614"/>
                    <a:pt x="378241" y="464333"/>
                    <a:pt x="380832" y="464333"/>
                  </a:cubicBezTo>
                  <a:cubicBezTo>
                    <a:pt x="383423" y="464333"/>
                    <a:pt x="393243" y="459950"/>
                    <a:pt x="402663" y="454713"/>
                  </a:cubicBezTo>
                  <a:cubicBezTo>
                    <a:pt x="412093" y="449378"/>
                    <a:pt x="423723" y="445092"/>
                    <a:pt x="428523" y="445092"/>
                  </a:cubicBezTo>
                  <a:cubicBezTo>
                    <a:pt x="433334" y="445092"/>
                    <a:pt x="440839" y="441090"/>
                    <a:pt x="445221" y="436232"/>
                  </a:cubicBezTo>
                  <a:cubicBezTo>
                    <a:pt x="452050" y="428710"/>
                    <a:pt x="453155" y="414518"/>
                    <a:pt x="453031" y="336411"/>
                  </a:cubicBezTo>
                  <a:cubicBezTo>
                    <a:pt x="452869" y="244686"/>
                    <a:pt x="450078" y="228589"/>
                    <a:pt x="434267" y="228589"/>
                  </a:cubicBezTo>
                  <a:cubicBezTo>
                    <a:pt x="431066" y="228589"/>
                    <a:pt x="425571" y="225827"/>
                    <a:pt x="422065" y="222587"/>
                  </a:cubicBezTo>
                  <a:cubicBezTo>
                    <a:pt x="418570" y="219255"/>
                    <a:pt x="408978" y="211158"/>
                    <a:pt x="400767" y="204586"/>
                  </a:cubicBezTo>
                  <a:cubicBezTo>
                    <a:pt x="392547" y="198012"/>
                    <a:pt x="385832" y="189917"/>
                    <a:pt x="385832" y="186583"/>
                  </a:cubicBezTo>
                  <a:cubicBezTo>
                    <a:pt x="385832" y="183155"/>
                    <a:pt x="383661" y="180488"/>
                    <a:pt x="381022" y="180488"/>
                  </a:cubicBezTo>
                  <a:cubicBezTo>
                    <a:pt x="378374" y="180488"/>
                    <a:pt x="376212" y="176107"/>
                    <a:pt x="376212" y="170867"/>
                  </a:cubicBezTo>
                  <a:cubicBezTo>
                    <a:pt x="376212" y="165533"/>
                    <a:pt x="374040" y="161247"/>
                    <a:pt x="371393" y="161247"/>
                  </a:cubicBezTo>
                  <a:cubicBezTo>
                    <a:pt x="368621" y="161247"/>
                    <a:pt x="366582" y="146101"/>
                    <a:pt x="366582" y="125624"/>
                  </a:cubicBezTo>
                  <a:cubicBezTo>
                    <a:pt x="366582" y="98000"/>
                    <a:pt x="369040" y="85238"/>
                    <a:pt x="377412" y="69141"/>
                  </a:cubicBezTo>
                  <a:cubicBezTo>
                    <a:pt x="388404" y="47900"/>
                    <a:pt x="406311" y="26657"/>
                    <a:pt x="413274" y="26374"/>
                  </a:cubicBezTo>
                  <a:cubicBezTo>
                    <a:pt x="415379" y="26278"/>
                    <a:pt x="422513" y="22086"/>
                    <a:pt x="429123" y="16944"/>
                  </a:cubicBezTo>
                  <a:cubicBezTo>
                    <a:pt x="449631" y="845"/>
                    <a:pt x="544376" y="5798"/>
                    <a:pt x="544547" y="22944"/>
                  </a:cubicBezTo>
                  <a:cubicBezTo>
                    <a:pt x="544567" y="24944"/>
                    <a:pt x="547319" y="26562"/>
                    <a:pt x="550662" y="26562"/>
                  </a:cubicBezTo>
                  <a:cubicBezTo>
                    <a:pt x="557549" y="26562"/>
                    <a:pt x="570798" y="42661"/>
                    <a:pt x="586686" y="70378"/>
                  </a:cubicBezTo>
                  <a:cubicBezTo>
                    <a:pt x="600850" y="95144"/>
                    <a:pt x="601602" y="141434"/>
                    <a:pt x="588286" y="168772"/>
                  </a:cubicBezTo>
                  <a:cubicBezTo>
                    <a:pt x="576675" y="192585"/>
                    <a:pt x="554225" y="215539"/>
                    <a:pt x="532498" y="225922"/>
                  </a:cubicBezTo>
                  <a:lnTo>
                    <a:pt x="515725" y="233826"/>
                  </a:lnTo>
                  <a:lnTo>
                    <a:pt x="515725" y="332602"/>
                  </a:lnTo>
                  <a:cubicBezTo>
                    <a:pt x="515725" y="434995"/>
                    <a:pt x="517592" y="445092"/>
                    <a:pt x="536575" y="445092"/>
                  </a:cubicBezTo>
                  <a:cubicBezTo>
                    <a:pt x="549681" y="445092"/>
                    <a:pt x="585086" y="466524"/>
                    <a:pt x="605841" y="487097"/>
                  </a:cubicBezTo>
                  <a:cubicBezTo>
                    <a:pt x="617157" y="498240"/>
                    <a:pt x="633359" y="521006"/>
                    <a:pt x="641845" y="537580"/>
                  </a:cubicBezTo>
                  <a:cubicBezTo>
                    <a:pt x="655990" y="565201"/>
                    <a:pt x="657295" y="571585"/>
                    <a:pt x="657457" y="613875"/>
                  </a:cubicBezTo>
                  <a:cubicBezTo>
                    <a:pt x="657571" y="641211"/>
                    <a:pt x="655190" y="665309"/>
                    <a:pt x="651627" y="672834"/>
                  </a:cubicBezTo>
                  <a:cubicBezTo>
                    <a:pt x="648322" y="679883"/>
                    <a:pt x="642988" y="691598"/>
                    <a:pt x="639778" y="698837"/>
                  </a:cubicBezTo>
                  <a:cubicBezTo>
                    <a:pt x="633749" y="712553"/>
                    <a:pt x="588734" y="759987"/>
                    <a:pt x="570065" y="772370"/>
                  </a:cubicBezTo>
                  <a:cubicBezTo>
                    <a:pt x="559664" y="779323"/>
                    <a:pt x="559597" y="779895"/>
                    <a:pt x="566912" y="805898"/>
                  </a:cubicBezTo>
                  <a:cubicBezTo>
                    <a:pt x="571017" y="820472"/>
                    <a:pt x="576189" y="839903"/>
                    <a:pt x="578399" y="849142"/>
                  </a:cubicBezTo>
                  <a:cubicBezTo>
                    <a:pt x="580619" y="858477"/>
                    <a:pt x="584895" y="874669"/>
                    <a:pt x="587896" y="885242"/>
                  </a:cubicBezTo>
                  <a:cubicBezTo>
                    <a:pt x="590906" y="895814"/>
                    <a:pt x="594458" y="909913"/>
                    <a:pt x="595802" y="916485"/>
                  </a:cubicBezTo>
                  <a:cubicBezTo>
                    <a:pt x="598125" y="928009"/>
                    <a:pt x="604126" y="944297"/>
                    <a:pt x="611803" y="959824"/>
                  </a:cubicBezTo>
                  <a:cubicBezTo>
                    <a:pt x="614451" y="965156"/>
                    <a:pt x="625672" y="967442"/>
                    <a:pt x="655714" y="968491"/>
                  </a:cubicBezTo>
                  <a:cubicBezTo>
                    <a:pt x="677917" y="969253"/>
                    <a:pt x="698148" y="971918"/>
                    <a:pt x="700672" y="974490"/>
                  </a:cubicBezTo>
                  <a:cubicBezTo>
                    <a:pt x="703205" y="976967"/>
                    <a:pt x="711330" y="979062"/>
                    <a:pt x="718741" y="979062"/>
                  </a:cubicBezTo>
                  <a:cubicBezTo>
                    <a:pt x="726151" y="979062"/>
                    <a:pt x="732209" y="981255"/>
                    <a:pt x="732209" y="983920"/>
                  </a:cubicBezTo>
                  <a:cubicBezTo>
                    <a:pt x="732209" y="986492"/>
                    <a:pt x="736543" y="988683"/>
                    <a:pt x="741829" y="988683"/>
                  </a:cubicBezTo>
                  <a:cubicBezTo>
                    <a:pt x="747125" y="988683"/>
                    <a:pt x="751468" y="990303"/>
                    <a:pt x="751488" y="992303"/>
                  </a:cubicBezTo>
                  <a:cubicBezTo>
                    <a:pt x="751535" y="996589"/>
                    <a:pt x="774843" y="1007923"/>
                    <a:pt x="783730" y="1007923"/>
                  </a:cubicBezTo>
                  <a:cubicBezTo>
                    <a:pt x="794236" y="1007923"/>
                    <a:pt x="919832" y="879240"/>
                    <a:pt x="919832" y="868478"/>
                  </a:cubicBezTo>
                  <a:cubicBezTo>
                    <a:pt x="919832" y="863144"/>
                    <a:pt x="917670" y="858763"/>
                    <a:pt x="915022" y="858763"/>
                  </a:cubicBezTo>
                  <a:cubicBezTo>
                    <a:pt x="912374" y="858763"/>
                    <a:pt x="910212" y="854477"/>
                    <a:pt x="910212" y="849142"/>
                  </a:cubicBezTo>
                  <a:cubicBezTo>
                    <a:pt x="910212" y="843903"/>
                    <a:pt x="908288" y="839522"/>
                    <a:pt x="905926" y="839522"/>
                  </a:cubicBezTo>
                  <a:cubicBezTo>
                    <a:pt x="896915" y="839522"/>
                    <a:pt x="887200" y="749988"/>
                    <a:pt x="895325" y="741891"/>
                  </a:cubicBezTo>
                  <a:cubicBezTo>
                    <a:pt x="898220" y="738937"/>
                    <a:pt x="900592" y="731698"/>
                    <a:pt x="900592" y="725699"/>
                  </a:cubicBezTo>
                  <a:cubicBezTo>
                    <a:pt x="900592" y="711602"/>
                    <a:pt x="927843" y="663023"/>
                    <a:pt x="946131" y="644450"/>
                  </a:cubicBezTo>
                  <a:cubicBezTo>
                    <a:pt x="957123" y="633307"/>
                    <a:pt x="996594" y="608636"/>
                    <a:pt x="1003405" y="608636"/>
                  </a:cubicBezTo>
                  <a:cubicBezTo>
                    <a:pt x="1007405" y="608636"/>
                    <a:pt x="1012006" y="606445"/>
                    <a:pt x="1013644" y="603873"/>
                  </a:cubicBezTo>
                  <a:cubicBezTo>
                    <a:pt x="1015282" y="601206"/>
                    <a:pt x="1020588" y="599016"/>
                    <a:pt x="1025446" y="599016"/>
                  </a:cubicBezTo>
                  <a:cubicBezTo>
                    <a:pt x="1030294" y="599016"/>
                    <a:pt x="1035580" y="595588"/>
                    <a:pt x="1037180" y="591395"/>
                  </a:cubicBezTo>
                  <a:cubicBezTo>
                    <a:pt x="1038790" y="587205"/>
                    <a:pt x="1040105" y="542247"/>
                    <a:pt x="1040105" y="491478"/>
                  </a:cubicBezTo>
                  <a:cubicBezTo>
                    <a:pt x="1040105" y="404897"/>
                    <a:pt x="1039495" y="398609"/>
                    <a:pt x="1030427" y="390800"/>
                  </a:cubicBezTo>
                  <a:cubicBezTo>
                    <a:pt x="1025103" y="386226"/>
                    <a:pt x="1018540" y="382513"/>
                    <a:pt x="1015835" y="382513"/>
                  </a:cubicBezTo>
                  <a:cubicBezTo>
                    <a:pt x="1008358" y="382513"/>
                    <a:pt x="978821" y="351366"/>
                    <a:pt x="967962" y="332030"/>
                  </a:cubicBezTo>
                  <a:cubicBezTo>
                    <a:pt x="960714" y="319172"/>
                    <a:pt x="958323" y="306026"/>
                    <a:pt x="958323" y="279070"/>
                  </a:cubicBezTo>
                  <a:cubicBezTo>
                    <a:pt x="958323" y="231540"/>
                    <a:pt x="971210" y="207632"/>
                    <a:pt x="1011025" y="181155"/>
                  </a:cubicBezTo>
                  <a:cubicBezTo>
                    <a:pt x="1037809" y="163247"/>
                    <a:pt x="1082548" y="155626"/>
                    <a:pt x="1101512" y="165628"/>
                  </a:cubicBezTo>
                  <a:cubicBezTo>
                    <a:pt x="1106103" y="168105"/>
                    <a:pt x="1117848" y="173535"/>
                    <a:pt x="1127601" y="177725"/>
                  </a:cubicBezTo>
                  <a:cubicBezTo>
                    <a:pt x="1147556" y="186392"/>
                    <a:pt x="1179617" y="221064"/>
                    <a:pt x="1179617" y="234017"/>
                  </a:cubicBezTo>
                  <a:cubicBezTo>
                    <a:pt x="1179617" y="238589"/>
                    <a:pt x="1181789" y="243828"/>
                    <a:pt x="1184428" y="245449"/>
                  </a:cubicBezTo>
                  <a:cubicBezTo>
                    <a:pt x="1190704" y="249258"/>
                    <a:pt x="1190704" y="308884"/>
                    <a:pt x="1184428" y="312789"/>
                  </a:cubicBezTo>
                  <a:cubicBezTo>
                    <a:pt x="1181789" y="314410"/>
                    <a:pt x="1179617" y="319933"/>
                    <a:pt x="1179617" y="325076"/>
                  </a:cubicBezTo>
                  <a:cubicBezTo>
                    <a:pt x="1179617" y="330220"/>
                    <a:pt x="1177455" y="334411"/>
                    <a:pt x="1174807" y="334411"/>
                  </a:cubicBezTo>
                  <a:cubicBezTo>
                    <a:pt x="1172159" y="334411"/>
                    <a:pt x="1169997" y="337078"/>
                    <a:pt x="1169997" y="340413"/>
                  </a:cubicBezTo>
                  <a:cubicBezTo>
                    <a:pt x="1169987" y="348412"/>
                    <a:pt x="1148699" y="372892"/>
                    <a:pt x="1141774" y="372892"/>
                  </a:cubicBezTo>
                  <a:cubicBezTo>
                    <a:pt x="1138774" y="372892"/>
                    <a:pt x="1136326" y="374701"/>
                    <a:pt x="1136326" y="376797"/>
                  </a:cubicBezTo>
                  <a:cubicBezTo>
                    <a:pt x="1136326" y="378987"/>
                    <a:pt x="1128744" y="383750"/>
                    <a:pt x="1119486" y="387370"/>
                  </a:cubicBezTo>
                  <a:lnTo>
                    <a:pt x="1102646" y="393942"/>
                  </a:lnTo>
                  <a:lnTo>
                    <a:pt x="1102646" y="494241"/>
                  </a:lnTo>
                  <a:cubicBezTo>
                    <a:pt x="1102646" y="585491"/>
                    <a:pt x="1103398" y="594730"/>
                    <a:pt x="1111066" y="597206"/>
                  </a:cubicBezTo>
                  <a:cubicBezTo>
                    <a:pt x="1122086" y="600729"/>
                    <a:pt x="1141403" y="608636"/>
                    <a:pt x="1151890" y="613971"/>
                  </a:cubicBezTo>
                  <a:cubicBezTo>
                    <a:pt x="1172721" y="624637"/>
                    <a:pt x="1181446" y="618828"/>
                    <a:pt x="1250550" y="548247"/>
                  </a:cubicBezTo>
                  <a:cubicBezTo>
                    <a:pt x="1306709" y="490813"/>
                    <a:pt x="1319130" y="475667"/>
                    <a:pt x="1319130" y="464333"/>
                  </a:cubicBezTo>
                  <a:cubicBezTo>
                    <a:pt x="1319130" y="456713"/>
                    <a:pt x="1316968" y="449092"/>
                    <a:pt x="1314320" y="447474"/>
                  </a:cubicBezTo>
                  <a:cubicBezTo>
                    <a:pt x="1311681" y="445853"/>
                    <a:pt x="1309510" y="431756"/>
                    <a:pt x="1309510" y="416231"/>
                  </a:cubicBezTo>
                  <a:cubicBezTo>
                    <a:pt x="1309510" y="400609"/>
                    <a:pt x="1311681" y="386608"/>
                    <a:pt x="1314320" y="384894"/>
                  </a:cubicBezTo>
                  <a:cubicBezTo>
                    <a:pt x="1316968" y="383275"/>
                    <a:pt x="1319130" y="377845"/>
                    <a:pt x="1319130" y="372701"/>
                  </a:cubicBezTo>
                  <a:cubicBezTo>
                    <a:pt x="1319130" y="367653"/>
                    <a:pt x="1330579" y="351842"/>
                    <a:pt x="1344562" y="337650"/>
                  </a:cubicBezTo>
                  <a:cubicBezTo>
                    <a:pt x="1365078" y="316791"/>
                    <a:pt x="1374946" y="310598"/>
                    <a:pt x="1395606" y="305645"/>
                  </a:cubicBezTo>
                  <a:cubicBezTo>
                    <a:pt x="1453280" y="291834"/>
                    <a:pt x="1503239" y="312219"/>
                    <a:pt x="1531033" y="360986"/>
                  </a:cubicBezTo>
                  <a:cubicBezTo>
                    <a:pt x="1539758" y="376227"/>
                    <a:pt x="1541929" y="387370"/>
                    <a:pt x="1541834" y="416231"/>
                  </a:cubicBezTo>
                  <a:cubicBezTo>
                    <a:pt x="1541767" y="437663"/>
                    <a:pt x="1539034" y="457189"/>
                    <a:pt x="1535062" y="464333"/>
                  </a:cubicBezTo>
                  <a:cubicBezTo>
                    <a:pt x="1519069" y="493382"/>
                    <a:pt x="1504829" y="507861"/>
                    <a:pt x="1480226" y="519862"/>
                  </a:cubicBezTo>
                  <a:cubicBezTo>
                    <a:pt x="1454013" y="532722"/>
                    <a:pt x="1435935" y="533768"/>
                    <a:pt x="1378623" y="525864"/>
                  </a:cubicBezTo>
                  <a:cubicBezTo>
                    <a:pt x="1370965" y="524815"/>
                    <a:pt x="1350420" y="541961"/>
                    <a:pt x="1298042" y="593300"/>
                  </a:cubicBezTo>
                  <a:cubicBezTo>
                    <a:pt x="1218060" y="671597"/>
                    <a:pt x="1218946" y="669786"/>
                    <a:pt x="1241406" y="713220"/>
                  </a:cubicBezTo>
                  <a:cubicBezTo>
                    <a:pt x="1244473" y="719127"/>
                    <a:pt x="1246968" y="727222"/>
                    <a:pt x="1246968" y="731128"/>
                  </a:cubicBezTo>
                  <a:cubicBezTo>
                    <a:pt x="1246968" y="742272"/>
                    <a:pt x="1261818" y="743795"/>
                    <a:pt x="1359297" y="742272"/>
                  </a:cubicBezTo>
                  <a:lnTo>
                    <a:pt x="1449975" y="740937"/>
                  </a:lnTo>
                  <a:lnTo>
                    <a:pt x="1461643" y="720173"/>
                  </a:lnTo>
                  <a:cubicBezTo>
                    <a:pt x="1477178" y="692456"/>
                    <a:pt x="1490170" y="680264"/>
                    <a:pt x="1517526" y="667404"/>
                  </a:cubicBezTo>
                  <a:cubicBezTo>
                    <a:pt x="1541672" y="656070"/>
                    <a:pt x="1594888" y="652357"/>
                    <a:pt x="1600565" y="661596"/>
                  </a:cubicBezTo>
                  <a:cubicBezTo>
                    <a:pt x="1602203" y="664167"/>
                    <a:pt x="1607633" y="666358"/>
                    <a:pt x="1612633" y="666358"/>
                  </a:cubicBezTo>
                  <a:cubicBezTo>
                    <a:pt x="1624044" y="666358"/>
                    <a:pt x="1661392" y="702458"/>
                    <a:pt x="1669888" y="721699"/>
                  </a:cubicBezTo>
                  <a:cubicBezTo>
                    <a:pt x="1673393" y="729603"/>
                    <a:pt x="1678175" y="739891"/>
                    <a:pt x="1680509" y="744463"/>
                  </a:cubicBezTo>
                  <a:cubicBezTo>
                    <a:pt x="1686300" y="755892"/>
                    <a:pt x="1685900" y="794946"/>
                    <a:pt x="1679946" y="798659"/>
                  </a:cubicBezTo>
                  <a:cubicBezTo>
                    <a:pt x="1677299" y="800280"/>
                    <a:pt x="1675136" y="806852"/>
                    <a:pt x="1675136" y="813233"/>
                  </a:cubicBezTo>
                  <a:cubicBezTo>
                    <a:pt x="1675136" y="827234"/>
                    <a:pt x="1628921" y="878003"/>
                    <a:pt x="1616224" y="878003"/>
                  </a:cubicBezTo>
                  <a:cubicBezTo>
                    <a:pt x="1611585" y="878003"/>
                    <a:pt x="1607785" y="880194"/>
                    <a:pt x="1607785" y="882861"/>
                  </a:cubicBezTo>
                  <a:cubicBezTo>
                    <a:pt x="1607785" y="885624"/>
                    <a:pt x="1591802" y="887624"/>
                    <a:pt x="1569447" y="887624"/>
                  </a:cubicBezTo>
                  <a:cubicBezTo>
                    <a:pt x="1539996" y="887624"/>
                    <a:pt x="1527127" y="885433"/>
                    <a:pt x="1513945" y="878003"/>
                  </a:cubicBezTo>
                  <a:cubicBezTo>
                    <a:pt x="1494304" y="866955"/>
                    <a:pt x="1463462" y="837617"/>
                    <a:pt x="1463462" y="829902"/>
                  </a:cubicBezTo>
                  <a:cubicBezTo>
                    <a:pt x="1463462" y="827044"/>
                    <a:pt x="1459471" y="820472"/>
                    <a:pt x="1454585" y="815233"/>
                  </a:cubicBezTo>
                  <a:cubicBezTo>
                    <a:pt x="1446222" y="806184"/>
                    <a:pt x="1440097" y="805708"/>
                    <a:pt x="1347543" y="806947"/>
                  </a:cubicBezTo>
                  <a:cubicBezTo>
                    <a:pt x="1249855" y="808280"/>
                    <a:pt x="1249369" y="808375"/>
                    <a:pt x="1247845" y="819139"/>
                  </a:cubicBezTo>
                  <a:cubicBezTo>
                    <a:pt x="1246997" y="825044"/>
                    <a:pt x="1244292" y="829902"/>
                    <a:pt x="1241825" y="829902"/>
                  </a:cubicBezTo>
                  <a:cubicBezTo>
                    <a:pt x="1239367" y="829902"/>
                    <a:pt x="1237348" y="832759"/>
                    <a:pt x="1237348" y="836187"/>
                  </a:cubicBezTo>
                  <a:cubicBezTo>
                    <a:pt x="1237348" y="845047"/>
                    <a:pt x="1226033" y="868383"/>
                    <a:pt x="1221718" y="868383"/>
                  </a:cubicBezTo>
                  <a:cubicBezTo>
                    <a:pt x="1219727" y="868383"/>
                    <a:pt x="1218041" y="871146"/>
                    <a:pt x="1217955" y="874478"/>
                  </a:cubicBezTo>
                  <a:cubicBezTo>
                    <a:pt x="1217594" y="888861"/>
                    <a:pt x="1170073" y="927819"/>
                    <a:pt x="1138727" y="939344"/>
                  </a:cubicBezTo>
                  <a:cubicBezTo>
                    <a:pt x="1099636" y="953822"/>
                    <a:pt x="1074871" y="956775"/>
                    <a:pt x="1046400" y="950583"/>
                  </a:cubicBezTo>
                  <a:cubicBezTo>
                    <a:pt x="1031037" y="947250"/>
                    <a:pt x="1014702" y="942583"/>
                    <a:pt x="1010101" y="940202"/>
                  </a:cubicBezTo>
                  <a:cubicBezTo>
                    <a:pt x="1005510" y="937725"/>
                    <a:pt x="998471" y="935821"/>
                    <a:pt x="994470" y="935821"/>
                  </a:cubicBezTo>
                  <a:cubicBezTo>
                    <a:pt x="990460" y="935821"/>
                    <a:pt x="987184" y="933630"/>
                    <a:pt x="987184" y="930963"/>
                  </a:cubicBezTo>
                  <a:cubicBezTo>
                    <a:pt x="987184" y="928296"/>
                    <a:pt x="982288" y="926200"/>
                    <a:pt x="976297" y="926200"/>
                  </a:cubicBezTo>
                  <a:cubicBezTo>
                    <a:pt x="963705" y="926200"/>
                    <a:pt x="838051" y="1048881"/>
                    <a:pt x="838051" y="1061169"/>
                  </a:cubicBezTo>
                  <a:cubicBezTo>
                    <a:pt x="838051" y="1070885"/>
                    <a:pt x="849090" y="1094411"/>
                    <a:pt x="853681" y="1094506"/>
                  </a:cubicBezTo>
                  <a:cubicBezTo>
                    <a:pt x="855672" y="1094506"/>
                    <a:pt x="857291" y="1098887"/>
                    <a:pt x="857291" y="1104127"/>
                  </a:cubicBezTo>
                  <a:cubicBezTo>
                    <a:pt x="857291" y="1109461"/>
                    <a:pt x="859453" y="1113747"/>
                    <a:pt x="862101" y="1113747"/>
                  </a:cubicBezTo>
                  <a:cubicBezTo>
                    <a:pt x="864749" y="1113747"/>
                    <a:pt x="866911" y="1120128"/>
                    <a:pt x="866911" y="1127939"/>
                  </a:cubicBezTo>
                  <a:cubicBezTo>
                    <a:pt x="866911" y="1135750"/>
                    <a:pt x="869083" y="1143368"/>
                    <a:pt x="871722" y="1145085"/>
                  </a:cubicBezTo>
                  <a:cubicBezTo>
                    <a:pt x="874370" y="1146703"/>
                    <a:pt x="876532" y="1167276"/>
                    <a:pt x="876532" y="1190805"/>
                  </a:cubicBezTo>
                  <a:lnTo>
                    <a:pt x="876532" y="1233572"/>
                  </a:lnTo>
                  <a:lnTo>
                    <a:pt x="901792" y="1241190"/>
                  </a:lnTo>
                  <a:cubicBezTo>
                    <a:pt x="948931" y="1255287"/>
                    <a:pt x="1055202" y="1282148"/>
                    <a:pt x="1064184" y="1282148"/>
                  </a:cubicBezTo>
                  <a:cubicBezTo>
                    <a:pt x="1069108" y="1282148"/>
                    <a:pt x="1074452" y="1278053"/>
                    <a:pt x="1076052" y="1273005"/>
                  </a:cubicBezTo>
                  <a:cubicBezTo>
                    <a:pt x="1081205" y="1256717"/>
                    <a:pt x="1125001" y="1215855"/>
                    <a:pt x="1149080" y="1204711"/>
                  </a:cubicBezTo>
                  <a:cubicBezTo>
                    <a:pt x="1161910" y="1198900"/>
                    <a:pt x="1184694" y="1191470"/>
                    <a:pt x="1199715" y="1188233"/>
                  </a:cubicBezTo>
                  <a:cubicBezTo>
                    <a:pt x="1252960" y="1176992"/>
                    <a:pt x="1316282" y="1197186"/>
                    <a:pt x="1357735" y="1238714"/>
                  </a:cubicBezTo>
                  <a:cubicBezTo>
                    <a:pt x="1378290" y="1259289"/>
                    <a:pt x="1400921" y="1298150"/>
                    <a:pt x="1400921" y="1312819"/>
                  </a:cubicBezTo>
                  <a:cubicBezTo>
                    <a:pt x="1400921" y="1328632"/>
                    <a:pt x="1413170" y="1330441"/>
                    <a:pt x="1511773" y="1329201"/>
                  </a:cubicBezTo>
                  <a:lnTo>
                    <a:pt x="1609376" y="1327869"/>
                  </a:lnTo>
                  <a:lnTo>
                    <a:pt x="1618643" y="1311009"/>
                  </a:lnTo>
                  <a:cubicBezTo>
                    <a:pt x="1642675" y="1267384"/>
                    <a:pt x="1674298" y="1248716"/>
                    <a:pt x="1724638" y="1248620"/>
                  </a:cubicBezTo>
                  <a:cubicBezTo>
                    <a:pt x="1767529" y="1248429"/>
                    <a:pt x="1791246" y="1260145"/>
                    <a:pt x="1820669" y="1296054"/>
                  </a:cubicBezTo>
                  <a:cubicBezTo>
                    <a:pt x="1825298" y="1301675"/>
                    <a:pt x="1829089" y="1309582"/>
                    <a:pt x="1829089" y="1313486"/>
                  </a:cubicBezTo>
                  <a:cubicBezTo>
                    <a:pt x="1829089" y="1317390"/>
                    <a:pt x="1831251" y="1320630"/>
                    <a:pt x="1833899" y="1320630"/>
                  </a:cubicBezTo>
                  <a:cubicBezTo>
                    <a:pt x="1836699" y="1320630"/>
                    <a:pt x="1838709" y="1336631"/>
                    <a:pt x="1838709" y="1359016"/>
                  </a:cubicBezTo>
                  <a:cubicBezTo>
                    <a:pt x="1838709" y="1404736"/>
                    <a:pt x="1827536" y="1429500"/>
                    <a:pt x="1795809" y="1453980"/>
                  </a:cubicBezTo>
                  <a:cubicBezTo>
                    <a:pt x="1738868" y="1498082"/>
                    <a:pt x="1653991" y="1480460"/>
                    <a:pt x="1621730" y="1417880"/>
                  </a:cubicBezTo>
                  <a:cubicBezTo>
                    <a:pt x="1609242" y="1393686"/>
                    <a:pt x="1606718" y="1393116"/>
                    <a:pt x="1506372" y="1392925"/>
                  </a:cubicBezTo>
                  <a:cubicBezTo>
                    <a:pt x="1413284" y="1392830"/>
                    <a:pt x="1412113" y="1392925"/>
                    <a:pt x="1407227" y="1403592"/>
                  </a:cubicBezTo>
                  <a:cubicBezTo>
                    <a:pt x="1404512" y="1409594"/>
                    <a:pt x="1397644" y="1423882"/>
                    <a:pt x="1391977" y="1435311"/>
                  </a:cubicBezTo>
                  <a:cubicBezTo>
                    <a:pt x="1386310" y="1446836"/>
                    <a:pt x="1381681" y="1459410"/>
                    <a:pt x="1381681" y="1463219"/>
                  </a:cubicBezTo>
                  <a:cubicBezTo>
                    <a:pt x="1381681" y="1467030"/>
                    <a:pt x="1408455" y="1496556"/>
                    <a:pt x="1441174" y="1528847"/>
                  </a:cubicBezTo>
                  <a:cubicBezTo>
                    <a:pt x="1537652" y="1624193"/>
                    <a:pt x="1525089" y="1615333"/>
                    <a:pt x="1552769" y="1606952"/>
                  </a:cubicBezTo>
                  <a:cubicBezTo>
                    <a:pt x="1581582" y="1598283"/>
                    <a:pt x="1595298" y="1597999"/>
                    <a:pt x="1617624" y="1605808"/>
                  </a:cubicBezTo>
                  <a:cubicBezTo>
                    <a:pt x="1650438" y="1617237"/>
                    <a:pt x="1677508" y="1639527"/>
                    <a:pt x="1688928" y="1664578"/>
                  </a:cubicBezTo>
                  <a:cubicBezTo>
                    <a:pt x="1692548" y="1672578"/>
                    <a:pt x="1697415" y="1682770"/>
                    <a:pt x="1699749" y="1687438"/>
                  </a:cubicBezTo>
                  <a:cubicBezTo>
                    <a:pt x="1702092" y="1692009"/>
                    <a:pt x="1704007" y="1706678"/>
                    <a:pt x="1704007" y="1719917"/>
                  </a:cubicBezTo>
                  <a:cubicBezTo>
                    <a:pt x="1704007" y="1733253"/>
                    <a:pt x="1702092" y="1747922"/>
                    <a:pt x="1699749" y="1752494"/>
                  </a:cubicBezTo>
                  <a:cubicBezTo>
                    <a:pt x="1697415" y="1757066"/>
                    <a:pt x="1692548" y="1767068"/>
                    <a:pt x="1688938" y="1774781"/>
                  </a:cubicBezTo>
                  <a:cubicBezTo>
                    <a:pt x="1680727" y="1792213"/>
                    <a:pt x="1652372" y="1820978"/>
                    <a:pt x="1643390" y="1820978"/>
                  </a:cubicBezTo>
                  <a:cubicBezTo>
                    <a:pt x="1639684" y="1820978"/>
                    <a:pt x="1636655" y="1822883"/>
                    <a:pt x="1636655" y="1825264"/>
                  </a:cubicBezTo>
                  <a:cubicBezTo>
                    <a:pt x="1636655" y="1827645"/>
                    <a:pt x="1629616" y="1830694"/>
                    <a:pt x="1621015" y="1832122"/>
                  </a:cubicBezTo>
                  <a:cubicBezTo>
                    <a:pt x="1612414" y="1833552"/>
                    <a:pt x="1599965" y="1835742"/>
                    <a:pt x="1593355" y="1836980"/>
                  </a:cubicBezTo>
                  <a:cubicBezTo>
                    <a:pt x="1586735" y="1838219"/>
                    <a:pt x="1572666" y="1836598"/>
                    <a:pt x="1562084" y="1833361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65">
              <a:extLst>
                <a:ext uri="{FF2B5EF4-FFF2-40B4-BE49-F238E27FC236}">
                  <a16:creationId xmlns="" xmlns:a16="http://schemas.microsoft.com/office/drawing/2014/main" id="{58EFDD99-30C5-4FAA-9B3D-DE1AB8C6BC83}"/>
                </a:ext>
              </a:extLst>
            </p:cNvPr>
            <p:cNvSpPr/>
            <p:nvPr/>
          </p:nvSpPr>
          <p:spPr>
            <a:xfrm>
              <a:off x="-2749204" y="2420263"/>
              <a:ext cx="647700" cy="1047750"/>
            </a:xfrm>
            <a:custGeom>
              <a:avLst/>
              <a:gdLst>
                <a:gd name="connsiteX0" fmla="*/ 470080 w 647700"/>
                <a:gd name="connsiteY0" fmla="*/ 1038598 h 1047750"/>
                <a:gd name="connsiteX1" fmla="*/ 435199 w 647700"/>
                <a:gd name="connsiteY1" fmla="*/ 1036884 h 1047750"/>
                <a:gd name="connsiteX2" fmla="*/ 435199 w 647700"/>
                <a:gd name="connsiteY2" fmla="*/ 919252 h 1047750"/>
                <a:gd name="connsiteX3" fmla="*/ 425579 w 647700"/>
                <a:gd name="connsiteY3" fmla="*/ 801617 h 1047750"/>
                <a:gd name="connsiteX4" fmla="*/ 415959 w 647700"/>
                <a:gd name="connsiteY4" fmla="*/ 796759 h 1047750"/>
                <a:gd name="connsiteX5" fmla="*/ 405995 w 647700"/>
                <a:gd name="connsiteY5" fmla="*/ 791997 h 1047750"/>
                <a:gd name="connsiteX6" fmla="*/ 337911 w 647700"/>
                <a:gd name="connsiteY6" fmla="*/ 746562 h 1047750"/>
                <a:gd name="connsiteX7" fmla="*/ 309660 w 647700"/>
                <a:gd name="connsiteY7" fmla="*/ 701223 h 1047750"/>
                <a:gd name="connsiteX8" fmla="*/ 294315 w 647700"/>
                <a:gd name="connsiteY8" fmla="*/ 627977 h 1047750"/>
                <a:gd name="connsiteX9" fmla="*/ 307650 w 647700"/>
                <a:gd name="connsiteY9" fmla="*/ 553586 h 1047750"/>
                <a:gd name="connsiteX10" fmla="*/ 321185 w 647700"/>
                <a:gd name="connsiteY10" fmla="*/ 521676 h 1047750"/>
                <a:gd name="connsiteX11" fmla="*/ 251967 w 647700"/>
                <a:gd name="connsiteY11" fmla="*/ 452336 h 1047750"/>
                <a:gd name="connsiteX12" fmla="*/ 163384 w 647700"/>
                <a:gd name="connsiteY12" fmla="*/ 387852 h 1047750"/>
                <a:gd name="connsiteX13" fmla="*/ 125075 w 647700"/>
                <a:gd name="connsiteY13" fmla="*/ 392710 h 1047750"/>
                <a:gd name="connsiteX14" fmla="*/ 68868 w 647700"/>
                <a:gd name="connsiteY14" fmla="*/ 381850 h 1047750"/>
                <a:gd name="connsiteX15" fmla="*/ 26167 w 647700"/>
                <a:gd name="connsiteY15" fmla="*/ 345940 h 1047750"/>
                <a:gd name="connsiteX16" fmla="*/ 16661 w 647700"/>
                <a:gd name="connsiteY16" fmla="*/ 330130 h 1047750"/>
                <a:gd name="connsiteX17" fmla="*/ 7145 w 647700"/>
                <a:gd name="connsiteY17" fmla="*/ 276028 h 1047750"/>
                <a:gd name="connsiteX18" fmla="*/ 11841 w 647700"/>
                <a:gd name="connsiteY18" fmla="*/ 233926 h 1047750"/>
                <a:gd name="connsiteX19" fmla="*/ 16661 w 647700"/>
                <a:gd name="connsiteY19" fmla="*/ 224306 h 1047750"/>
                <a:gd name="connsiteX20" fmla="*/ 21471 w 647700"/>
                <a:gd name="connsiteY20" fmla="*/ 214686 h 1047750"/>
                <a:gd name="connsiteX21" fmla="*/ 26281 w 647700"/>
                <a:gd name="connsiteY21" fmla="*/ 209163 h 1047750"/>
                <a:gd name="connsiteX22" fmla="*/ 73135 w 647700"/>
                <a:gd name="connsiteY22" fmla="*/ 171349 h 1047750"/>
                <a:gd name="connsiteX23" fmla="*/ 169594 w 647700"/>
                <a:gd name="connsiteY23" fmla="*/ 170967 h 1047750"/>
                <a:gd name="connsiteX24" fmla="*/ 236450 w 647700"/>
                <a:gd name="connsiteY24" fmla="*/ 281551 h 1047750"/>
                <a:gd name="connsiteX25" fmla="*/ 230602 w 647700"/>
                <a:gd name="connsiteY25" fmla="*/ 322223 h 1047750"/>
                <a:gd name="connsiteX26" fmla="*/ 296172 w 647700"/>
                <a:gd name="connsiteY26" fmla="*/ 405186 h 1047750"/>
                <a:gd name="connsiteX27" fmla="*/ 371248 w 647700"/>
                <a:gd name="connsiteY27" fmla="*/ 474433 h 1047750"/>
                <a:gd name="connsiteX28" fmla="*/ 393575 w 647700"/>
                <a:gd name="connsiteY28" fmla="*/ 465194 h 1047750"/>
                <a:gd name="connsiteX29" fmla="*/ 421388 w 647700"/>
                <a:gd name="connsiteY29" fmla="*/ 454431 h 1047750"/>
                <a:gd name="connsiteX30" fmla="*/ 432799 w 647700"/>
                <a:gd name="connsiteY30" fmla="*/ 452811 h 1047750"/>
                <a:gd name="connsiteX31" fmla="*/ 434085 w 647700"/>
                <a:gd name="connsiteY31" fmla="*/ 343655 h 1047750"/>
                <a:gd name="connsiteX32" fmla="*/ 435380 w 647700"/>
                <a:gd name="connsiteY32" fmla="*/ 234403 h 1047750"/>
                <a:gd name="connsiteX33" fmla="*/ 417254 w 647700"/>
                <a:gd name="connsiteY33" fmla="*/ 225927 h 1047750"/>
                <a:gd name="connsiteX34" fmla="*/ 366895 w 647700"/>
                <a:gd name="connsiteY34" fmla="*/ 177730 h 1047750"/>
                <a:gd name="connsiteX35" fmla="*/ 363038 w 647700"/>
                <a:gd name="connsiteY35" fmla="*/ 72287 h 1047750"/>
                <a:gd name="connsiteX36" fmla="*/ 418330 w 647700"/>
                <a:gd name="connsiteY36" fmla="*/ 17423 h 1047750"/>
                <a:gd name="connsiteX37" fmla="*/ 522867 w 647700"/>
                <a:gd name="connsiteY37" fmla="*/ 19804 h 1047750"/>
                <a:gd name="connsiteX38" fmla="*/ 582017 w 647700"/>
                <a:gd name="connsiteY38" fmla="*/ 92958 h 1047750"/>
                <a:gd name="connsiteX39" fmla="*/ 551290 w 647700"/>
                <a:gd name="connsiteY39" fmla="*/ 206209 h 1047750"/>
                <a:gd name="connsiteX40" fmla="*/ 532925 w 647700"/>
                <a:gd name="connsiteY40" fmla="*/ 219448 h 1047750"/>
                <a:gd name="connsiteX41" fmla="*/ 526610 w 647700"/>
                <a:gd name="connsiteY41" fmla="*/ 224306 h 1047750"/>
                <a:gd name="connsiteX42" fmla="*/ 517543 w 647700"/>
                <a:gd name="connsiteY42" fmla="*/ 229068 h 1047750"/>
                <a:gd name="connsiteX43" fmla="*/ 502617 w 647700"/>
                <a:gd name="connsiteY43" fmla="*/ 343655 h 1047750"/>
                <a:gd name="connsiteX44" fmla="*/ 521838 w 647700"/>
                <a:gd name="connsiteY44" fmla="*/ 455192 h 1047750"/>
                <a:gd name="connsiteX45" fmla="*/ 550071 w 647700"/>
                <a:gd name="connsiteY45" fmla="*/ 466052 h 1047750"/>
                <a:gd name="connsiteX46" fmla="*/ 646873 w 647700"/>
                <a:gd name="connsiteY46" fmla="*/ 626928 h 1047750"/>
                <a:gd name="connsiteX47" fmla="*/ 626109 w 647700"/>
                <a:gd name="connsiteY47" fmla="*/ 709321 h 1047750"/>
                <a:gd name="connsiteX48" fmla="*/ 570768 w 647700"/>
                <a:gd name="connsiteY48" fmla="*/ 772756 h 1047750"/>
                <a:gd name="connsiteX49" fmla="*/ 565091 w 647700"/>
                <a:gd name="connsiteY49" fmla="*/ 776377 h 1047750"/>
                <a:gd name="connsiteX50" fmla="*/ 520400 w 647700"/>
                <a:gd name="connsiteY50" fmla="*/ 798473 h 1047750"/>
                <a:gd name="connsiteX51" fmla="*/ 504503 w 647700"/>
                <a:gd name="connsiteY51" fmla="*/ 813810 h 1047750"/>
                <a:gd name="connsiteX52" fmla="*/ 503493 w 647700"/>
                <a:gd name="connsiteY52" fmla="*/ 932872 h 1047750"/>
                <a:gd name="connsiteX53" fmla="*/ 504960 w 647700"/>
                <a:gd name="connsiteY53" fmla="*/ 1041170 h 1047750"/>
                <a:gd name="connsiteX54" fmla="*/ 470080 w 647700"/>
                <a:gd name="connsiteY54" fmla="*/ 1038598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47700" h="1047750">
                  <a:moveTo>
                    <a:pt x="470080" y="1038598"/>
                  </a:moveTo>
                  <a:lnTo>
                    <a:pt x="435199" y="1036884"/>
                  </a:lnTo>
                  <a:lnTo>
                    <a:pt x="435199" y="919252"/>
                  </a:lnTo>
                  <a:cubicBezTo>
                    <a:pt x="435199" y="804761"/>
                    <a:pt x="434942" y="801617"/>
                    <a:pt x="425579" y="801617"/>
                  </a:cubicBezTo>
                  <a:cubicBezTo>
                    <a:pt x="420283" y="801617"/>
                    <a:pt x="415959" y="799427"/>
                    <a:pt x="415959" y="796759"/>
                  </a:cubicBezTo>
                  <a:cubicBezTo>
                    <a:pt x="415959" y="794092"/>
                    <a:pt x="411472" y="791997"/>
                    <a:pt x="405995" y="791997"/>
                  </a:cubicBezTo>
                  <a:cubicBezTo>
                    <a:pt x="393832" y="791997"/>
                    <a:pt x="355741" y="766566"/>
                    <a:pt x="337911" y="746562"/>
                  </a:cubicBezTo>
                  <a:cubicBezTo>
                    <a:pt x="330700" y="738465"/>
                    <a:pt x="317994" y="718083"/>
                    <a:pt x="309660" y="701223"/>
                  </a:cubicBezTo>
                  <a:cubicBezTo>
                    <a:pt x="296201" y="673983"/>
                    <a:pt x="294486" y="665791"/>
                    <a:pt x="294315" y="627977"/>
                  </a:cubicBezTo>
                  <a:cubicBezTo>
                    <a:pt x="294143" y="591781"/>
                    <a:pt x="296134" y="580638"/>
                    <a:pt x="307650" y="553586"/>
                  </a:cubicBezTo>
                  <a:lnTo>
                    <a:pt x="321185" y="521676"/>
                  </a:lnTo>
                  <a:lnTo>
                    <a:pt x="251967" y="452336"/>
                  </a:lnTo>
                  <a:cubicBezTo>
                    <a:pt x="187482" y="387756"/>
                    <a:pt x="170899" y="375660"/>
                    <a:pt x="163384" y="387852"/>
                  </a:cubicBezTo>
                  <a:cubicBezTo>
                    <a:pt x="161755" y="390519"/>
                    <a:pt x="144506" y="392710"/>
                    <a:pt x="125075" y="392710"/>
                  </a:cubicBezTo>
                  <a:cubicBezTo>
                    <a:pt x="97804" y="392710"/>
                    <a:pt x="84955" y="390233"/>
                    <a:pt x="68868" y="381850"/>
                  </a:cubicBezTo>
                  <a:cubicBezTo>
                    <a:pt x="47693" y="370897"/>
                    <a:pt x="26367" y="352893"/>
                    <a:pt x="26167" y="345940"/>
                  </a:cubicBezTo>
                  <a:cubicBezTo>
                    <a:pt x="26110" y="343845"/>
                    <a:pt x="21833" y="336701"/>
                    <a:pt x="16661" y="330130"/>
                  </a:cubicBezTo>
                  <a:cubicBezTo>
                    <a:pt x="8974" y="320319"/>
                    <a:pt x="7231" y="310317"/>
                    <a:pt x="7145" y="276028"/>
                  </a:cubicBezTo>
                  <a:cubicBezTo>
                    <a:pt x="7079" y="251072"/>
                    <a:pt x="8993" y="233926"/>
                    <a:pt x="11841" y="233926"/>
                  </a:cubicBezTo>
                  <a:cubicBezTo>
                    <a:pt x="14489" y="233926"/>
                    <a:pt x="16661" y="229545"/>
                    <a:pt x="16661" y="224306"/>
                  </a:cubicBezTo>
                  <a:cubicBezTo>
                    <a:pt x="16661" y="218974"/>
                    <a:pt x="18823" y="214686"/>
                    <a:pt x="21471" y="214686"/>
                  </a:cubicBezTo>
                  <a:cubicBezTo>
                    <a:pt x="24110" y="214686"/>
                    <a:pt x="26281" y="212209"/>
                    <a:pt x="26281" y="209163"/>
                  </a:cubicBezTo>
                  <a:cubicBezTo>
                    <a:pt x="26281" y="201256"/>
                    <a:pt x="49598" y="182397"/>
                    <a:pt x="73135" y="171349"/>
                  </a:cubicBezTo>
                  <a:cubicBezTo>
                    <a:pt x="100186" y="158584"/>
                    <a:pt x="145277" y="158394"/>
                    <a:pt x="169594" y="170967"/>
                  </a:cubicBezTo>
                  <a:cubicBezTo>
                    <a:pt x="213619" y="193636"/>
                    <a:pt x="240184" y="237547"/>
                    <a:pt x="236450" y="281551"/>
                  </a:cubicBezTo>
                  <a:cubicBezTo>
                    <a:pt x="235203" y="296411"/>
                    <a:pt x="232564" y="314603"/>
                    <a:pt x="230602" y="322223"/>
                  </a:cubicBezTo>
                  <a:cubicBezTo>
                    <a:pt x="227259" y="334988"/>
                    <a:pt x="231516" y="340417"/>
                    <a:pt x="296172" y="405186"/>
                  </a:cubicBezTo>
                  <a:cubicBezTo>
                    <a:pt x="334205" y="443286"/>
                    <a:pt x="367991" y="474433"/>
                    <a:pt x="371248" y="474433"/>
                  </a:cubicBezTo>
                  <a:cubicBezTo>
                    <a:pt x="374506" y="474433"/>
                    <a:pt x="384555" y="470337"/>
                    <a:pt x="393575" y="465194"/>
                  </a:cubicBezTo>
                  <a:cubicBezTo>
                    <a:pt x="402595" y="460145"/>
                    <a:pt x="415111" y="455287"/>
                    <a:pt x="421388" y="454431"/>
                  </a:cubicBezTo>
                  <a:lnTo>
                    <a:pt x="432799" y="452811"/>
                  </a:lnTo>
                  <a:lnTo>
                    <a:pt x="434085" y="343655"/>
                  </a:lnTo>
                  <a:lnTo>
                    <a:pt x="435380" y="234403"/>
                  </a:lnTo>
                  <a:lnTo>
                    <a:pt x="417254" y="225927"/>
                  </a:lnTo>
                  <a:cubicBezTo>
                    <a:pt x="395270" y="215544"/>
                    <a:pt x="381164" y="202019"/>
                    <a:pt x="366895" y="177730"/>
                  </a:cubicBezTo>
                  <a:cubicBezTo>
                    <a:pt x="353589" y="154964"/>
                    <a:pt x="351389" y="94767"/>
                    <a:pt x="363038" y="72287"/>
                  </a:cubicBezTo>
                  <a:cubicBezTo>
                    <a:pt x="372706" y="53619"/>
                    <a:pt x="397299" y="29234"/>
                    <a:pt x="418330" y="17423"/>
                  </a:cubicBezTo>
                  <a:cubicBezTo>
                    <a:pt x="444419" y="2754"/>
                    <a:pt x="495702" y="3994"/>
                    <a:pt x="522867" y="19804"/>
                  </a:cubicBezTo>
                  <a:cubicBezTo>
                    <a:pt x="560215" y="41617"/>
                    <a:pt x="570930" y="54858"/>
                    <a:pt x="582017" y="92958"/>
                  </a:cubicBezTo>
                  <a:cubicBezTo>
                    <a:pt x="593600" y="132867"/>
                    <a:pt x="583179" y="171253"/>
                    <a:pt x="551290" y="206209"/>
                  </a:cubicBezTo>
                  <a:cubicBezTo>
                    <a:pt x="544660" y="213544"/>
                    <a:pt x="536393" y="219448"/>
                    <a:pt x="532925" y="219448"/>
                  </a:cubicBezTo>
                  <a:cubicBezTo>
                    <a:pt x="529449" y="219448"/>
                    <a:pt x="526610" y="221639"/>
                    <a:pt x="526610" y="224306"/>
                  </a:cubicBezTo>
                  <a:cubicBezTo>
                    <a:pt x="526610" y="226973"/>
                    <a:pt x="522534" y="229068"/>
                    <a:pt x="517543" y="229068"/>
                  </a:cubicBezTo>
                  <a:cubicBezTo>
                    <a:pt x="504217" y="229068"/>
                    <a:pt x="502693" y="240879"/>
                    <a:pt x="502617" y="343655"/>
                  </a:cubicBezTo>
                  <a:cubicBezTo>
                    <a:pt x="502550" y="439763"/>
                    <a:pt x="505208" y="455192"/>
                    <a:pt x="521838" y="455192"/>
                  </a:cubicBezTo>
                  <a:cubicBezTo>
                    <a:pt x="526963" y="455192"/>
                    <a:pt x="539669" y="460050"/>
                    <a:pt x="550071" y="466052"/>
                  </a:cubicBezTo>
                  <a:cubicBezTo>
                    <a:pt x="613821" y="502533"/>
                    <a:pt x="646873" y="557490"/>
                    <a:pt x="646873" y="626928"/>
                  </a:cubicBezTo>
                  <a:cubicBezTo>
                    <a:pt x="646873" y="661696"/>
                    <a:pt x="644635" y="670553"/>
                    <a:pt x="626109" y="709321"/>
                  </a:cubicBezTo>
                  <a:cubicBezTo>
                    <a:pt x="615193" y="732084"/>
                    <a:pt x="579760" y="772756"/>
                    <a:pt x="570768" y="772756"/>
                  </a:cubicBezTo>
                  <a:cubicBezTo>
                    <a:pt x="567644" y="772756"/>
                    <a:pt x="565091" y="774375"/>
                    <a:pt x="565091" y="776377"/>
                  </a:cubicBezTo>
                  <a:cubicBezTo>
                    <a:pt x="565091" y="779709"/>
                    <a:pt x="558700" y="782853"/>
                    <a:pt x="520400" y="798473"/>
                  </a:cubicBezTo>
                  <a:cubicBezTo>
                    <a:pt x="513028" y="801522"/>
                    <a:pt x="505874" y="808380"/>
                    <a:pt x="504503" y="813810"/>
                  </a:cubicBezTo>
                  <a:cubicBezTo>
                    <a:pt x="503141" y="819144"/>
                    <a:pt x="502684" y="872769"/>
                    <a:pt x="503493" y="932872"/>
                  </a:cubicBezTo>
                  <a:cubicBezTo>
                    <a:pt x="504303" y="992975"/>
                    <a:pt x="504960" y="1041742"/>
                    <a:pt x="504960" y="1041170"/>
                  </a:cubicBezTo>
                  <a:cubicBezTo>
                    <a:pt x="504960" y="1040696"/>
                    <a:pt x="489263" y="1039456"/>
                    <a:pt x="470080" y="1038598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66">
              <a:extLst>
                <a:ext uri="{FF2B5EF4-FFF2-40B4-BE49-F238E27FC236}">
                  <a16:creationId xmlns="" xmlns:a16="http://schemas.microsoft.com/office/drawing/2014/main" id="{2FD8B03B-E61E-40E0-B82B-0C274AE5E8CA}"/>
                </a:ext>
              </a:extLst>
            </p:cNvPr>
            <p:cNvSpPr/>
            <p:nvPr/>
          </p:nvSpPr>
          <p:spPr>
            <a:xfrm>
              <a:off x="-1960332" y="3597164"/>
              <a:ext cx="1038225" cy="647700"/>
            </a:xfrm>
            <a:custGeom>
              <a:avLst/>
              <a:gdLst>
                <a:gd name="connsiteX0" fmla="*/ 707222 w 1038225"/>
                <a:gd name="connsiteY0" fmla="*/ 633603 h 647700"/>
                <a:gd name="connsiteX1" fmla="*/ 646986 w 1038225"/>
                <a:gd name="connsiteY1" fmla="*/ 526542 h 647700"/>
                <a:gd name="connsiteX2" fmla="*/ 651796 w 1038225"/>
                <a:gd name="connsiteY2" fmla="*/ 488252 h 647700"/>
                <a:gd name="connsiteX3" fmla="*/ 656606 w 1038225"/>
                <a:gd name="connsiteY3" fmla="*/ 477108 h 647700"/>
                <a:gd name="connsiteX4" fmla="*/ 515350 w 1038225"/>
                <a:gd name="connsiteY4" fmla="*/ 331852 h 647700"/>
                <a:gd name="connsiteX5" fmla="*/ 496167 w 1038225"/>
                <a:gd name="connsiteY5" fmla="*/ 338424 h 647700"/>
                <a:gd name="connsiteX6" fmla="*/ 467554 w 1038225"/>
                <a:gd name="connsiteY6" fmla="*/ 350425 h 647700"/>
                <a:gd name="connsiteX7" fmla="*/ 359474 w 1038225"/>
                <a:gd name="connsiteY7" fmla="*/ 351665 h 647700"/>
                <a:gd name="connsiteX8" fmla="*/ 327870 w 1038225"/>
                <a:gd name="connsiteY8" fmla="*/ 336233 h 647700"/>
                <a:gd name="connsiteX9" fmla="*/ 253137 w 1038225"/>
                <a:gd name="connsiteY9" fmla="*/ 261747 h 647700"/>
                <a:gd name="connsiteX10" fmla="*/ 242316 w 1038225"/>
                <a:gd name="connsiteY10" fmla="*/ 239364 h 647700"/>
                <a:gd name="connsiteX11" fmla="*/ 238068 w 1038225"/>
                <a:gd name="connsiteY11" fmla="*/ 224219 h 647700"/>
                <a:gd name="connsiteX12" fmla="*/ 230457 w 1038225"/>
                <a:gd name="connsiteY12" fmla="*/ 214503 h 647700"/>
                <a:gd name="connsiteX13" fmla="*/ 118053 w 1038225"/>
                <a:gd name="connsiteY13" fmla="*/ 211645 h 647700"/>
                <a:gd name="connsiteX14" fmla="*/ 13259 w 1038225"/>
                <a:gd name="connsiteY14" fmla="*/ 211645 h 647700"/>
                <a:gd name="connsiteX15" fmla="*/ 10201 w 1038225"/>
                <a:gd name="connsiteY15" fmla="*/ 189263 h 647700"/>
                <a:gd name="connsiteX16" fmla="*/ 7144 w 1038225"/>
                <a:gd name="connsiteY16" fmla="*/ 155639 h 647700"/>
                <a:gd name="connsiteX17" fmla="*/ 7144 w 1038225"/>
                <a:gd name="connsiteY17" fmla="*/ 144210 h 647700"/>
                <a:gd name="connsiteX18" fmla="*/ 122606 w 1038225"/>
                <a:gd name="connsiteY18" fmla="*/ 144210 h 647700"/>
                <a:gd name="connsiteX19" fmla="*/ 238068 w 1038225"/>
                <a:gd name="connsiteY19" fmla="*/ 134589 h 647700"/>
                <a:gd name="connsiteX20" fmla="*/ 242878 w 1038225"/>
                <a:gd name="connsiteY20" fmla="*/ 124969 h 647700"/>
                <a:gd name="connsiteX21" fmla="*/ 247688 w 1038225"/>
                <a:gd name="connsiteY21" fmla="*/ 116300 h 647700"/>
                <a:gd name="connsiteX22" fmla="*/ 292760 w 1038225"/>
                <a:gd name="connsiteY22" fmla="*/ 47151 h 647700"/>
                <a:gd name="connsiteX23" fmla="*/ 334280 w 1038225"/>
                <a:gd name="connsiteY23" fmla="*/ 20575 h 647700"/>
                <a:gd name="connsiteX24" fmla="*/ 413661 w 1038225"/>
                <a:gd name="connsiteY24" fmla="*/ 7144 h 647700"/>
                <a:gd name="connsiteX25" fmla="*/ 491338 w 1038225"/>
                <a:gd name="connsiteY25" fmla="*/ 20194 h 647700"/>
                <a:gd name="connsiteX26" fmla="*/ 574824 w 1038225"/>
                <a:gd name="connsiteY26" fmla="*/ 108110 h 647700"/>
                <a:gd name="connsiteX27" fmla="*/ 579311 w 1038225"/>
                <a:gd name="connsiteY27" fmla="*/ 115349 h 647700"/>
                <a:gd name="connsiteX28" fmla="*/ 585330 w 1038225"/>
                <a:gd name="connsiteY28" fmla="*/ 128588 h 647700"/>
                <a:gd name="connsiteX29" fmla="*/ 586854 w 1038225"/>
                <a:gd name="connsiteY29" fmla="*/ 141829 h 647700"/>
                <a:gd name="connsiteX30" fmla="*/ 696030 w 1038225"/>
                <a:gd name="connsiteY30" fmla="*/ 143161 h 647700"/>
                <a:gd name="connsiteX31" fmla="*/ 805206 w 1038225"/>
                <a:gd name="connsiteY31" fmla="*/ 144400 h 647700"/>
                <a:gd name="connsiteX32" fmla="*/ 813759 w 1038225"/>
                <a:gd name="connsiteY32" fmla="*/ 126302 h 647700"/>
                <a:gd name="connsiteX33" fmla="*/ 861956 w 1038225"/>
                <a:gd name="connsiteY33" fmla="*/ 76200 h 647700"/>
                <a:gd name="connsiteX34" fmla="*/ 971350 w 1038225"/>
                <a:gd name="connsiteY34" fmla="*/ 76486 h 647700"/>
                <a:gd name="connsiteX35" fmla="*/ 1024909 w 1038225"/>
                <a:gd name="connsiteY35" fmla="*/ 133636 h 647700"/>
                <a:gd name="connsiteX36" fmla="*/ 1027043 w 1038225"/>
                <a:gd name="connsiteY36" fmla="*/ 221266 h 647700"/>
                <a:gd name="connsiteX37" fmla="*/ 1022233 w 1038225"/>
                <a:gd name="connsiteY37" fmla="*/ 230125 h 647700"/>
                <a:gd name="connsiteX38" fmla="*/ 980523 w 1038225"/>
                <a:gd name="connsiteY38" fmla="*/ 277560 h 647700"/>
                <a:gd name="connsiteX39" fmla="*/ 835809 w 1038225"/>
                <a:gd name="connsiteY39" fmla="*/ 261272 h 647700"/>
                <a:gd name="connsiteX40" fmla="*/ 810558 w 1038225"/>
                <a:gd name="connsiteY40" fmla="*/ 228600 h 647700"/>
                <a:gd name="connsiteX41" fmla="*/ 694468 w 1038225"/>
                <a:gd name="connsiteY41" fmla="*/ 211645 h 647700"/>
                <a:gd name="connsiteX42" fmla="*/ 584445 w 1038225"/>
                <a:gd name="connsiteY42" fmla="*/ 230886 h 647700"/>
                <a:gd name="connsiteX43" fmla="*/ 574824 w 1038225"/>
                <a:gd name="connsiteY43" fmla="*/ 257270 h 647700"/>
                <a:gd name="connsiteX44" fmla="*/ 565204 w 1038225"/>
                <a:gd name="connsiteY44" fmla="*/ 280418 h 647700"/>
                <a:gd name="connsiteX45" fmla="*/ 634470 w 1038225"/>
                <a:gd name="connsiteY45" fmla="*/ 355474 h 647700"/>
                <a:gd name="connsiteX46" fmla="*/ 717461 w 1038225"/>
                <a:gd name="connsiteY46" fmla="*/ 421007 h 647700"/>
                <a:gd name="connsiteX47" fmla="*/ 806672 w 1038225"/>
                <a:gd name="connsiteY47" fmla="*/ 422625 h 647700"/>
                <a:gd name="connsiteX48" fmla="*/ 868289 w 1038225"/>
                <a:gd name="connsiteY48" fmla="*/ 481299 h 647700"/>
                <a:gd name="connsiteX49" fmla="*/ 873100 w 1038225"/>
                <a:gd name="connsiteY49" fmla="*/ 493014 h 647700"/>
                <a:gd name="connsiteX50" fmla="*/ 877910 w 1038225"/>
                <a:gd name="connsiteY50" fmla="*/ 529114 h 647700"/>
                <a:gd name="connsiteX51" fmla="*/ 873100 w 1038225"/>
                <a:gd name="connsiteY51" fmla="*/ 565214 h 647700"/>
                <a:gd name="connsiteX52" fmla="*/ 868289 w 1038225"/>
                <a:gd name="connsiteY52" fmla="*/ 577502 h 647700"/>
                <a:gd name="connsiteX53" fmla="*/ 863470 w 1038225"/>
                <a:gd name="connsiteY53" fmla="*/ 586836 h 647700"/>
                <a:gd name="connsiteX54" fmla="*/ 858660 w 1038225"/>
                <a:gd name="connsiteY54" fmla="*/ 593408 h 647700"/>
                <a:gd name="connsiteX55" fmla="*/ 815416 w 1038225"/>
                <a:gd name="connsiteY55" fmla="*/ 633794 h 647700"/>
                <a:gd name="connsiteX56" fmla="*/ 707222 w 1038225"/>
                <a:gd name="connsiteY56" fmla="*/ 633603 h 647700"/>
                <a:gd name="connsiteX57" fmla="*/ 707222 w 1038225"/>
                <a:gd name="connsiteY57" fmla="*/ 63360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038225" h="647700">
                  <a:moveTo>
                    <a:pt x="707222" y="633603"/>
                  </a:moveTo>
                  <a:cubicBezTo>
                    <a:pt x="664826" y="609886"/>
                    <a:pt x="646986" y="578169"/>
                    <a:pt x="646986" y="526542"/>
                  </a:cubicBezTo>
                  <a:cubicBezTo>
                    <a:pt x="646986" y="507111"/>
                    <a:pt x="649148" y="489872"/>
                    <a:pt x="651796" y="488252"/>
                  </a:cubicBezTo>
                  <a:cubicBezTo>
                    <a:pt x="654444" y="486633"/>
                    <a:pt x="656606" y="481585"/>
                    <a:pt x="656606" y="477108"/>
                  </a:cubicBezTo>
                  <a:cubicBezTo>
                    <a:pt x="656606" y="469011"/>
                    <a:pt x="523199" y="331852"/>
                    <a:pt x="515350" y="331852"/>
                  </a:cubicBezTo>
                  <a:cubicBezTo>
                    <a:pt x="513140" y="331852"/>
                    <a:pt x="504511" y="334805"/>
                    <a:pt x="496167" y="338424"/>
                  </a:cubicBezTo>
                  <a:cubicBezTo>
                    <a:pt x="487832" y="342044"/>
                    <a:pt x="474955" y="347472"/>
                    <a:pt x="467554" y="350425"/>
                  </a:cubicBezTo>
                  <a:cubicBezTo>
                    <a:pt x="451656" y="356901"/>
                    <a:pt x="371504" y="357855"/>
                    <a:pt x="359474" y="351665"/>
                  </a:cubicBezTo>
                  <a:cubicBezTo>
                    <a:pt x="354873" y="349283"/>
                    <a:pt x="340662" y="342330"/>
                    <a:pt x="327870" y="336233"/>
                  </a:cubicBezTo>
                  <a:cubicBezTo>
                    <a:pt x="303371" y="324517"/>
                    <a:pt x="264224" y="285559"/>
                    <a:pt x="253137" y="261747"/>
                  </a:cubicBezTo>
                  <a:cubicBezTo>
                    <a:pt x="249517" y="254033"/>
                    <a:pt x="244650" y="243936"/>
                    <a:pt x="242316" y="239364"/>
                  </a:cubicBezTo>
                  <a:cubicBezTo>
                    <a:pt x="239973" y="234697"/>
                    <a:pt x="238068" y="227935"/>
                    <a:pt x="238068" y="224219"/>
                  </a:cubicBezTo>
                  <a:cubicBezTo>
                    <a:pt x="238068" y="220505"/>
                    <a:pt x="234639" y="216124"/>
                    <a:pt x="230457" y="214503"/>
                  </a:cubicBezTo>
                  <a:cubicBezTo>
                    <a:pt x="226266" y="212885"/>
                    <a:pt x="175689" y="211645"/>
                    <a:pt x="118053" y="211645"/>
                  </a:cubicBezTo>
                  <a:lnTo>
                    <a:pt x="13259" y="211645"/>
                  </a:lnTo>
                  <a:lnTo>
                    <a:pt x="10201" y="189263"/>
                  </a:lnTo>
                  <a:cubicBezTo>
                    <a:pt x="8515" y="176975"/>
                    <a:pt x="7144" y="161830"/>
                    <a:pt x="7144" y="155639"/>
                  </a:cubicBezTo>
                  <a:lnTo>
                    <a:pt x="7144" y="144210"/>
                  </a:lnTo>
                  <a:lnTo>
                    <a:pt x="122606" y="144210"/>
                  </a:lnTo>
                  <a:cubicBezTo>
                    <a:pt x="234858" y="144210"/>
                    <a:pt x="238068" y="144019"/>
                    <a:pt x="238068" y="134589"/>
                  </a:cubicBezTo>
                  <a:cubicBezTo>
                    <a:pt x="238068" y="129350"/>
                    <a:pt x="240230" y="124969"/>
                    <a:pt x="242878" y="124969"/>
                  </a:cubicBezTo>
                  <a:cubicBezTo>
                    <a:pt x="245516" y="124969"/>
                    <a:pt x="247688" y="121062"/>
                    <a:pt x="247688" y="116300"/>
                  </a:cubicBezTo>
                  <a:cubicBezTo>
                    <a:pt x="247688" y="104301"/>
                    <a:pt x="274568" y="63057"/>
                    <a:pt x="292760" y="47151"/>
                  </a:cubicBezTo>
                  <a:cubicBezTo>
                    <a:pt x="301038" y="39912"/>
                    <a:pt x="319726" y="28005"/>
                    <a:pt x="334280" y="20575"/>
                  </a:cubicBezTo>
                  <a:cubicBezTo>
                    <a:pt x="358483" y="8288"/>
                    <a:pt x="365246" y="7144"/>
                    <a:pt x="413661" y="7144"/>
                  </a:cubicBezTo>
                  <a:cubicBezTo>
                    <a:pt x="461896" y="7144"/>
                    <a:pt x="468773" y="8383"/>
                    <a:pt x="491338" y="20194"/>
                  </a:cubicBezTo>
                  <a:cubicBezTo>
                    <a:pt x="528961" y="40007"/>
                    <a:pt x="574824" y="88297"/>
                    <a:pt x="574824" y="108110"/>
                  </a:cubicBezTo>
                  <a:cubicBezTo>
                    <a:pt x="574824" y="112109"/>
                    <a:pt x="576844" y="115349"/>
                    <a:pt x="579311" y="115349"/>
                  </a:cubicBezTo>
                  <a:cubicBezTo>
                    <a:pt x="581787" y="115349"/>
                    <a:pt x="584492" y="121348"/>
                    <a:pt x="585330" y="128588"/>
                  </a:cubicBezTo>
                  <a:lnTo>
                    <a:pt x="586854" y="141829"/>
                  </a:lnTo>
                  <a:lnTo>
                    <a:pt x="696030" y="143161"/>
                  </a:lnTo>
                  <a:lnTo>
                    <a:pt x="805206" y="144400"/>
                  </a:lnTo>
                  <a:lnTo>
                    <a:pt x="813759" y="126302"/>
                  </a:lnTo>
                  <a:cubicBezTo>
                    <a:pt x="824208" y="104205"/>
                    <a:pt x="837829" y="90013"/>
                    <a:pt x="861956" y="76200"/>
                  </a:cubicBezTo>
                  <a:cubicBezTo>
                    <a:pt x="888302" y="61247"/>
                    <a:pt x="944747" y="61343"/>
                    <a:pt x="971350" y="76486"/>
                  </a:cubicBezTo>
                  <a:cubicBezTo>
                    <a:pt x="995258" y="90201"/>
                    <a:pt x="1015984" y="112300"/>
                    <a:pt x="1024909" y="133636"/>
                  </a:cubicBezTo>
                  <a:cubicBezTo>
                    <a:pt x="1032834" y="152591"/>
                    <a:pt x="1034501" y="221266"/>
                    <a:pt x="1027043" y="221266"/>
                  </a:cubicBezTo>
                  <a:cubicBezTo>
                    <a:pt x="1024395" y="221266"/>
                    <a:pt x="1022233" y="225268"/>
                    <a:pt x="1022233" y="230125"/>
                  </a:cubicBezTo>
                  <a:cubicBezTo>
                    <a:pt x="1022233" y="239937"/>
                    <a:pt x="1000982" y="264128"/>
                    <a:pt x="980523" y="277560"/>
                  </a:cubicBezTo>
                  <a:cubicBezTo>
                    <a:pt x="931174" y="309849"/>
                    <a:pt x="879120" y="304040"/>
                    <a:pt x="835809" y="261272"/>
                  </a:cubicBezTo>
                  <a:cubicBezTo>
                    <a:pt x="821922" y="247555"/>
                    <a:pt x="810558" y="232888"/>
                    <a:pt x="810558" y="228600"/>
                  </a:cubicBezTo>
                  <a:cubicBezTo>
                    <a:pt x="810558" y="214980"/>
                    <a:pt x="787480" y="211645"/>
                    <a:pt x="694468" y="211645"/>
                  </a:cubicBezTo>
                  <a:cubicBezTo>
                    <a:pt x="599932" y="211645"/>
                    <a:pt x="584445" y="214313"/>
                    <a:pt x="584445" y="230886"/>
                  </a:cubicBezTo>
                  <a:cubicBezTo>
                    <a:pt x="584445" y="236030"/>
                    <a:pt x="580111" y="247936"/>
                    <a:pt x="574824" y="257270"/>
                  </a:cubicBezTo>
                  <a:cubicBezTo>
                    <a:pt x="569528" y="266700"/>
                    <a:pt x="565204" y="277083"/>
                    <a:pt x="565204" y="280418"/>
                  </a:cubicBezTo>
                  <a:cubicBezTo>
                    <a:pt x="565204" y="283655"/>
                    <a:pt x="596370" y="317374"/>
                    <a:pt x="634470" y="355474"/>
                  </a:cubicBezTo>
                  <a:cubicBezTo>
                    <a:pt x="699240" y="420053"/>
                    <a:pt x="704631" y="424339"/>
                    <a:pt x="717461" y="421007"/>
                  </a:cubicBezTo>
                  <a:cubicBezTo>
                    <a:pt x="751027" y="412242"/>
                    <a:pt x="783898" y="412910"/>
                    <a:pt x="806672" y="422625"/>
                  </a:cubicBezTo>
                  <a:cubicBezTo>
                    <a:pt x="832095" y="433578"/>
                    <a:pt x="868289" y="468060"/>
                    <a:pt x="868289" y="481299"/>
                  </a:cubicBezTo>
                  <a:cubicBezTo>
                    <a:pt x="868289" y="486156"/>
                    <a:pt x="870452" y="491396"/>
                    <a:pt x="873100" y="493014"/>
                  </a:cubicBezTo>
                  <a:cubicBezTo>
                    <a:pt x="875738" y="494635"/>
                    <a:pt x="877910" y="510922"/>
                    <a:pt x="877910" y="529114"/>
                  </a:cubicBezTo>
                  <a:cubicBezTo>
                    <a:pt x="877910" y="547306"/>
                    <a:pt x="875738" y="563596"/>
                    <a:pt x="873100" y="565214"/>
                  </a:cubicBezTo>
                  <a:cubicBezTo>
                    <a:pt x="870452" y="566833"/>
                    <a:pt x="868289" y="572358"/>
                    <a:pt x="868289" y="577502"/>
                  </a:cubicBezTo>
                  <a:cubicBezTo>
                    <a:pt x="868289" y="582646"/>
                    <a:pt x="866118" y="586836"/>
                    <a:pt x="863470" y="586836"/>
                  </a:cubicBezTo>
                  <a:cubicBezTo>
                    <a:pt x="860831" y="586836"/>
                    <a:pt x="858660" y="589790"/>
                    <a:pt x="858660" y="593408"/>
                  </a:cubicBezTo>
                  <a:cubicBezTo>
                    <a:pt x="858660" y="602838"/>
                    <a:pt x="838905" y="621220"/>
                    <a:pt x="815416" y="633794"/>
                  </a:cubicBezTo>
                  <a:cubicBezTo>
                    <a:pt x="787089" y="648939"/>
                    <a:pt x="734378" y="648844"/>
                    <a:pt x="707222" y="633603"/>
                  </a:cubicBezTo>
                  <a:lnTo>
                    <a:pt x="707222" y="633603"/>
                  </a:ln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904974C2-D93E-4552-B880-75BFB2AE7720}"/>
              </a:ext>
            </a:extLst>
          </p:cNvPr>
          <p:cNvGrpSpPr/>
          <p:nvPr/>
        </p:nvGrpSpPr>
        <p:grpSpPr>
          <a:xfrm>
            <a:off x="3173835" y="2018141"/>
            <a:ext cx="331348" cy="261552"/>
            <a:chOff x="-5367489" y="854108"/>
            <a:chExt cx="4867109" cy="4876467"/>
          </a:xfrm>
          <a:solidFill>
            <a:schemeClr val="bg1"/>
          </a:solidFill>
        </p:grpSpPr>
        <p:sp>
          <p:nvSpPr>
            <p:cNvPr id="57" name="Freeform: Shape 48">
              <a:extLst>
                <a:ext uri="{FF2B5EF4-FFF2-40B4-BE49-F238E27FC236}">
                  <a16:creationId xmlns="" xmlns:a16="http://schemas.microsoft.com/office/drawing/2014/main" id="{DF27A5ED-47B7-4EDD-983E-87AAF59E32EF}"/>
                </a:ext>
              </a:extLst>
            </p:cNvPr>
            <p:cNvSpPr/>
            <p:nvPr/>
          </p:nvSpPr>
          <p:spPr>
            <a:xfrm>
              <a:off x="-4760839" y="854108"/>
              <a:ext cx="3657600" cy="1733550"/>
            </a:xfrm>
            <a:custGeom>
              <a:avLst/>
              <a:gdLst>
                <a:gd name="connsiteX0" fmla="*/ 11687 w 3657600"/>
                <a:gd name="connsiteY0" fmla="*/ 1412081 h 1733550"/>
                <a:gd name="connsiteX1" fmla="*/ 16230 w 3657600"/>
                <a:gd name="connsiteY1" fmla="*/ 1088899 h 1733550"/>
                <a:gd name="connsiteX2" fmla="*/ 66311 w 3657600"/>
                <a:gd name="connsiteY2" fmla="*/ 983456 h 1733550"/>
                <a:gd name="connsiteX3" fmla="*/ 543383 w 3657600"/>
                <a:gd name="connsiteY3" fmla="*/ 626745 h 1733550"/>
                <a:gd name="connsiteX4" fmla="*/ 621624 w 3657600"/>
                <a:gd name="connsiteY4" fmla="*/ 617507 h 1733550"/>
                <a:gd name="connsiteX5" fmla="*/ 621624 w 3657600"/>
                <a:gd name="connsiteY5" fmla="*/ 312325 h 1733550"/>
                <a:gd name="connsiteX6" fmla="*/ 621624 w 3657600"/>
                <a:gd name="connsiteY6" fmla="*/ 7144 h 1733550"/>
                <a:gd name="connsiteX7" fmla="*/ 1832660 w 3657600"/>
                <a:gd name="connsiteY7" fmla="*/ 7144 h 1733550"/>
                <a:gd name="connsiteX8" fmla="*/ 3043697 w 3657600"/>
                <a:gd name="connsiteY8" fmla="*/ 7144 h 1733550"/>
                <a:gd name="connsiteX9" fmla="*/ 3043697 w 3657600"/>
                <a:gd name="connsiteY9" fmla="*/ 312516 h 1733550"/>
                <a:gd name="connsiteX10" fmla="*/ 3043697 w 3657600"/>
                <a:gd name="connsiteY10" fmla="*/ 617793 h 1733550"/>
                <a:gd name="connsiteX11" fmla="*/ 3108334 w 3657600"/>
                <a:gd name="connsiteY11" fmla="*/ 626555 h 1733550"/>
                <a:gd name="connsiteX12" fmla="*/ 3483505 w 3657600"/>
                <a:gd name="connsiteY12" fmla="*/ 823343 h 1733550"/>
                <a:gd name="connsiteX13" fmla="*/ 3656022 w 3657600"/>
                <a:gd name="connsiteY13" fmla="*/ 1481233 h 1733550"/>
                <a:gd name="connsiteX14" fmla="*/ 3656022 w 3657600"/>
                <a:gd name="connsiteY14" fmla="*/ 1735266 h 1733550"/>
                <a:gd name="connsiteX15" fmla="*/ 3575469 w 3657600"/>
                <a:gd name="connsiteY15" fmla="*/ 1735266 h 1733550"/>
                <a:gd name="connsiteX16" fmla="*/ 3494925 w 3657600"/>
                <a:gd name="connsiteY16" fmla="*/ 1735266 h 1733550"/>
                <a:gd name="connsiteX17" fmla="*/ 3490429 w 3657600"/>
                <a:gd name="connsiteY17" fmla="*/ 1418939 h 1733550"/>
                <a:gd name="connsiteX18" fmla="*/ 3447824 w 3657600"/>
                <a:gd name="connsiteY18" fmla="*/ 1024986 h 1733550"/>
                <a:gd name="connsiteX19" fmla="*/ 3094723 w 3657600"/>
                <a:gd name="connsiteY19" fmla="*/ 782671 h 1733550"/>
                <a:gd name="connsiteX20" fmla="*/ 3043697 w 3657600"/>
                <a:gd name="connsiteY20" fmla="*/ 782766 h 1733550"/>
                <a:gd name="connsiteX21" fmla="*/ 3043697 w 3657600"/>
                <a:gd name="connsiteY21" fmla="*/ 1082136 h 1733550"/>
                <a:gd name="connsiteX22" fmla="*/ 3043697 w 3657600"/>
                <a:gd name="connsiteY22" fmla="*/ 1381506 h 1733550"/>
                <a:gd name="connsiteX23" fmla="*/ 1832660 w 3657600"/>
                <a:gd name="connsiteY23" fmla="*/ 1381506 h 1733550"/>
                <a:gd name="connsiteX24" fmla="*/ 621624 w 3657600"/>
                <a:gd name="connsiteY24" fmla="*/ 1381506 h 1733550"/>
                <a:gd name="connsiteX25" fmla="*/ 621624 w 3657600"/>
                <a:gd name="connsiteY25" fmla="*/ 1082136 h 1733550"/>
                <a:gd name="connsiteX26" fmla="*/ 621624 w 3657600"/>
                <a:gd name="connsiteY26" fmla="*/ 782766 h 1733550"/>
                <a:gd name="connsiteX27" fmla="*/ 567706 w 3657600"/>
                <a:gd name="connsiteY27" fmla="*/ 782766 h 1733550"/>
                <a:gd name="connsiteX28" fmla="*/ 200977 w 3657600"/>
                <a:gd name="connsiteY28" fmla="*/ 1048131 h 1733550"/>
                <a:gd name="connsiteX29" fmla="*/ 172588 w 3657600"/>
                <a:gd name="connsiteY29" fmla="*/ 1429608 h 1733550"/>
                <a:gd name="connsiteX30" fmla="*/ 172588 w 3657600"/>
                <a:gd name="connsiteY30" fmla="*/ 1735266 h 1733550"/>
                <a:gd name="connsiteX31" fmla="*/ 89866 w 3657600"/>
                <a:gd name="connsiteY31" fmla="*/ 1735266 h 1733550"/>
                <a:gd name="connsiteX32" fmla="*/ 7144 w 3657600"/>
                <a:gd name="connsiteY32" fmla="*/ 1735266 h 1733550"/>
                <a:gd name="connsiteX33" fmla="*/ 11687 w 3657600"/>
                <a:gd name="connsiteY33" fmla="*/ 1412177 h 1733550"/>
                <a:gd name="connsiteX34" fmla="*/ 2880410 w 3657600"/>
                <a:gd name="connsiteY34" fmla="*/ 701136 h 1733550"/>
                <a:gd name="connsiteX35" fmla="*/ 2880410 w 3657600"/>
                <a:gd name="connsiteY35" fmla="*/ 170499 h 1733550"/>
                <a:gd name="connsiteX36" fmla="*/ 1825859 w 3657600"/>
                <a:gd name="connsiteY36" fmla="*/ 170499 h 1733550"/>
                <a:gd name="connsiteX37" fmla="*/ 771303 w 3657600"/>
                <a:gd name="connsiteY37" fmla="*/ 170499 h 1733550"/>
                <a:gd name="connsiteX38" fmla="*/ 771303 w 3657600"/>
                <a:gd name="connsiteY38" fmla="*/ 692088 h 1733550"/>
                <a:gd name="connsiteX39" fmla="*/ 780373 w 3657600"/>
                <a:gd name="connsiteY39" fmla="*/ 1222725 h 1733550"/>
                <a:gd name="connsiteX40" fmla="*/ 1834927 w 3657600"/>
                <a:gd name="connsiteY40" fmla="*/ 1231774 h 1733550"/>
                <a:gd name="connsiteX41" fmla="*/ 2880410 w 3657600"/>
                <a:gd name="connsiteY41" fmla="*/ 1231774 h 1733550"/>
                <a:gd name="connsiteX42" fmla="*/ 2880410 w 3657600"/>
                <a:gd name="connsiteY42" fmla="*/ 701136 h 173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657600" h="1733550">
                  <a:moveTo>
                    <a:pt x="11687" y="1412081"/>
                  </a:moveTo>
                  <a:lnTo>
                    <a:pt x="16230" y="1088899"/>
                  </a:lnTo>
                  <a:lnTo>
                    <a:pt x="66311" y="983456"/>
                  </a:lnTo>
                  <a:cubicBezTo>
                    <a:pt x="156850" y="792861"/>
                    <a:pt x="348358" y="649607"/>
                    <a:pt x="543383" y="626745"/>
                  </a:cubicBezTo>
                  <a:lnTo>
                    <a:pt x="621624" y="617507"/>
                  </a:lnTo>
                  <a:lnTo>
                    <a:pt x="621624" y="312325"/>
                  </a:lnTo>
                  <a:lnTo>
                    <a:pt x="621624" y="7144"/>
                  </a:lnTo>
                  <a:lnTo>
                    <a:pt x="1832660" y="7144"/>
                  </a:lnTo>
                  <a:lnTo>
                    <a:pt x="3043697" y="7144"/>
                  </a:lnTo>
                  <a:lnTo>
                    <a:pt x="3043697" y="312516"/>
                  </a:lnTo>
                  <a:lnTo>
                    <a:pt x="3043697" y="617793"/>
                  </a:lnTo>
                  <a:lnTo>
                    <a:pt x="3108334" y="626555"/>
                  </a:lnTo>
                  <a:cubicBezTo>
                    <a:pt x="3262030" y="647319"/>
                    <a:pt x="3375815" y="707041"/>
                    <a:pt x="3483505" y="823343"/>
                  </a:cubicBezTo>
                  <a:cubicBezTo>
                    <a:pt x="3626351" y="977647"/>
                    <a:pt x="3656022" y="1090803"/>
                    <a:pt x="3656022" y="1481233"/>
                  </a:cubicBezTo>
                  <a:lnTo>
                    <a:pt x="3656022" y="1735266"/>
                  </a:lnTo>
                  <a:lnTo>
                    <a:pt x="3575469" y="1735266"/>
                  </a:lnTo>
                  <a:lnTo>
                    <a:pt x="3494925" y="1735266"/>
                  </a:lnTo>
                  <a:lnTo>
                    <a:pt x="3490429" y="1418939"/>
                  </a:lnTo>
                  <a:cubicBezTo>
                    <a:pt x="3485953" y="1104140"/>
                    <a:pt x="3485734" y="1102137"/>
                    <a:pt x="3447824" y="1024986"/>
                  </a:cubicBezTo>
                  <a:cubicBezTo>
                    <a:pt x="3379968" y="886778"/>
                    <a:pt x="3228016" y="782576"/>
                    <a:pt x="3094723" y="782671"/>
                  </a:cubicBezTo>
                  <a:lnTo>
                    <a:pt x="3043697" y="782766"/>
                  </a:lnTo>
                  <a:lnTo>
                    <a:pt x="3043697" y="1082136"/>
                  </a:lnTo>
                  <a:lnTo>
                    <a:pt x="3043697" y="1381506"/>
                  </a:lnTo>
                  <a:lnTo>
                    <a:pt x="1832660" y="1381506"/>
                  </a:lnTo>
                  <a:lnTo>
                    <a:pt x="621624" y="1381506"/>
                  </a:lnTo>
                  <a:lnTo>
                    <a:pt x="621624" y="1082136"/>
                  </a:lnTo>
                  <a:lnTo>
                    <a:pt x="621624" y="782766"/>
                  </a:lnTo>
                  <a:lnTo>
                    <a:pt x="567706" y="782766"/>
                  </a:lnTo>
                  <a:cubicBezTo>
                    <a:pt x="421148" y="782766"/>
                    <a:pt x="255374" y="902780"/>
                    <a:pt x="200977" y="1048131"/>
                  </a:cubicBezTo>
                  <a:cubicBezTo>
                    <a:pt x="175291" y="1116806"/>
                    <a:pt x="172588" y="1153097"/>
                    <a:pt x="172588" y="1429608"/>
                  </a:cubicBezTo>
                  <a:lnTo>
                    <a:pt x="172588" y="1735266"/>
                  </a:lnTo>
                  <a:lnTo>
                    <a:pt x="89866" y="1735266"/>
                  </a:lnTo>
                  <a:lnTo>
                    <a:pt x="7144" y="1735266"/>
                  </a:lnTo>
                  <a:lnTo>
                    <a:pt x="11687" y="1412177"/>
                  </a:lnTo>
                  <a:close/>
                  <a:moveTo>
                    <a:pt x="2880410" y="701136"/>
                  </a:moveTo>
                  <a:lnTo>
                    <a:pt x="2880410" y="170499"/>
                  </a:lnTo>
                  <a:lnTo>
                    <a:pt x="1825859" y="170499"/>
                  </a:lnTo>
                  <a:lnTo>
                    <a:pt x="771303" y="170499"/>
                  </a:lnTo>
                  <a:lnTo>
                    <a:pt x="771303" y="692088"/>
                  </a:lnTo>
                  <a:cubicBezTo>
                    <a:pt x="771303" y="978980"/>
                    <a:pt x="775384" y="1217772"/>
                    <a:pt x="780373" y="1222725"/>
                  </a:cubicBezTo>
                  <a:cubicBezTo>
                    <a:pt x="785363" y="1227774"/>
                    <a:pt x="1259912" y="1231774"/>
                    <a:pt x="1834927" y="1231774"/>
                  </a:cubicBezTo>
                  <a:lnTo>
                    <a:pt x="2880410" y="1231774"/>
                  </a:lnTo>
                  <a:lnTo>
                    <a:pt x="2880410" y="701136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49">
              <a:extLst>
                <a:ext uri="{FF2B5EF4-FFF2-40B4-BE49-F238E27FC236}">
                  <a16:creationId xmlns="" xmlns:a16="http://schemas.microsoft.com/office/drawing/2014/main" id="{21C8ABAA-F732-4F0B-B7A9-52299719CA50}"/>
                </a:ext>
              </a:extLst>
            </p:cNvPr>
            <p:cNvSpPr/>
            <p:nvPr/>
          </p:nvSpPr>
          <p:spPr>
            <a:xfrm>
              <a:off x="-5360451" y="2602323"/>
              <a:ext cx="1381125" cy="1390650"/>
            </a:xfrm>
            <a:custGeom>
              <a:avLst/>
              <a:gdLst>
                <a:gd name="connsiteX0" fmla="*/ 557852 w 1381125"/>
                <a:gd name="connsiteY0" fmla="*/ 1367222 h 1390650"/>
                <a:gd name="connsiteX1" fmla="*/ 232829 w 1381125"/>
                <a:gd name="connsiteY1" fmla="*/ 1194154 h 1390650"/>
                <a:gd name="connsiteX2" fmla="*/ 7153 w 1381125"/>
                <a:gd name="connsiteY2" fmla="*/ 694661 h 1390650"/>
                <a:gd name="connsiteX3" fmla="*/ 121842 w 1381125"/>
                <a:gd name="connsiteY3" fmla="*/ 318900 h 1390650"/>
                <a:gd name="connsiteX4" fmla="*/ 1044342 w 1381125"/>
                <a:gd name="connsiteY4" fmla="*/ 116494 h 1390650"/>
                <a:gd name="connsiteX5" fmla="*/ 1365718 w 1381125"/>
                <a:gd name="connsiteY5" fmla="*/ 800485 h 1390650"/>
                <a:gd name="connsiteX6" fmla="*/ 802758 w 1381125"/>
                <a:gd name="connsiteY6" fmla="*/ 1368650 h 1390650"/>
                <a:gd name="connsiteX7" fmla="*/ 557852 w 1381125"/>
                <a:gd name="connsiteY7" fmla="*/ 1367222 h 1390650"/>
                <a:gd name="connsiteX8" fmla="*/ 876083 w 1381125"/>
                <a:gd name="connsiteY8" fmla="*/ 1191200 h 1390650"/>
                <a:gd name="connsiteX9" fmla="*/ 1193888 w 1381125"/>
                <a:gd name="connsiteY9" fmla="*/ 848300 h 1390650"/>
                <a:gd name="connsiteX10" fmla="*/ 908779 w 1381125"/>
                <a:gd name="connsiteY10" fmla="*/ 208411 h 1390650"/>
                <a:gd name="connsiteX11" fmla="*/ 690557 w 1381125"/>
                <a:gd name="connsiteY11" fmla="*/ 171358 h 1390650"/>
                <a:gd name="connsiteX12" fmla="*/ 459236 w 1381125"/>
                <a:gd name="connsiteY12" fmla="*/ 212793 h 1390650"/>
                <a:gd name="connsiteX13" fmla="*/ 162898 w 1381125"/>
                <a:gd name="connsiteY13" fmla="*/ 727429 h 1390650"/>
                <a:gd name="connsiteX14" fmla="*/ 544749 w 1381125"/>
                <a:gd name="connsiteY14" fmla="*/ 1205774 h 1390650"/>
                <a:gd name="connsiteX15" fmla="*/ 876083 w 1381125"/>
                <a:gd name="connsiteY15" fmla="*/ 1191200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1125" h="1390650">
                  <a:moveTo>
                    <a:pt x="557852" y="1367222"/>
                  </a:moveTo>
                  <a:cubicBezTo>
                    <a:pt x="434771" y="1340266"/>
                    <a:pt x="329154" y="1283974"/>
                    <a:pt x="232829" y="1194154"/>
                  </a:cubicBezTo>
                  <a:cubicBezTo>
                    <a:pt x="71519" y="1043563"/>
                    <a:pt x="7874" y="902688"/>
                    <a:pt x="7153" y="694661"/>
                  </a:cubicBezTo>
                  <a:cubicBezTo>
                    <a:pt x="6601" y="535117"/>
                    <a:pt x="31283" y="454250"/>
                    <a:pt x="121842" y="318900"/>
                  </a:cubicBezTo>
                  <a:cubicBezTo>
                    <a:pt x="334819" y="480"/>
                    <a:pt x="732278" y="-86768"/>
                    <a:pt x="1044342" y="116494"/>
                  </a:cubicBezTo>
                  <a:cubicBezTo>
                    <a:pt x="1291099" y="277182"/>
                    <a:pt x="1418484" y="548358"/>
                    <a:pt x="1365718" y="800485"/>
                  </a:cubicBezTo>
                  <a:cubicBezTo>
                    <a:pt x="1304952" y="1090902"/>
                    <a:pt x="1090075" y="1307786"/>
                    <a:pt x="802758" y="1368650"/>
                  </a:cubicBezTo>
                  <a:cubicBezTo>
                    <a:pt x="693666" y="1391797"/>
                    <a:pt x="669321" y="1391607"/>
                    <a:pt x="557852" y="1367222"/>
                  </a:cubicBezTo>
                  <a:close/>
                  <a:moveTo>
                    <a:pt x="876083" y="1191200"/>
                  </a:moveTo>
                  <a:cubicBezTo>
                    <a:pt x="1025374" y="1141099"/>
                    <a:pt x="1142480" y="1014797"/>
                    <a:pt x="1193888" y="848300"/>
                  </a:cubicBezTo>
                  <a:cubicBezTo>
                    <a:pt x="1273620" y="590172"/>
                    <a:pt x="1156946" y="328330"/>
                    <a:pt x="908779" y="208411"/>
                  </a:cubicBezTo>
                  <a:cubicBezTo>
                    <a:pt x="842172" y="176216"/>
                    <a:pt x="816858" y="171930"/>
                    <a:pt x="690557" y="171358"/>
                  </a:cubicBezTo>
                  <a:cubicBezTo>
                    <a:pt x="558387" y="170786"/>
                    <a:pt x="541055" y="173930"/>
                    <a:pt x="459236" y="212793"/>
                  </a:cubicBezTo>
                  <a:cubicBezTo>
                    <a:pt x="254917" y="309852"/>
                    <a:pt x="149665" y="492636"/>
                    <a:pt x="162898" y="727429"/>
                  </a:cubicBezTo>
                  <a:cubicBezTo>
                    <a:pt x="176216" y="963742"/>
                    <a:pt x="324514" y="1149480"/>
                    <a:pt x="544749" y="1205774"/>
                  </a:cubicBezTo>
                  <a:cubicBezTo>
                    <a:pt x="633712" y="1228538"/>
                    <a:pt x="784676" y="1221871"/>
                    <a:pt x="876083" y="1191200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0">
              <a:extLst>
                <a:ext uri="{FF2B5EF4-FFF2-40B4-BE49-F238E27FC236}">
                  <a16:creationId xmlns="" xmlns:a16="http://schemas.microsoft.com/office/drawing/2014/main" id="{E1BCD0C5-787B-43BC-A1C4-416518A11716}"/>
                </a:ext>
              </a:extLst>
            </p:cNvPr>
            <p:cNvSpPr/>
            <p:nvPr/>
          </p:nvSpPr>
          <p:spPr>
            <a:xfrm>
              <a:off x="-5367489" y="4344967"/>
              <a:ext cx="1381125" cy="1381125"/>
            </a:xfrm>
            <a:custGeom>
              <a:avLst/>
              <a:gdLst>
                <a:gd name="connsiteX0" fmla="*/ 573042 w 1381125"/>
                <a:gd name="connsiteY0" fmla="*/ 1367654 h 1381125"/>
                <a:gd name="connsiteX1" fmla="*/ 81994 w 1381125"/>
                <a:gd name="connsiteY1" fmla="*/ 992465 h 1381125"/>
                <a:gd name="connsiteX2" fmla="*/ 7147 w 1381125"/>
                <a:gd name="connsiteY2" fmla="*/ 698141 h 1381125"/>
                <a:gd name="connsiteX3" fmla="*/ 225750 w 1381125"/>
                <a:gd name="connsiteY3" fmla="*/ 199888 h 1381125"/>
                <a:gd name="connsiteX4" fmla="*/ 986775 w 1381125"/>
                <a:gd name="connsiteY4" fmla="*/ 77493 h 1381125"/>
                <a:gd name="connsiteX5" fmla="*/ 1358561 w 1381125"/>
                <a:gd name="connsiteY5" fmla="*/ 515261 h 1381125"/>
                <a:gd name="connsiteX6" fmla="*/ 1380482 w 1381125"/>
                <a:gd name="connsiteY6" fmla="*/ 698141 h 1381125"/>
                <a:gd name="connsiteX7" fmla="*/ 1350491 w 1381125"/>
                <a:gd name="connsiteY7" fmla="*/ 893022 h 1381125"/>
                <a:gd name="connsiteX8" fmla="*/ 1169319 w 1381125"/>
                <a:gd name="connsiteY8" fmla="*/ 1175249 h 1381125"/>
                <a:gd name="connsiteX9" fmla="*/ 1000937 w 1381125"/>
                <a:gd name="connsiteY9" fmla="*/ 1302692 h 1381125"/>
                <a:gd name="connsiteX10" fmla="*/ 861692 w 1381125"/>
                <a:gd name="connsiteY10" fmla="*/ 1357557 h 1381125"/>
                <a:gd name="connsiteX11" fmla="*/ 573042 w 1381125"/>
                <a:gd name="connsiteY11" fmla="*/ 1367654 h 1381125"/>
                <a:gd name="connsiteX12" fmla="*/ 827024 w 1381125"/>
                <a:gd name="connsiteY12" fmla="*/ 1202871 h 1381125"/>
                <a:gd name="connsiteX13" fmla="*/ 1222507 w 1381125"/>
                <a:gd name="connsiteY13" fmla="*/ 693283 h 1381125"/>
                <a:gd name="connsiteX14" fmla="*/ 828137 w 1381125"/>
                <a:gd name="connsiteY14" fmla="*/ 182363 h 1381125"/>
                <a:gd name="connsiteX15" fmla="*/ 505690 w 1381125"/>
                <a:gd name="connsiteY15" fmla="*/ 197888 h 1381125"/>
                <a:gd name="connsiteX16" fmla="*/ 230320 w 1381125"/>
                <a:gd name="connsiteY16" fmla="*/ 955602 h 1381125"/>
                <a:gd name="connsiteX17" fmla="*/ 421199 w 1381125"/>
                <a:gd name="connsiteY17" fmla="*/ 1147625 h 1381125"/>
                <a:gd name="connsiteX18" fmla="*/ 597096 w 1381125"/>
                <a:gd name="connsiteY18" fmla="*/ 1211063 h 1381125"/>
                <a:gd name="connsiteX19" fmla="*/ 827024 w 1381125"/>
                <a:gd name="connsiteY19" fmla="*/ 1202871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81125" h="1381125">
                  <a:moveTo>
                    <a:pt x="573042" y="1367654"/>
                  </a:moveTo>
                  <a:cubicBezTo>
                    <a:pt x="360793" y="1326219"/>
                    <a:pt x="176884" y="1185725"/>
                    <a:pt x="81994" y="992465"/>
                  </a:cubicBezTo>
                  <a:cubicBezTo>
                    <a:pt x="27887" y="882260"/>
                    <a:pt x="7476" y="801965"/>
                    <a:pt x="7147" y="698141"/>
                  </a:cubicBezTo>
                  <a:cubicBezTo>
                    <a:pt x="6543" y="506595"/>
                    <a:pt x="80609" y="337716"/>
                    <a:pt x="225750" y="199888"/>
                  </a:cubicBezTo>
                  <a:cubicBezTo>
                    <a:pt x="439127" y="-2802"/>
                    <a:pt x="727057" y="-49095"/>
                    <a:pt x="986775" y="77493"/>
                  </a:cubicBezTo>
                  <a:cubicBezTo>
                    <a:pt x="1171539" y="167504"/>
                    <a:pt x="1296325" y="314474"/>
                    <a:pt x="1358561" y="515261"/>
                  </a:cubicBezTo>
                  <a:cubicBezTo>
                    <a:pt x="1376660" y="573649"/>
                    <a:pt x="1380839" y="608512"/>
                    <a:pt x="1380482" y="698141"/>
                  </a:cubicBezTo>
                  <a:cubicBezTo>
                    <a:pt x="1380090" y="796249"/>
                    <a:pt x="1376700" y="818252"/>
                    <a:pt x="1350491" y="893022"/>
                  </a:cubicBezTo>
                  <a:cubicBezTo>
                    <a:pt x="1308406" y="1013133"/>
                    <a:pt x="1268297" y="1075618"/>
                    <a:pt x="1169319" y="1175249"/>
                  </a:cubicBezTo>
                  <a:cubicBezTo>
                    <a:pt x="1098486" y="1246591"/>
                    <a:pt x="1067406" y="1270118"/>
                    <a:pt x="1000937" y="1302692"/>
                  </a:cubicBezTo>
                  <a:cubicBezTo>
                    <a:pt x="956104" y="1324600"/>
                    <a:pt x="893444" y="1349271"/>
                    <a:pt x="861692" y="1357557"/>
                  </a:cubicBezTo>
                  <a:cubicBezTo>
                    <a:pt x="779740" y="1378797"/>
                    <a:pt x="652975" y="1383274"/>
                    <a:pt x="573042" y="1367654"/>
                  </a:cubicBezTo>
                  <a:close/>
                  <a:moveTo>
                    <a:pt x="827024" y="1202871"/>
                  </a:moveTo>
                  <a:cubicBezTo>
                    <a:pt x="1064430" y="1146960"/>
                    <a:pt x="1222507" y="943219"/>
                    <a:pt x="1222507" y="693283"/>
                  </a:cubicBezTo>
                  <a:cubicBezTo>
                    <a:pt x="1222507" y="440585"/>
                    <a:pt x="1070294" y="243418"/>
                    <a:pt x="828137" y="182363"/>
                  </a:cubicBezTo>
                  <a:cubicBezTo>
                    <a:pt x="740457" y="160264"/>
                    <a:pt x="584837" y="167790"/>
                    <a:pt x="505690" y="197888"/>
                  </a:cubicBezTo>
                  <a:cubicBezTo>
                    <a:pt x="202039" y="313523"/>
                    <a:pt x="77534" y="656137"/>
                    <a:pt x="230320" y="955602"/>
                  </a:cubicBezTo>
                  <a:cubicBezTo>
                    <a:pt x="261900" y="1017515"/>
                    <a:pt x="358573" y="1114764"/>
                    <a:pt x="421199" y="1147625"/>
                  </a:cubicBezTo>
                  <a:cubicBezTo>
                    <a:pt x="476124" y="1176486"/>
                    <a:pt x="550288" y="1203157"/>
                    <a:pt x="597096" y="1211063"/>
                  </a:cubicBezTo>
                  <a:cubicBezTo>
                    <a:pt x="653443" y="1220493"/>
                    <a:pt x="769966" y="1216302"/>
                    <a:pt x="827024" y="1202871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1">
              <a:extLst>
                <a:ext uri="{FF2B5EF4-FFF2-40B4-BE49-F238E27FC236}">
                  <a16:creationId xmlns="" xmlns:a16="http://schemas.microsoft.com/office/drawing/2014/main" id="{80032F89-80F2-439F-9A6B-9A5A4452BBEE}"/>
                </a:ext>
              </a:extLst>
            </p:cNvPr>
            <p:cNvSpPr/>
            <p:nvPr/>
          </p:nvSpPr>
          <p:spPr>
            <a:xfrm>
              <a:off x="-3976577" y="2570133"/>
              <a:ext cx="2085975" cy="1762125"/>
            </a:xfrm>
            <a:custGeom>
              <a:avLst/>
              <a:gdLst>
                <a:gd name="connsiteX0" fmla="*/ 966960 w 2085975"/>
                <a:gd name="connsiteY0" fmla="*/ 1566004 h 1762125"/>
                <a:gd name="connsiteX1" fmla="*/ 966960 w 2085975"/>
                <a:gd name="connsiteY1" fmla="*/ 1371123 h 1762125"/>
                <a:gd name="connsiteX2" fmla="*/ 685458 w 2085975"/>
                <a:gd name="connsiteY2" fmla="*/ 1089754 h 1762125"/>
                <a:gd name="connsiteX3" fmla="*/ 403966 w 2085975"/>
                <a:gd name="connsiteY3" fmla="*/ 808386 h 1762125"/>
                <a:gd name="connsiteX4" fmla="*/ 210295 w 2085975"/>
                <a:gd name="connsiteY4" fmla="*/ 808386 h 1762125"/>
                <a:gd name="connsiteX5" fmla="*/ 16624 w 2085975"/>
                <a:gd name="connsiteY5" fmla="*/ 808386 h 1762125"/>
                <a:gd name="connsiteX6" fmla="*/ 9986 w 2085975"/>
                <a:gd name="connsiteY6" fmla="*/ 755238 h 1762125"/>
                <a:gd name="connsiteX7" fmla="*/ 9642 w 2085975"/>
                <a:gd name="connsiteY7" fmla="*/ 673512 h 1762125"/>
                <a:gd name="connsiteX8" fmla="*/ 15936 w 2085975"/>
                <a:gd name="connsiteY8" fmla="*/ 644842 h 1762125"/>
                <a:gd name="connsiteX9" fmla="*/ 209958 w 2085975"/>
                <a:gd name="connsiteY9" fmla="*/ 644842 h 1762125"/>
                <a:gd name="connsiteX10" fmla="*/ 403975 w 2085975"/>
                <a:gd name="connsiteY10" fmla="*/ 644842 h 1762125"/>
                <a:gd name="connsiteX11" fmla="*/ 722939 w 2085975"/>
                <a:gd name="connsiteY11" fmla="*/ 325945 h 1762125"/>
                <a:gd name="connsiteX12" fmla="*/ 1041893 w 2085975"/>
                <a:gd name="connsiteY12" fmla="*/ 7144 h 1762125"/>
                <a:gd name="connsiteX13" fmla="*/ 1083803 w 2085975"/>
                <a:gd name="connsiteY13" fmla="*/ 42290 h 1762125"/>
                <a:gd name="connsiteX14" fmla="*/ 1403110 w 2085975"/>
                <a:gd name="connsiteY14" fmla="*/ 361092 h 1762125"/>
                <a:gd name="connsiteX15" fmla="*/ 1680497 w 2085975"/>
                <a:gd name="connsiteY15" fmla="*/ 644842 h 1762125"/>
                <a:gd name="connsiteX16" fmla="*/ 1881789 w 2085975"/>
                <a:gd name="connsiteY16" fmla="*/ 644842 h 1762125"/>
                <a:gd name="connsiteX17" fmla="*/ 2083071 w 2085975"/>
                <a:gd name="connsiteY17" fmla="*/ 644842 h 1762125"/>
                <a:gd name="connsiteX18" fmla="*/ 2083071 w 2085975"/>
                <a:gd name="connsiteY18" fmla="*/ 726567 h 1762125"/>
                <a:gd name="connsiteX19" fmla="*/ 2083071 w 2085975"/>
                <a:gd name="connsiteY19" fmla="*/ 808386 h 1762125"/>
                <a:gd name="connsiteX20" fmla="*/ 1883360 w 2085975"/>
                <a:gd name="connsiteY20" fmla="*/ 808386 h 1762125"/>
                <a:gd name="connsiteX21" fmla="*/ 1683650 w 2085975"/>
                <a:gd name="connsiteY21" fmla="*/ 808386 h 1762125"/>
                <a:gd name="connsiteX22" fmla="*/ 1407082 w 2085975"/>
                <a:gd name="connsiteY22" fmla="*/ 1085087 h 1762125"/>
                <a:gd name="connsiteX23" fmla="*/ 1130523 w 2085975"/>
                <a:gd name="connsiteY23" fmla="*/ 1361789 h 1762125"/>
                <a:gd name="connsiteX24" fmla="*/ 1130523 w 2085975"/>
                <a:gd name="connsiteY24" fmla="*/ 1561337 h 1762125"/>
                <a:gd name="connsiteX25" fmla="*/ 1130523 w 2085975"/>
                <a:gd name="connsiteY25" fmla="*/ 1760886 h 1762125"/>
                <a:gd name="connsiteX26" fmla="*/ 1048742 w 2085975"/>
                <a:gd name="connsiteY26" fmla="*/ 1760886 h 1762125"/>
                <a:gd name="connsiteX27" fmla="*/ 966960 w 2085975"/>
                <a:gd name="connsiteY27" fmla="*/ 1760886 h 1762125"/>
                <a:gd name="connsiteX28" fmla="*/ 966960 w 2085975"/>
                <a:gd name="connsiteY28" fmla="*/ 1566004 h 1762125"/>
                <a:gd name="connsiteX29" fmla="*/ 1292096 w 2085975"/>
                <a:gd name="connsiteY29" fmla="*/ 974313 h 1762125"/>
                <a:gd name="connsiteX30" fmla="*/ 1534879 w 2085975"/>
                <a:gd name="connsiteY30" fmla="*/ 726663 h 1762125"/>
                <a:gd name="connsiteX31" fmla="*/ 1046141 w 2085975"/>
                <a:gd name="connsiteY31" fmla="*/ 240697 h 1762125"/>
                <a:gd name="connsiteX32" fmla="*/ 553184 w 2085975"/>
                <a:gd name="connsiteY32" fmla="*/ 725614 h 1762125"/>
                <a:gd name="connsiteX33" fmla="*/ 1044093 w 2085975"/>
                <a:gd name="connsiteY33" fmla="*/ 1211961 h 1762125"/>
                <a:gd name="connsiteX34" fmla="*/ 1292096 w 2085975"/>
                <a:gd name="connsiteY34" fmla="*/ 974313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85975" h="1762125">
                  <a:moveTo>
                    <a:pt x="966960" y="1566004"/>
                  </a:moveTo>
                  <a:lnTo>
                    <a:pt x="966960" y="1371123"/>
                  </a:lnTo>
                  <a:lnTo>
                    <a:pt x="685458" y="1089754"/>
                  </a:lnTo>
                  <a:lnTo>
                    <a:pt x="403966" y="808386"/>
                  </a:lnTo>
                  <a:lnTo>
                    <a:pt x="210295" y="808386"/>
                  </a:lnTo>
                  <a:lnTo>
                    <a:pt x="16624" y="808386"/>
                  </a:lnTo>
                  <a:lnTo>
                    <a:pt x="9986" y="755238"/>
                  </a:lnTo>
                  <a:cubicBezTo>
                    <a:pt x="6335" y="725995"/>
                    <a:pt x="6181" y="689228"/>
                    <a:pt x="9642" y="673512"/>
                  </a:cubicBezTo>
                  <a:lnTo>
                    <a:pt x="15936" y="644842"/>
                  </a:lnTo>
                  <a:lnTo>
                    <a:pt x="209958" y="644842"/>
                  </a:lnTo>
                  <a:lnTo>
                    <a:pt x="403975" y="644842"/>
                  </a:lnTo>
                  <a:lnTo>
                    <a:pt x="722939" y="325945"/>
                  </a:lnTo>
                  <a:lnTo>
                    <a:pt x="1041893" y="7144"/>
                  </a:lnTo>
                  <a:lnTo>
                    <a:pt x="1083803" y="42290"/>
                  </a:lnTo>
                  <a:cubicBezTo>
                    <a:pt x="1106854" y="61531"/>
                    <a:pt x="1250538" y="205074"/>
                    <a:pt x="1403110" y="361092"/>
                  </a:cubicBezTo>
                  <a:lnTo>
                    <a:pt x="1680497" y="644842"/>
                  </a:lnTo>
                  <a:lnTo>
                    <a:pt x="1881789" y="644842"/>
                  </a:lnTo>
                  <a:lnTo>
                    <a:pt x="2083071" y="644842"/>
                  </a:lnTo>
                  <a:lnTo>
                    <a:pt x="2083071" y="726567"/>
                  </a:lnTo>
                  <a:lnTo>
                    <a:pt x="2083071" y="808386"/>
                  </a:lnTo>
                  <a:lnTo>
                    <a:pt x="1883360" y="808386"/>
                  </a:lnTo>
                  <a:lnTo>
                    <a:pt x="1683650" y="808386"/>
                  </a:lnTo>
                  <a:lnTo>
                    <a:pt x="1407082" y="1085087"/>
                  </a:lnTo>
                  <a:lnTo>
                    <a:pt x="1130523" y="1361789"/>
                  </a:lnTo>
                  <a:lnTo>
                    <a:pt x="1130523" y="1561337"/>
                  </a:lnTo>
                  <a:lnTo>
                    <a:pt x="1130523" y="1760886"/>
                  </a:lnTo>
                  <a:lnTo>
                    <a:pt x="1048742" y="1760886"/>
                  </a:lnTo>
                  <a:lnTo>
                    <a:pt x="966960" y="1760886"/>
                  </a:lnTo>
                  <a:lnTo>
                    <a:pt x="966960" y="1566004"/>
                  </a:lnTo>
                  <a:close/>
                  <a:moveTo>
                    <a:pt x="1292096" y="974313"/>
                  </a:moveTo>
                  <a:cubicBezTo>
                    <a:pt x="1425760" y="843344"/>
                    <a:pt x="1535012" y="731900"/>
                    <a:pt x="1534879" y="726663"/>
                  </a:cubicBezTo>
                  <a:cubicBezTo>
                    <a:pt x="1534507" y="712184"/>
                    <a:pt x="1060334" y="240697"/>
                    <a:pt x="1046141" y="240697"/>
                  </a:cubicBezTo>
                  <a:cubicBezTo>
                    <a:pt x="1031035" y="240697"/>
                    <a:pt x="553242" y="710659"/>
                    <a:pt x="553184" y="725614"/>
                  </a:cubicBezTo>
                  <a:cubicBezTo>
                    <a:pt x="553146" y="735425"/>
                    <a:pt x="1032987" y="1210817"/>
                    <a:pt x="1044093" y="1211961"/>
                  </a:cubicBezTo>
                  <a:cubicBezTo>
                    <a:pt x="1046837" y="1212247"/>
                    <a:pt x="1158432" y="1105374"/>
                    <a:pt x="1292096" y="974313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52">
              <a:extLst>
                <a:ext uri="{FF2B5EF4-FFF2-40B4-BE49-F238E27FC236}">
                  <a16:creationId xmlns="" xmlns:a16="http://schemas.microsoft.com/office/drawing/2014/main" id="{4FEA02F7-5089-4896-87CD-EE702E7B4FEA}"/>
                </a:ext>
              </a:extLst>
            </p:cNvPr>
            <p:cNvSpPr/>
            <p:nvPr/>
          </p:nvSpPr>
          <p:spPr>
            <a:xfrm>
              <a:off x="-3632552" y="4339925"/>
              <a:ext cx="1390650" cy="1390650"/>
            </a:xfrm>
            <a:custGeom>
              <a:avLst/>
              <a:gdLst>
                <a:gd name="connsiteX0" fmla="*/ 7144 w 1390650"/>
                <a:gd name="connsiteY0" fmla="*/ 698611 h 1390650"/>
                <a:gd name="connsiteX1" fmla="*/ 7144 w 1390650"/>
                <a:gd name="connsiteY1" fmla="*/ 10907 h 1390650"/>
                <a:gd name="connsiteX2" fmla="*/ 341500 w 1390650"/>
                <a:gd name="connsiteY2" fmla="*/ 8240 h 1390650"/>
                <a:gd name="connsiteX3" fmla="*/ 1034263 w 1390650"/>
                <a:gd name="connsiteY3" fmla="*/ 8335 h 1390650"/>
                <a:gd name="connsiteX4" fmla="*/ 1392669 w 1390650"/>
                <a:gd name="connsiteY4" fmla="*/ 11098 h 1390650"/>
                <a:gd name="connsiteX5" fmla="*/ 1392669 w 1390650"/>
                <a:gd name="connsiteY5" fmla="*/ 698707 h 1390650"/>
                <a:gd name="connsiteX6" fmla="*/ 1392669 w 1390650"/>
                <a:gd name="connsiteY6" fmla="*/ 1386316 h 1390650"/>
                <a:gd name="connsiteX7" fmla="*/ 699907 w 1390650"/>
                <a:gd name="connsiteY7" fmla="*/ 1386316 h 1390650"/>
                <a:gd name="connsiteX8" fmla="*/ 7144 w 1390650"/>
                <a:gd name="connsiteY8" fmla="*/ 1386316 h 1390650"/>
                <a:gd name="connsiteX9" fmla="*/ 7144 w 1390650"/>
                <a:gd name="connsiteY9" fmla="*/ 698611 h 1390650"/>
                <a:gd name="connsiteX10" fmla="*/ 1229097 w 1390650"/>
                <a:gd name="connsiteY10" fmla="*/ 698325 h 1390650"/>
                <a:gd name="connsiteX11" fmla="*/ 1229097 w 1390650"/>
                <a:gd name="connsiteY11" fmla="*/ 173974 h 1390650"/>
                <a:gd name="connsiteX12" fmla="*/ 699907 w 1390650"/>
                <a:gd name="connsiteY12" fmla="*/ 173974 h 1390650"/>
                <a:gd name="connsiteX13" fmla="*/ 170707 w 1390650"/>
                <a:gd name="connsiteY13" fmla="*/ 173974 h 1390650"/>
                <a:gd name="connsiteX14" fmla="*/ 170707 w 1390650"/>
                <a:gd name="connsiteY14" fmla="*/ 698325 h 1390650"/>
                <a:gd name="connsiteX15" fmla="*/ 170707 w 1390650"/>
                <a:gd name="connsiteY15" fmla="*/ 1222677 h 1390650"/>
                <a:gd name="connsiteX16" fmla="*/ 699907 w 1390650"/>
                <a:gd name="connsiteY16" fmla="*/ 1222677 h 1390650"/>
                <a:gd name="connsiteX17" fmla="*/ 1229097 w 1390650"/>
                <a:gd name="connsiteY17" fmla="*/ 1222677 h 1390650"/>
                <a:gd name="connsiteX18" fmla="*/ 1229097 w 1390650"/>
                <a:gd name="connsiteY18" fmla="*/ 698325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90650" h="1390650">
                  <a:moveTo>
                    <a:pt x="7144" y="698611"/>
                  </a:moveTo>
                  <a:lnTo>
                    <a:pt x="7144" y="10907"/>
                  </a:lnTo>
                  <a:lnTo>
                    <a:pt x="341500" y="8240"/>
                  </a:lnTo>
                  <a:cubicBezTo>
                    <a:pt x="525389" y="6716"/>
                    <a:pt x="837133" y="6812"/>
                    <a:pt x="1034263" y="8335"/>
                  </a:cubicBezTo>
                  <a:lnTo>
                    <a:pt x="1392669" y="11098"/>
                  </a:lnTo>
                  <a:lnTo>
                    <a:pt x="1392669" y="698707"/>
                  </a:lnTo>
                  <a:lnTo>
                    <a:pt x="1392669" y="1386316"/>
                  </a:lnTo>
                  <a:lnTo>
                    <a:pt x="699907" y="1386316"/>
                  </a:lnTo>
                  <a:lnTo>
                    <a:pt x="7144" y="1386316"/>
                  </a:lnTo>
                  <a:lnTo>
                    <a:pt x="7144" y="698611"/>
                  </a:lnTo>
                  <a:close/>
                  <a:moveTo>
                    <a:pt x="1229097" y="698325"/>
                  </a:moveTo>
                  <a:lnTo>
                    <a:pt x="1229097" y="173974"/>
                  </a:lnTo>
                  <a:lnTo>
                    <a:pt x="699907" y="173974"/>
                  </a:lnTo>
                  <a:lnTo>
                    <a:pt x="170707" y="173974"/>
                  </a:lnTo>
                  <a:lnTo>
                    <a:pt x="170707" y="698325"/>
                  </a:lnTo>
                  <a:lnTo>
                    <a:pt x="170707" y="1222677"/>
                  </a:lnTo>
                  <a:lnTo>
                    <a:pt x="699907" y="1222677"/>
                  </a:lnTo>
                  <a:lnTo>
                    <a:pt x="1229097" y="1222677"/>
                  </a:lnTo>
                  <a:lnTo>
                    <a:pt x="1229097" y="69832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53">
              <a:extLst>
                <a:ext uri="{FF2B5EF4-FFF2-40B4-BE49-F238E27FC236}">
                  <a16:creationId xmlns="" xmlns:a16="http://schemas.microsoft.com/office/drawing/2014/main" id="{D9F11328-B3F8-40F8-837F-086DA7C85BFA}"/>
                </a:ext>
              </a:extLst>
            </p:cNvPr>
            <p:cNvSpPr/>
            <p:nvPr/>
          </p:nvSpPr>
          <p:spPr>
            <a:xfrm>
              <a:off x="-1887916" y="4344521"/>
              <a:ext cx="1381125" cy="1381125"/>
            </a:xfrm>
            <a:custGeom>
              <a:avLst/>
              <a:gdLst>
                <a:gd name="connsiteX0" fmla="*/ 615011 w 1381125"/>
                <a:gd name="connsiteY0" fmla="*/ 1375434 h 1381125"/>
                <a:gd name="connsiteX1" fmla="*/ 245317 w 1381125"/>
                <a:gd name="connsiteY1" fmla="*/ 1202366 h 1381125"/>
                <a:gd name="connsiteX2" fmla="*/ 12393 w 1381125"/>
                <a:gd name="connsiteY2" fmla="*/ 768120 h 1381125"/>
                <a:gd name="connsiteX3" fmla="*/ 495872 w 1381125"/>
                <a:gd name="connsiteY3" fmla="*/ 40220 h 1381125"/>
                <a:gd name="connsiteX4" fmla="*/ 990258 w 1381125"/>
                <a:gd name="connsiteY4" fmla="*/ 77748 h 1381125"/>
                <a:gd name="connsiteX5" fmla="*/ 1382660 w 1381125"/>
                <a:gd name="connsiteY5" fmla="*/ 688967 h 1381125"/>
                <a:gd name="connsiteX6" fmla="*/ 1306336 w 1381125"/>
                <a:gd name="connsiteY6" fmla="*/ 996434 h 1381125"/>
                <a:gd name="connsiteX7" fmla="*/ 1174043 w 1381125"/>
                <a:gd name="connsiteY7" fmla="*/ 1175505 h 1381125"/>
                <a:gd name="connsiteX8" fmla="*/ 1004688 w 1381125"/>
                <a:gd name="connsiteY8" fmla="*/ 1303329 h 1381125"/>
                <a:gd name="connsiteX9" fmla="*/ 865176 w 1381125"/>
                <a:gd name="connsiteY9" fmla="*/ 1357717 h 1381125"/>
                <a:gd name="connsiteX10" fmla="*/ 615011 w 1381125"/>
                <a:gd name="connsiteY10" fmla="*/ 1375434 h 1381125"/>
                <a:gd name="connsiteX11" fmla="*/ 830505 w 1381125"/>
                <a:gd name="connsiteY11" fmla="*/ 1203317 h 1381125"/>
                <a:gd name="connsiteX12" fmla="*/ 986705 w 1381125"/>
                <a:gd name="connsiteY12" fmla="*/ 247103 h 1381125"/>
                <a:gd name="connsiteX13" fmla="*/ 696793 w 1381125"/>
                <a:gd name="connsiteY13" fmla="*/ 174998 h 1381125"/>
                <a:gd name="connsiteX14" fmla="*/ 501854 w 1381125"/>
                <a:gd name="connsiteY14" fmla="*/ 200525 h 1381125"/>
                <a:gd name="connsiteX15" fmla="*/ 173604 w 1381125"/>
                <a:gd name="connsiteY15" fmla="*/ 693729 h 1381125"/>
                <a:gd name="connsiteX16" fmla="*/ 325385 w 1381125"/>
                <a:gd name="connsiteY16" fmla="*/ 1072158 h 1381125"/>
                <a:gd name="connsiteX17" fmla="*/ 830505 w 1381125"/>
                <a:gd name="connsiteY17" fmla="*/ 1203317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81125" h="1381125">
                  <a:moveTo>
                    <a:pt x="615011" y="1375434"/>
                  </a:moveTo>
                  <a:cubicBezTo>
                    <a:pt x="471307" y="1352385"/>
                    <a:pt x="341977" y="1291900"/>
                    <a:pt x="245317" y="1202366"/>
                  </a:cubicBezTo>
                  <a:cubicBezTo>
                    <a:pt x="110424" y="1077492"/>
                    <a:pt x="34815" y="936522"/>
                    <a:pt x="12393" y="768120"/>
                  </a:cubicBezTo>
                  <a:cubicBezTo>
                    <a:pt x="-28993" y="457225"/>
                    <a:pt x="178261" y="145186"/>
                    <a:pt x="495872" y="40220"/>
                  </a:cubicBezTo>
                  <a:cubicBezTo>
                    <a:pt x="660388" y="-14074"/>
                    <a:pt x="827180" y="-1500"/>
                    <a:pt x="990258" y="77748"/>
                  </a:cubicBezTo>
                  <a:cubicBezTo>
                    <a:pt x="1230660" y="194525"/>
                    <a:pt x="1381650" y="429697"/>
                    <a:pt x="1382660" y="688967"/>
                  </a:cubicBezTo>
                  <a:cubicBezTo>
                    <a:pt x="1383107" y="803172"/>
                    <a:pt x="1364543" y="877944"/>
                    <a:pt x="1306336" y="996434"/>
                  </a:cubicBezTo>
                  <a:cubicBezTo>
                    <a:pt x="1268836" y="1072825"/>
                    <a:pt x="1247462" y="1101686"/>
                    <a:pt x="1174043" y="1175505"/>
                  </a:cubicBezTo>
                  <a:cubicBezTo>
                    <a:pt x="1102129" y="1247800"/>
                    <a:pt x="1071859" y="1270659"/>
                    <a:pt x="1004688" y="1303329"/>
                  </a:cubicBezTo>
                  <a:cubicBezTo>
                    <a:pt x="959711" y="1325142"/>
                    <a:pt x="896932" y="1349622"/>
                    <a:pt x="865176" y="1357717"/>
                  </a:cubicBezTo>
                  <a:cubicBezTo>
                    <a:pt x="804197" y="1373244"/>
                    <a:pt x="663617" y="1383246"/>
                    <a:pt x="615011" y="1375434"/>
                  </a:cubicBezTo>
                  <a:close/>
                  <a:moveTo>
                    <a:pt x="830505" y="1203317"/>
                  </a:moveTo>
                  <a:cubicBezTo>
                    <a:pt x="1271217" y="1099400"/>
                    <a:pt x="1370239" y="493228"/>
                    <a:pt x="986705" y="247103"/>
                  </a:cubicBezTo>
                  <a:cubicBezTo>
                    <a:pt x="896256" y="189095"/>
                    <a:pt x="840716" y="175284"/>
                    <a:pt x="696793" y="174998"/>
                  </a:cubicBezTo>
                  <a:cubicBezTo>
                    <a:pt x="578187" y="174712"/>
                    <a:pt x="561252" y="176998"/>
                    <a:pt x="501854" y="200525"/>
                  </a:cubicBezTo>
                  <a:cubicBezTo>
                    <a:pt x="291009" y="284059"/>
                    <a:pt x="174270" y="459511"/>
                    <a:pt x="173604" y="693729"/>
                  </a:cubicBezTo>
                  <a:cubicBezTo>
                    <a:pt x="173156" y="852892"/>
                    <a:pt x="220819" y="971764"/>
                    <a:pt x="325385" y="1072158"/>
                  </a:cubicBezTo>
                  <a:cubicBezTo>
                    <a:pt x="454915" y="1196555"/>
                    <a:pt x="647368" y="1246465"/>
                    <a:pt x="830505" y="1203317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54">
              <a:extLst>
                <a:ext uri="{FF2B5EF4-FFF2-40B4-BE49-F238E27FC236}">
                  <a16:creationId xmlns="" xmlns:a16="http://schemas.microsoft.com/office/drawing/2014/main" id="{19973B90-74B9-4383-B4CC-54E923A4A44D}"/>
                </a:ext>
              </a:extLst>
            </p:cNvPr>
            <p:cNvSpPr/>
            <p:nvPr/>
          </p:nvSpPr>
          <p:spPr>
            <a:xfrm>
              <a:off x="-1891030" y="2598803"/>
              <a:ext cx="1390650" cy="1390650"/>
            </a:xfrm>
            <a:custGeom>
              <a:avLst/>
              <a:gdLst>
                <a:gd name="connsiteX0" fmla="*/ 317449 w 1390650"/>
                <a:gd name="connsiteY0" fmla="*/ 1388934 h 1390650"/>
                <a:gd name="connsiteX1" fmla="*/ 7144 w 1390650"/>
                <a:gd name="connsiteY1" fmla="*/ 1385602 h 1390650"/>
                <a:gd name="connsiteX2" fmla="*/ 7144 w 1390650"/>
                <a:gd name="connsiteY2" fmla="*/ 698753 h 1390650"/>
                <a:gd name="connsiteX3" fmla="*/ 7144 w 1390650"/>
                <a:gd name="connsiteY3" fmla="*/ 12002 h 1390650"/>
                <a:gd name="connsiteX4" fmla="*/ 353530 w 1390650"/>
                <a:gd name="connsiteY4" fmla="*/ 8572 h 1390650"/>
                <a:gd name="connsiteX5" fmla="*/ 1046293 w 1390650"/>
                <a:gd name="connsiteY5" fmla="*/ 8572 h 1390650"/>
                <a:gd name="connsiteX6" fmla="*/ 1392669 w 1390650"/>
                <a:gd name="connsiteY6" fmla="*/ 12002 h 1390650"/>
                <a:gd name="connsiteX7" fmla="*/ 1392669 w 1390650"/>
                <a:gd name="connsiteY7" fmla="*/ 698944 h 1390650"/>
                <a:gd name="connsiteX8" fmla="*/ 1392669 w 1390650"/>
                <a:gd name="connsiteY8" fmla="*/ 1385888 h 1390650"/>
                <a:gd name="connsiteX9" fmla="*/ 1130484 w 1390650"/>
                <a:gd name="connsiteY9" fmla="*/ 1385888 h 1390650"/>
                <a:gd name="connsiteX10" fmla="*/ 748017 w 1390650"/>
                <a:gd name="connsiteY10" fmla="*/ 1389125 h 1390650"/>
                <a:gd name="connsiteX11" fmla="*/ 317449 w 1390650"/>
                <a:gd name="connsiteY11" fmla="*/ 1388934 h 1390650"/>
                <a:gd name="connsiteX12" fmla="*/ 317449 w 1390650"/>
                <a:gd name="connsiteY12" fmla="*/ 1388934 h 1390650"/>
                <a:gd name="connsiteX13" fmla="*/ 1229106 w 1390650"/>
                <a:gd name="connsiteY13" fmla="*/ 697898 h 1390650"/>
                <a:gd name="connsiteX14" fmla="*/ 1229106 w 1390650"/>
                <a:gd name="connsiteY14" fmla="*/ 173546 h 1390650"/>
                <a:gd name="connsiteX15" fmla="*/ 699906 w 1390650"/>
                <a:gd name="connsiteY15" fmla="*/ 173546 h 1390650"/>
                <a:gd name="connsiteX16" fmla="*/ 170717 w 1390650"/>
                <a:gd name="connsiteY16" fmla="*/ 173546 h 1390650"/>
                <a:gd name="connsiteX17" fmla="*/ 170717 w 1390650"/>
                <a:gd name="connsiteY17" fmla="*/ 697898 h 1390650"/>
                <a:gd name="connsiteX18" fmla="*/ 170717 w 1390650"/>
                <a:gd name="connsiteY18" fmla="*/ 1222342 h 1390650"/>
                <a:gd name="connsiteX19" fmla="*/ 699906 w 1390650"/>
                <a:gd name="connsiteY19" fmla="*/ 1222342 h 1390650"/>
                <a:gd name="connsiteX20" fmla="*/ 1229106 w 1390650"/>
                <a:gd name="connsiteY20" fmla="*/ 1222342 h 1390650"/>
                <a:gd name="connsiteX21" fmla="*/ 1229106 w 1390650"/>
                <a:gd name="connsiteY21" fmla="*/ 697898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90650" h="1390650">
                  <a:moveTo>
                    <a:pt x="317449" y="1388934"/>
                  </a:moveTo>
                  <a:lnTo>
                    <a:pt x="7144" y="1385602"/>
                  </a:lnTo>
                  <a:lnTo>
                    <a:pt x="7144" y="698753"/>
                  </a:lnTo>
                  <a:lnTo>
                    <a:pt x="7144" y="12002"/>
                  </a:lnTo>
                  <a:lnTo>
                    <a:pt x="353530" y="8572"/>
                  </a:lnTo>
                  <a:cubicBezTo>
                    <a:pt x="544039" y="6668"/>
                    <a:pt x="855783" y="6668"/>
                    <a:pt x="1046293" y="8572"/>
                  </a:cubicBezTo>
                  <a:lnTo>
                    <a:pt x="1392669" y="12002"/>
                  </a:lnTo>
                  <a:lnTo>
                    <a:pt x="1392669" y="698944"/>
                  </a:lnTo>
                  <a:lnTo>
                    <a:pt x="1392669" y="1385888"/>
                  </a:lnTo>
                  <a:lnTo>
                    <a:pt x="1130484" y="1385888"/>
                  </a:lnTo>
                  <a:cubicBezTo>
                    <a:pt x="986276" y="1385888"/>
                    <a:pt x="814168" y="1387316"/>
                    <a:pt x="748017" y="1389125"/>
                  </a:cubicBezTo>
                  <a:cubicBezTo>
                    <a:pt x="681866" y="1390841"/>
                    <a:pt x="488109" y="1390746"/>
                    <a:pt x="317449" y="1388934"/>
                  </a:cubicBezTo>
                  <a:lnTo>
                    <a:pt x="317449" y="1388934"/>
                  </a:lnTo>
                  <a:close/>
                  <a:moveTo>
                    <a:pt x="1229106" y="697898"/>
                  </a:moveTo>
                  <a:lnTo>
                    <a:pt x="1229106" y="173546"/>
                  </a:lnTo>
                  <a:lnTo>
                    <a:pt x="699906" y="173546"/>
                  </a:lnTo>
                  <a:lnTo>
                    <a:pt x="170717" y="173546"/>
                  </a:lnTo>
                  <a:lnTo>
                    <a:pt x="170717" y="697898"/>
                  </a:lnTo>
                  <a:lnTo>
                    <a:pt x="170717" y="1222342"/>
                  </a:lnTo>
                  <a:lnTo>
                    <a:pt x="699906" y="1222342"/>
                  </a:lnTo>
                  <a:lnTo>
                    <a:pt x="1229106" y="1222342"/>
                  </a:lnTo>
                  <a:lnTo>
                    <a:pt x="1229106" y="69789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55">
              <a:extLst>
                <a:ext uri="{FF2B5EF4-FFF2-40B4-BE49-F238E27FC236}">
                  <a16:creationId xmlns="" xmlns:a16="http://schemas.microsoft.com/office/drawing/2014/main" id="{6100284C-BB06-43AA-9C5A-4583758B69AE}"/>
                </a:ext>
              </a:extLst>
            </p:cNvPr>
            <p:cNvSpPr/>
            <p:nvPr/>
          </p:nvSpPr>
          <p:spPr>
            <a:xfrm>
              <a:off x="-1275239" y="3996788"/>
              <a:ext cx="171450" cy="333375"/>
            </a:xfrm>
            <a:custGeom>
              <a:avLst/>
              <a:gdLst>
                <a:gd name="connsiteX0" fmla="*/ 7144 w 171450"/>
                <a:gd name="connsiteY0" fmla="*/ 170687 h 333375"/>
                <a:gd name="connsiteX1" fmla="*/ 7144 w 171450"/>
                <a:gd name="connsiteY1" fmla="*/ 7144 h 333375"/>
                <a:gd name="connsiteX2" fmla="*/ 88925 w 171450"/>
                <a:gd name="connsiteY2" fmla="*/ 7144 h 333375"/>
                <a:gd name="connsiteX3" fmla="*/ 170717 w 171450"/>
                <a:gd name="connsiteY3" fmla="*/ 7144 h 333375"/>
                <a:gd name="connsiteX4" fmla="*/ 170717 w 171450"/>
                <a:gd name="connsiteY4" fmla="*/ 170687 h 333375"/>
                <a:gd name="connsiteX5" fmla="*/ 170717 w 171450"/>
                <a:gd name="connsiteY5" fmla="*/ 334231 h 333375"/>
                <a:gd name="connsiteX6" fmla="*/ 88925 w 171450"/>
                <a:gd name="connsiteY6" fmla="*/ 334231 h 333375"/>
                <a:gd name="connsiteX7" fmla="*/ 7144 w 171450"/>
                <a:gd name="connsiteY7" fmla="*/ 334231 h 333375"/>
                <a:gd name="connsiteX8" fmla="*/ 7144 w 171450"/>
                <a:gd name="connsiteY8" fmla="*/ 170687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333375">
                  <a:moveTo>
                    <a:pt x="7144" y="170687"/>
                  </a:moveTo>
                  <a:lnTo>
                    <a:pt x="7144" y="7144"/>
                  </a:lnTo>
                  <a:lnTo>
                    <a:pt x="88925" y="7144"/>
                  </a:lnTo>
                  <a:lnTo>
                    <a:pt x="170717" y="7144"/>
                  </a:lnTo>
                  <a:lnTo>
                    <a:pt x="170717" y="170687"/>
                  </a:lnTo>
                  <a:lnTo>
                    <a:pt x="170717" y="334231"/>
                  </a:lnTo>
                  <a:lnTo>
                    <a:pt x="88925" y="334231"/>
                  </a:lnTo>
                  <a:lnTo>
                    <a:pt x="7144" y="334231"/>
                  </a:lnTo>
                  <a:lnTo>
                    <a:pt x="7144" y="17068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56">
              <a:extLst>
                <a:ext uri="{FF2B5EF4-FFF2-40B4-BE49-F238E27FC236}">
                  <a16:creationId xmlns="" xmlns:a16="http://schemas.microsoft.com/office/drawing/2014/main" id="{82FE8A6C-205D-45E3-BB5F-9E8E19B3E391}"/>
                </a:ext>
              </a:extLst>
            </p:cNvPr>
            <p:cNvSpPr/>
            <p:nvPr/>
          </p:nvSpPr>
          <p:spPr>
            <a:xfrm>
              <a:off x="-3976577" y="4949288"/>
              <a:ext cx="342900" cy="171450"/>
            </a:xfrm>
            <a:custGeom>
              <a:avLst/>
              <a:gdLst>
                <a:gd name="connsiteX0" fmla="*/ 9986 w 342900"/>
                <a:gd name="connsiteY0" fmla="*/ 117632 h 171450"/>
                <a:gd name="connsiteX1" fmla="*/ 9642 w 342900"/>
                <a:gd name="connsiteY1" fmla="*/ 35814 h 171450"/>
                <a:gd name="connsiteX2" fmla="*/ 15936 w 342900"/>
                <a:gd name="connsiteY2" fmla="*/ 7144 h 171450"/>
                <a:gd name="connsiteX3" fmla="*/ 178740 w 342900"/>
                <a:gd name="connsiteY3" fmla="*/ 7144 h 171450"/>
                <a:gd name="connsiteX4" fmla="*/ 341548 w 342900"/>
                <a:gd name="connsiteY4" fmla="*/ 7144 h 171450"/>
                <a:gd name="connsiteX5" fmla="*/ 341548 w 342900"/>
                <a:gd name="connsiteY5" fmla="*/ 88962 h 171450"/>
                <a:gd name="connsiteX6" fmla="*/ 341548 w 342900"/>
                <a:gd name="connsiteY6" fmla="*/ 170783 h 171450"/>
                <a:gd name="connsiteX7" fmla="*/ 179084 w 342900"/>
                <a:gd name="connsiteY7" fmla="*/ 170783 h 171450"/>
                <a:gd name="connsiteX8" fmla="*/ 16624 w 342900"/>
                <a:gd name="connsiteY8" fmla="*/ 170783 h 171450"/>
                <a:gd name="connsiteX9" fmla="*/ 9986 w 342900"/>
                <a:gd name="connsiteY9" fmla="*/ 11763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171450">
                  <a:moveTo>
                    <a:pt x="9986" y="117632"/>
                  </a:moveTo>
                  <a:cubicBezTo>
                    <a:pt x="6335" y="88390"/>
                    <a:pt x="6181" y="51625"/>
                    <a:pt x="9642" y="35814"/>
                  </a:cubicBezTo>
                  <a:lnTo>
                    <a:pt x="15936" y="7144"/>
                  </a:lnTo>
                  <a:lnTo>
                    <a:pt x="178740" y="7144"/>
                  </a:lnTo>
                  <a:lnTo>
                    <a:pt x="341548" y="7144"/>
                  </a:lnTo>
                  <a:lnTo>
                    <a:pt x="341548" y="88962"/>
                  </a:lnTo>
                  <a:lnTo>
                    <a:pt x="341548" y="170783"/>
                  </a:lnTo>
                  <a:lnTo>
                    <a:pt x="179084" y="170783"/>
                  </a:lnTo>
                  <a:lnTo>
                    <a:pt x="16624" y="170783"/>
                  </a:lnTo>
                  <a:lnTo>
                    <a:pt x="9986" y="11763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57">
              <a:extLst>
                <a:ext uri="{FF2B5EF4-FFF2-40B4-BE49-F238E27FC236}">
                  <a16:creationId xmlns="" xmlns:a16="http://schemas.microsoft.com/office/drawing/2014/main" id="{8FDCCD8B-8FEA-4FF9-AAE1-92D9B1B21A17}"/>
                </a:ext>
              </a:extLst>
            </p:cNvPr>
            <p:cNvSpPr/>
            <p:nvPr/>
          </p:nvSpPr>
          <p:spPr>
            <a:xfrm>
              <a:off x="-3363147" y="1466280"/>
              <a:ext cx="161925" cy="171450"/>
            </a:xfrm>
            <a:custGeom>
              <a:avLst/>
              <a:gdLst>
                <a:gd name="connsiteX0" fmla="*/ 7144 w 161925"/>
                <a:gd name="connsiteY0" fmla="*/ 88964 h 171450"/>
                <a:gd name="connsiteX1" fmla="*/ 7144 w 161925"/>
                <a:gd name="connsiteY1" fmla="*/ 7144 h 171450"/>
                <a:gd name="connsiteX2" fmla="*/ 84115 w 161925"/>
                <a:gd name="connsiteY2" fmla="*/ 7144 h 171450"/>
                <a:gd name="connsiteX3" fmla="*/ 161096 w 161925"/>
                <a:gd name="connsiteY3" fmla="*/ 7144 h 171450"/>
                <a:gd name="connsiteX4" fmla="*/ 161096 w 161925"/>
                <a:gd name="connsiteY4" fmla="*/ 88964 h 171450"/>
                <a:gd name="connsiteX5" fmla="*/ 161096 w 161925"/>
                <a:gd name="connsiteY5" fmla="*/ 170690 h 171450"/>
                <a:gd name="connsiteX6" fmla="*/ 84115 w 161925"/>
                <a:gd name="connsiteY6" fmla="*/ 170690 h 171450"/>
                <a:gd name="connsiteX7" fmla="*/ 7144 w 161925"/>
                <a:gd name="connsiteY7" fmla="*/ 170690 h 171450"/>
                <a:gd name="connsiteX8" fmla="*/ 7144 w 161925"/>
                <a:gd name="connsiteY8" fmla="*/ 8896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925" h="171450">
                  <a:moveTo>
                    <a:pt x="7144" y="88964"/>
                  </a:moveTo>
                  <a:lnTo>
                    <a:pt x="7144" y="7144"/>
                  </a:lnTo>
                  <a:lnTo>
                    <a:pt x="84115" y="7144"/>
                  </a:lnTo>
                  <a:lnTo>
                    <a:pt x="161096" y="7144"/>
                  </a:lnTo>
                  <a:lnTo>
                    <a:pt x="161096" y="88964"/>
                  </a:lnTo>
                  <a:lnTo>
                    <a:pt x="161096" y="170690"/>
                  </a:lnTo>
                  <a:lnTo>
                    <a:pt x="84115" y="170690"/>
                  </a:lnTo>
                  <a:lnTo>
                    <a:pt x="7144" y="170690"/>
                  </a:lnTo>
                  <a:lnTo>
                    <a:pt x="7144" y="8896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58">
              <a:extLst>
                <a:ext uri="{FF2B5EF4-FFF2-40B4-BE49-F238E27FC236}">
                  <a16:creationId xmlns="" xmlns:a16="http://schemas.microsoft.com/office/drawing/2014/main" id="{F4706D6C-25E9-4FC5-8D91-FEC82211CD57}"/>
                </a:ext>
              </a:extLst>
            </p:cNvPr>
            <p:cNvSpPr/>
            <p:nvPr/>
          </p:nvSpPr>
          <p:spPr>
            <a:xfrm>
              <a:off x="-3016761" y="1466280"/>
              <a:ext cx="171450" cy="171450"/>
            </a:xfrm>
            <a:custGeom>
              <a:avLst/>
              <a:gdLst>
                <a:gd name="connsiteX0" fmla="*/ 7144 w 171450"/>
                <a:gd name="connsiteY0" fmla="*/ 88964 h 171450"/>
                <a:gd name="connsiteX1" fmla="*/ 7144 w 171450"/>
                <a:gd name="connsiteY1" fmla="*/ 7144 h 171450"/>
                <a:gd name="connsiteX2" fmla="*/ 88926 w 171450"/>
                <a:gd name="connsiteY2" fmla="*/ 7144 h 171450"/>
                <a:gd name="connsiteX3" fmla="*/ 170707 w 171450"/>
                <a:gd name="connsiteY3" fmla="*/ 7144 h 171450"/>
                <a:gd name="connsiteX4" fmla="*/ 170707 w 171450"/>
                <a:gd name="connsiteY4" fmla="*/ 88964 h 171450"/>
                <a:gd name="connsiteX5" fmla="*/ 170707 w 171450"/>
                <a:gd name="connsiteY5" fmla="*/ 170690 h 171450"/>
                <a:gd name="connsiteX6" fmla="*/ 88926 w 171450"/>
                <a:gd name="connsiteY6" fmla="*/ 170690 h 171450"/>
                <a:gd name="connsiteX7" fmla="*/ 7144 w 171450"/>
                <a:gd name="connsiteY7" fmla="*/ 170690 h 171450"/>
                <a:gd name="connsiteX8" fmla="*/ 7144 w 171450"/>
                <a:gd name="connsiteY8" fmla="*/ 8896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71450">
                  <a:moveTo>
                    <a:pt x="7144" y="88964"/>
                  </a:moveTo>
                  <a:lnTo>
                    <a:pt x="7144" y="7144"/>
                  </a:lnTo>
                  <a:lnTo>
                    <a:pt x="88926" y="7144"/>
                  </a:lnTo>
                  <a:lnTo>
                    <a:pt x="170707" y="7144"/>
                  </a:lnTo>
                  <a:lnTo>
                    <a:pt x="170707" y="88964"/>
                  </a:lnTo>
                  <a:lnTo>
                    <a:pt x="170707" y="170690"/>
                  </a:lnTo>
                  <a:lnTo>
                    <a:pt x="88926" y="170690"/>
                  </a:lnTo>
                  <a:lnTo>
                    <a:pt x="7144" y="170690"/>
                  </a:lnTo>
                  <a:lnTo>
                    <a:pt x="7144" y="8896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59">
              <a:extLst>
                <a:ext uri="{FF2B5EF4-FFF2-40B4-BE49-F238E27FC236}">
                  <a16:creationId xmlns="" xmlns:a16="http://schemas.microsoft.com/office/drawing/2014/main" id="{3C727C26-D79E-434B-9DBF-35FF4874A659}"/>
                </a:ext>
              </a:extLst>
            </p:cNvPr>
            <p:cNvSpPr/>
            <p:nvPr/>
          </p:nvSpPr>
          <p:spPr>
            <a:xfrm>
              <a:off x="-2670384" y="1466280"/>
              <a:ext cx="161925" cy="171450"/>
            </a:xfrm>
            <a:custGeom>
              <a:avLst/>
              <a:gdLst>
                <a:gd name="connsiteX0" fmla="*/ 7144 w 161925"/>
                <a:gd name="connsiteY0" fmla="*/ 88964 h 171450"/>
                <a:gd name="connsiteX1" fmla="*/ 7144 w 161925"/>
                <a:gd name="connsiteY1" fmla="*/ 7144 h 171450"/>
                <a:gd name="connsiteX2" fmla="*/ 84115 w 161925"/>
                <a:gd name="connsiteY2" fmla="*/ 7144 h 171450"/>
                <a:gd name="connsiteX3" fmla="*/ 161087 w 161925"/>
                <a:gd name="connsiteY3" fmla="*/ 7144 h 171450"/>
                <a:gd name="connsiteX4" fmla="*/ 161087 w 161925"/>
                <a:gd name="connsiteY4" fmla="*/ 88964 h 171450"/>
                <a:gd name="connsiteX5" fmla="*/ 161087 w 161925"/>
                <a:gd name="connsiteY5" fmla="*/ 170690 h 171450"/>
                <a:gd name="connsiteX6" fmla="*/ 84115 w 161925"/>
                <a:gd name="connsiteY6" fmla="*/ 170690 h 171450"/>
                <a:gd name="connsiteX7" fmla="*/ 7144 w 161925"/>
                <a:gd name="connsiteY7" fmla="*/ 170690 h 171450"/>
                <a:gd name="connsiteX8" fmla="*/ 7144 w 161925"/>
                <a:gd name="connsiteY8" fmla="*/ 8896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925" h="171450">
                  <a:moveTo>
                    <a:pt x="7144" y="88964"/>
                  </a:moveTo>
                  <a:lnTo>
                    <a:pt x="7144" y="7144"/>
                  </a:lnTo>
                  <a:lnTo>
                    <a:pt x="84115" y="7144"/>
                  </a:lnTo>
                  <a:lnTo>
                    <a:pt x="161087" y="7144"/>
                  </a:lnTo>
                  <a:lnTo>
                    <a:pt x="161087" y="88964"/>
                  </a:lnTo>
                  <a:lnTo>
                    <a:pt x="161087" y="170690"/>
                  </a:lnTo>
                  <a:lnTo>
                    <a:pt x="84115" y="170690"/>
                  </a:lnTo>
                  <a:lnTo>
                    <a:pt x="7144" y="170690"/>
                  </a:lnTo>
                  <a:lnTo>
                    <a:pt x="7144" y="8896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968646B0-AFAC-46F9-B6B7-8ECBFB58E9A2}"/>
              </a:ext>
            </a:extLst>
          </p:cNvPr>
          <p:cNvGrpSpPr/>
          <p:nvPr/>
        </p:nvGrpSpPr>
        <p:grpSpPr>
          <a:xfrm>
            <a:off x="983313" y="2018141"/>
            <a:ext cx="331348" cy="261552"/>
            <a:chOff x="-7372222" y="359184"/>
            <a:chExt cx="7080055" cy="6373971"/>
          </a:xfrm>
          <a:solidFill>
            <a:schemeClr val="bg1"/>
          </a:solidFill>
        </p:grpSpPr>
        <p:sp>
          <p:nvSpPr>
            <p:cNvPr id="70" name="Freeform: Shape 12">
              <a:extLst>
                <a:ext uri="{FF2B5EF4-FFF2-40B4-BE49-F238E27FC236}">
                  <a16:creationId xmlns="" xmlns:a16="http://schemas.microsoft.com/office/drawing/2014/main" id="{E774DAB2-7EBB-47D4-9C8C-825BFEAEB936}"/>
                </a:ext>
              </a:extLst>
            </p:cNvPr>
            <p:cNvSpPr/>
            <p:nvPr/>
          </p:nvSpPr>
          <p:spPr>
            <a:xfrm>
              <a:off x="-6299435" y="2393460"/>
              <a:ext cx="2682300" cy="2689017"/>
            </a:xfrm>
            <a:custGeom>
              <a:avLst/>
              <a:gdLst>
                <a:gd name="connsiteX0" fmla="*/ 1121927 w 2682299"/>
                <a:gd name="connsiteY0" fmla="*/ 2538132 h 2689016"/>
                <a:gd name="connsiteX1" fmla="*/ 1071576 w 2682299"/>
                <a:gd name="connsiteY1" fmla="*/ 2374753 h 2689016"/>
                <a:gd name="connsiteX2" fmla="*/ 937017 w 2682299"/>
                <a:gd name="connsiteY2" fmla="*/ 2308009 h 2689016"/>
                <a:gd name="connsiteX3" fmla="*/ 806651 w 2682299"/>
                <a:gd name="connsiteY3" fmla="*/ 2254296 h 2689016"/>
                <a:gd name="connsiteX4" fmla="*/ 659109 w 2682299"/>
                <a:gd name="connsiteY4" fmla="*/ 2332459 h 2689016"/>
                <a:gd name="connsiteX5" fmla="*/ 511567 w 2682299"/>
                <a:gd name="connsiteY5" fmla="*/ 2410622 h 2689016"/>
                <a:gd name="connsiteX6" fmla="*/ 390208 w 2682299"/>
                <a:gd name="connsiteY6" fmla="*/ 2289269 h 2689016"/>
                <a:gd name="connsiteX7" fmla="*/ 268848 w 2682299"/>
                <a:gd name="connsiteY7" fmla="*/ 2167916 h 2689016"/>
                <a:gd name="connsiteX8" fmla="*/ 348005 w 2682299"/>
                <a:gd name="connsiteY8" fmla="*/ 2018487 h 2689016"/>
                <a:gd name="connsiteX9" fmla="*/ 427162 w 2682299"/>
                <a:gd name="connsiteY9" fmla="*/ 1869079 h 2689016"/>
                <a:gd name="connsiteX10" fmla="*/ 372105 w 2682299"/>
                <a:gd name="connsiteY10" fmla="*/ 1735009 h 2689016"/>
                <a:gd name="connsiteX11" fmla="*/ 305442 w 2682299"/>
                <a:gd name="connsiteY11" fmla="*/ 1600961 h 2689016"/>
                <a:gd name="connsiteX12" fmla="*/ 147757 w 2682299"/>
                <a:gd name="connsiteY12" fmla="*/ 1555353 h 2689016"/>
                <a:gd name="connsiteX13" fmla="*/ 1679 w 2682299"/>
                <a:gd name="connsiteY13" fmla="*/ 1509745 h 2689016"/>
                <a:gd name="connsiteX14" fmla="*/ 5235 w 2682299"/>
                <a:gd name="connsiteY14" fmla="*/ 1335418 h 2689016"/>
                <a:gd name="connsiteX15" fmla="*/ 8788 w 2682299"/>
                <a:gd name="connsiteY15" fmla="*/ 1161091 h 2689016"/>
                <a:gd name="connsiteX16" fmla="*/ 155920 w 2682299"/>
                <a:gd name="connsiteY16" fmla="*/ 1117431 h 2689016"/>
                <a:gd name="connsiteX17" fmla="*/ 316984 w 2682299"/>
                <a:gd name="connsiteY17" fmla="*/ 1062419 h 2689016"/>
                <a:gd name="connsiteX18" fmla="*/ 380741 w 2682299"/>
                <a:gd name="connsiteY18" fmla="*/ 927812 h 2689016"/>
                <a:gd name="connsiteX19" fmla="*/ 430567 w 2682299"/>
                <a:gd name="connsiteY19" fmla="*/ 804511 h 2689016"/>
                <a:gd name="connsiteX20" fmla="*/ 354182 w 2682299"/>
                <a:gd name="connsiteY20" fmla="*/ 658894 h 2689016"/>
                <a:gd name="connsiteX21" fmla="*/ 277797 w 2682299"/>
                <a:gd name="connsiteY21" fmla="*/ 513277 h 2689016"/>
                <a:gd name="connsiteX22" fmla="*/ 400733 w 2682299"/>
                <a:gd name="connsiteY22" fmla="*/ 390344 h 2689016"/>
                <a:gd name="connsiteX23" fmla="*/ 523666 w 2682299"/>
                <a:gd name="connsiteY23" fmla="*/ 267408 h 2689016"/>
                <a:gd name="connsiteX24" fmla="*/ 668710 w 2682299"/>
                <a:gd name="connsiteY24" fmla="*/ 345985 h 2689016"/>
                <a:gd name="connsiteX25" fmla="*/ 813752 w 2682299"/>
                <a:gd name="connsiteY25" fmla="*/ 424560 h 2689016"/>
                <a:gd name="connsiteX26" fmla="*/ 944576 w 2682299"/>
                <a:gd name="connsiteY26" fmla="*/ 371982 h 2689016"/>
                <a:gd name="connsiteX27" fmla="*/ 1075399 w 2682299"/>
                <a:gd name="connsiteY27" fmla="*/ 319402 h 2689016"/>
                <a:gd name="connsiteX28" fmla="*/ 1121030 w 2682299"/>
                <a:gd name="connsiteY28" fmla="*/ 174520 h 2689016"/>
                <a:gd name="connsiteX29" fmla="*/ 1166661 w 2682299"/>
                <a:gd name="connsiteY29" fmla="*/ 15657 h 2689016"/>
                <a:gd name="connsiteX30" fmla="*/ 1343443 w 2682299"/>
                <a:gd name="connsiteY30" fmla="*/ 1679 h 2689016"/>
                <a:gd name="connsiteX31" fmla="*/ 1520226 w 2682299"/>
                <a:gd name="connsiteY31" fmla="*/ 1679 h 2689016"/>
                <a:gd name="connsiteX32" fmla="*/ 1540905 w 2682299"/>
                <a:gd name="connsiteY32" fmla="*/ 68849 h 2689016"/>
                <a:gd name="connsiteX33" fmla="*/ 1588960 w 2682299"/>
                <a:gd name="connsiteY33" fmla="*/ 227767 h 2689016"/>
                <a:gd name="connsiteX34" fmla="*/ 1616336 w 2682299"/>
                <a:gd name="connsiteY34" fmla="*/ 319516 h 2689016"/>
                <a:gd name="connsiteX35" fmla="*/ 1746059 w 2682299"/>
                <a:gd name="connsiteY35" fmla="*/ 374255 h 2689016"/>
                <a:gd name="connsiteX36" fmla="*/ 1875781 w 2682299"/>
                <a:gd name="connsiteY36" fmla="*/ 428993 h 2689016"/>
                <a:gd name="connsiteX37" fmla="*/ 2024471 w 2682299"/>
                <a:gd name="connsiteY37" fmla="*/ 350504 h 2689016"/>
                <a:gd name="connsiteX38" fmla="*/ 2173160 w 2682299"/>
                <a:gd name="connsiteY38" fmla="*/ 272014 h 2689016"/>
                <a:gd name="connsiteX39" fmla="*/ 2293626 w 2682299"/>
                <a:gd name="connsiteY39" fmla="*/ 393362 h 2689016"/>
                <a:gd name="connsiteX40" fmla="*/ 2414095 w 2682299"/>
                <a:gd name="connsiteY40" fmla="*/ 514710 h 2689016"/>
                <a:gd name="connsiteX41" fmla="*/ 2335701 w 2682299"/>
                <a:gd name="connsiteY41" fmla="*/ 664411 h 2689016"/>
                <a:gd name="connsiteX42" fmla="*/ 2257308 w 2682299"/>
                <a:gd name="connsiteY42" fmla="*/ 814116 h 2689016"/>
                <a:gd name="connsiteX43" fmla="*/ 2310112 w 2682299"/>
                <a:gd name="connsiteY43" fmla="*/ 944089 h 2689016"/>
                <a:gd name="connsiteX44" fmla="*/ 2362918 w 2682299"/>
                <a:gd name="connsiteY44" fmla="*/ 1074062 h 2689016"/>
                <a:gd name="connsiteX45" fmla="*/ 2522844 w 2682299"/>
                <a:gd name="connsiteY45" fmla="*/ 1124193 h 2689016"/>
                <a:gd name="connsiteX46" fmla="*/ 2682772 w 2682299"/>
                <a:gd name="connsiteY46" fmla="*/ 1174301 h 2689016"/>
                <a:gd name="connsiteX47" fmla="*/ 2678044 w 2682299"/>
                <a:gd name="connsiteY47" fmla="*/ 1346053 h 2689016"/>
                <a:gd name="connsiteX48" fmla="*/ 2670608 w 2682299"/>
                <a:gd name="connsiteY48" fmla="*/ 1520963 h 2689016"/>
                <a:gd name="connsiteX49" fmla="*/ 2514249 w 2682299"/>
                <a:gd name="connsiteY49" fmla="*/ 1570310 h 2689016"/>
                <a:gd name="connsiteX50" fmla="*/ 2360594 w 2682299"/>
                <a:gd name="connsiteY50" fmla="*/ 1616477 h 2689016"/>
                <a:gd name="connsiteX51" fmla="*/ 2306814 w 2682299"/>
                <a:gd name="connsiteY51" fmla="*/ 1747435 h 2689016"/>
                <a:gd name="connsiteX52" fmla="*/ 2253033 w 2682299"/>
                <a:gd name="connsiteY52" fmla="*/ 1878393 h 2689016"/>
                <a:gd name="connsiteX53" fmla="*/ 2329981 w 2682299"/>
                <a:gd name="connsiteY53" fmla="*/ 2024330 h 2689016"/>
                <a:gd name="connsiteX54" fmla="*/ 2406928 w 2682299"/>
                <a:gd name="connsiteY54" fmla="*/ 2170289 h 2689016"/>
                <a:gd name="connsiteX55" fmla="*/ 2284587 w 2682299"/>
                <a:gd name="connsiteY55" fmla="*/ 2293254 h 2689016"/>
                <a:gd name="connsiteX56" fmla="*/ 2162245 w 2682299"/>
                <a:gd name="connsiteY56" fmla="*/ 2416219 h 2689016"/>
                <a:gd name="connsiteX57" fmla="*/ 2025889 w 2682299"/>
                <a:gd name="connsiteY57" fmla="*/ 2341482 h 2689016"/>
                <a:gd name="connsiteX58" fmla="*/ 1869077 w 2682299"/>
                <a:gd name="connsiteY58" fmla="*/ 2266499 h 2689016"/>
                <a:gd name="connsiteX59" fmla="*/ 1728657 w 2682299"/>
                <a:gd name="connsiteY59" fmla="*/ 2316473 h 2689016"/>
                <a:gd name="connsiteX60" fmla="*/ 1543292 w 2682299"/>
                <a:gd name="connsiteY60" fmla="*/ 2576508 h 2689016"/>
                <a:gd name="connsiteX61" fmla="*/ 1509089 w 2682299"/>
                <a:gd name="connsiteY61" fmla="*/ 2688457 h 2689016"/>
                <a:gd name="connsiteX62" fmla="*/ 1338586 w 2682299"/>
                <a:gd name="connsiteY62" fmla="*/ 2688457 h 2689016"/>
                <a:gd name="connsiteX63" fmla="*/ 1168083 w 2682299"/>
                <a:gd name="connsiteY63" fmla="*/ 2688457 h 2689016"/>
                <a:gd name="connsiteX64" fmla="*/ 1121927 w 2682299"/>
                <a:gd name="connsiteY64" fmla="*/ 2538132 h 2689016"/>
                <a:gd name="connsiteX65" fmla="*/ 1468136 w 2682299"/>
                <a:gd name="connsiteY65" fmla="*/ 1681856 h 2689016"/>
                <a:gd name="connsiteX66" fmla="*/ 1684482 w 2682299"/>
                <a:gd name="connsiteY66" fmla="*/ 1461249 h 2689016"/>
                <a:gd name="connsiteX67" fmla="*/ 1658282 w 2682299"/>
                <a:gd name="connsiteY67" fmla="*/ 1166465 h 2689016"/>
                <a:gd name="connsiteX68" fmla="*/ 1087488 w 2682299"/>
                <a:gd name="connsiteY68" fmla="*/ 1085234 h 2689016"/>
                <a:gd name="connsiteX69" fmla="*/ 1137735 w 2682299"/>
                <a:gd name="connsiteY69" fmla="*/ 1641218 h 2689016"/>
                <a:gd name="connsiteX70" fmla="*/ 1468136 w 2682299"/>
                <a:gd name="connsiteY70" fmla="*/ 1681856 h 2689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682299" h="2689016">
                  <a:moveTo>
                    <a:pt x="1121927" y="2538132"/>
                  </a:moveTo>
                  <a:cubicBezTo>
                    <a:pt x="1096540" y="2455446"/>
                    <a:pt x="1073883" y="2381918"/>
                    <a:pt x="1071576" y="2374753"/>
                  </a:cubicBezTo>
                  <a:cubicBezTo>
                    <a:pt x="1069270" y="2367588"/>
                    <a:pt x="1008718" y="2337564"/>
                    <a:pt x="937017" y="2308009"/>
                  </a:cubicBezTo>
                  <a:lnTo>
                    <a:pt x="806651" y="2254296"/>
                  </a:lnTo>
                  <a:lnTo>
                    <a:pt x="659109" y="2332459"/>
                  </a:lnTo>
                  <a:lnTo>
                    <a:pt x="511567" y="2410622"/>
                  </a:lnTo>
                  <a:lnTo>
                    <a:pt x="390208" y="2289269"/>
                  </a:lnTo>
                  <a:lnTo>
                    <a:pt x="268848" y="2167916"/>
                  </a:lnTo>
                  <a:lnTo>
                    <a:pt x="348005" y="2018487"/>
                  </a:lnTo>
                  <a:lnTo>
                    <a:pt x="427162" y="1869079"/>
                  </a:lnTo>
                  <a:lnTo>
                    <a:pt x="372105" y="1735009"/>
                  </a:lnTo>
                  <a:cubicBezTo>
                    <a:pt x="341823" y="1661279"/>
                    <a:pt x="311825" y="1600961"/>
                    <a:pt x="305442" y="1600961"/>
                  </a:cubicBezTo>
                  <a:cubicBezTo>
                    <a:pt x="299059" y="1600961"/>
                    <a:pt x="228101" y="1580430"/>
                    <a:pt x="147757" y="1555353"/>
                  </a:cubicBezTo>
                  <a:lnTo>
                    <a:pt x="1679" y="1509745"/>
                  </a:lnTo>
                  <a:lnTo>
                    <a:pt x="5235" y="1335418"/>
                  </a:lnTo>
                  <a:lnTo>
                    <a:pt x="8788" y="1161091"/>
                  </a:lnTo>
                  <a:lnTo>
                    <a:pt x="155920" y="1117431"/>
                  </a:lnTo>
                  <a:cubicBezTo>
                    <a:pt x="236844" y="1093407"/>
                    <a:pt x="309322" y="1068666"/>
                    <a:pt x="316984" y="1062419"/>
                  </a:cubicBezTo>
                  <a:cubicBezTo>
                    <a:pt x="324646" y="1056195"/>
                    <a:pt x="353336" y="995608"/>
                    <a:pt x="380741" y="927812"/>
                  </a:cubicBezTo>
                  <a:lnTo>
                    <a:pt x="430567" y="804511"/>
                  </a:lnTo>
                  <a:lnTo>
                    <a:pt x="354182" y="658894"/>
                  </a:lnTo>
                  <a:lnTo>
                    <a:pt x="277797" y="513277"/>
                  </a:lnTo>
                  <a:lnTo>
                    <a:pt x="400733" y="390344"/>
                  </a:lnTo>
                  <a:lnTo>
                    <a:pt x="523666" y="267408"/>
                  </a:lnTo>
                  <a:lnTo>
                    <a:pt x="668710" y="345985"/>
                  </a:lnTo>
                  <a:lnTo>
                    <a:pt x="813752" y="424560"/>
                  </a:lnTo>
                  <a:lnTo>
                    <a:pt x="944576" y="371982"/>
                  </a:lnTo>
                  <a:lnTo>
                    <a:pt x="1075399" y="319402"/>
                  </a:lnTo>
                  <a:lnTo>
                    <a:pt x="1121030" y="174520"/>
                  </a:lnTo>
                  <a:cubicBezTo>
                    <a:pt x="1146127" y="94832"/>
                    <a:pt x="1166661" y="23344"/>
                    <a:pt x="1166661" y="15657"/>
                  </a:cubicBezTo>
                  <a:cubicBezTo>
                    <a:pt x="1166661" y="6224"/>
                    <a:pt x="1224136" y="1679"/>
                    <a:pt x="1343443" y="1679"/>
                  </a:cubicBezTo>
                  <a:lnTo>
                    <a:pt x="1520226" y="1679"/>
                  </a:lnTo>
                  <a:lnTo>
                    <a:pt x="1540905" y="68849"/>
                  </a:lnTo>
                  <a:cubicBezTo>
                    <a:pt x="1552277" y="105792"/>
                    <a:pt x="1573903" y="177305"/>
                    <a:pt x="1588960" y="227767"/>
                  </a:cubicBezTo>
                  <a:lnTo>
                    <a:pt x="1616336" y="319516"/>
                  </a:lnTo>
                  <a:lnTo>
                    <a:pt x="1746059" y="374255"/>
                  </a:lnTo>
                  <a:lnTo>
                    <a:pt x="1875781" y="428993"/>
                  </a:lnTo>
                  <a:lnTo>
                    <a:pt x="2024471" y="350504"/>
                  </a:lnTo>
                  <a:lnTo>
                    <a:pt x="2173160" y="272014"/>
                  </a:lnTo>
                  <a:lnTo>
                    <a:pt x="2293626" y="393362"/>
                  </a:lnTo>
                  <a:lnTo>
                    <a:pt x="2414095" y="514710"/>
                  </a:lnTo>
                  <a:lnTo>
                    <a:pt x="2335701" y="664411"/>
                  </a:lnTo>
                  <a:lnTo>
                    <a:pt x="2257308" y="814116"/>
                  </a:lnTo>
                  <a:lnTo>
                    <a:pt x="2310112" y="944089"/>
                  </a:lnTo>
                  <a:lnTo>
                    <a:pt x="2362918" y="1074062"/>
                  </a:lnTo>
                  <a:lnTo>
                    <a:pt x="2522844" y="1124193"/>
                  </a:lnTo>
                  <a:lnTo>
                    <a:pt x="2682772" y="1174301"/>
                  </a:lnTo>
                  <a:lnTo>
                    <a:pt x="2678044" y="1346053"/>
                  </a:lnTo>
                  <a:cubicBezTo>
                    <a:pt x="2675442" y="1440516"/>
                    <a:pt x="2672097" y="1519216"/>
                    <a:pt x="2670608" y="1520963"/>
                  </a:cubicBezTo>
                  <a:cubicBezTo>
                    <a:pt x="2669119" y="1522709"/>
                    <a:pt x="2598757" y="1544920"/>
                    <a:pt x="2514249" y="1570310"/>
                  </a:cubicBezTo>
                  <a:lnTo>
                    <a:pt x="2360594" y="1616477"/>
                  </a:lnTo>
                  <a:lnTo>
                    <a:pt x="2306814" y="1747435"/>
                  </a:lnTo>
                  <a:lnTo>
                    <a:pt x="2253033" y="1878393"/>
                  </a:lnTo>
                  <a:lnTo>
                    <a:pt x="2329981" y="2024330"/>
                  </a:lnTo>
                  <a:lnTo>
                    <a:pt x="2406928" y="2170289"/>
                  </a:lnTo>
                  <a:lnTo>
                    <a:pt x="2284587" y="2293254"/>
                  </a:lnTo>
                  <a:lnTo>
                    <a:pt x="2162245" y="2416219"/>
                  </a:lnTo>
                  <a:lnTo>
                    <a:pt x="2025889" y="2341482"/>
                  </a:lnTo>
                  <a:cubicBezTo>
                    <a:pt x="1950894" y="2300374"/>
                    <a:pt x="1880328" y="2266633"/>
                    <a:pt x="1869077" y="2266499"/>
                  </a:cubicBezTo>
                  <a:cubicBezTo>
                    <a:pt x="1857826" y="2266364"/>
                    <a:pt x="1794638" y="2288844"/>
                    <a:pt x="1728657" y="2316473"/>
                  </a:cubicBezTo>
                  <a:cubicBezTo>
                    <a:pt x="1594070" y="2372828"/>
                    <a:pt x="1614109" y="2344729"/>
                    <a:pt x="1543292" y="2576508"/>
                  </a:cubicBezTo>
                  <a:lnTo>
                    <a:pt x="1509089" y="2688457"/>
                  </a:lnTo>
                  <a:lnTo>
                    <a:pt x="1338586" y="2688457"/>
                  </a:lnTo>
                  <a:lnTo>
                    <a:pt x="1168083" y="2688457"/>
                  </a:lnTo>
                  <a:lnTo>
                    <a:pt x="1121927" y="2538132"/>
                  </a:lnTo>
                  <a:close/>
                  <a:moveTo>
                    <a:pt x="1468136" y="1681856"/>
                  </a:moveTo>
                  <a:cubicBezTo>
                    <a:pt x="1556016" y="1651921"/>
                    <a:pt x="1654513" y="1551480"/>
                    <a:pt x="1684482" y="1461249"/>
                  </a:cubicBezTo>
                  <a:cubicBezTo>
                    <a:pt x="1716043" y="1366226"/>
                    <a:pt x="1706095" y="1254322"/>
                    <a:pt x="1658282" y="1166465"/>
                  </a:cubicBezTo>
                  <a:cubicBezTo>
                    <a:pt x="1544295" y="957030"/>
                    <a:pt x="1260531" y="916661"/>
                    <a:pt x="1087488" y="1085234"/>
                  </a:cubicBezTo>
                  <a:cubicBezTo>
                    <a:pt x="929308" y="1239343"/>
                    <a:pt x="955446" y="1528553"/>
                    <a:pt x="1137735" y="1641218"/>
                  </a:cubicBezTo>
                  <a:cubicBezTo>
                    <a:pt x="1242465" y="1705947"/>
                    <a:pt x="1356328" y="1719963"/>
                    <a:pt x="1468136" y="1681856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13">
              <a:extLst>
                <a:ext uri="{FF2B5EF4-FFF2-40B4-BE49-F238E27FC236}">
                  <a16:creationId xmlns="" xmlns:a16="http://schemas.microsoft.com/office/drawing/2014/main" id="{682FD764-9964-49A6-A338-D0D727587F8B}"/>
                </a:ext>
              </a:extLst>
            </p:cNvPr>
            <p:cNvSpPr/>
            <p:nvPr/>
          </p:nvSpPr>
          <p:spPr>
            <a:xfrm>
              <a:off x="-4047651" y="1023793"/>
              <a:ext cx="2671105" cy="2689017"/>
            </a:xfrm>
            <a:custGeom>
              <a:avLst/>
              <a:gdLst>
                <a:gd name="connsiteX0" fmla="*/ 1162676 w 2671104"/>
                <a:gd name="connsiteY0" fmla="*/ 2679561 h 2689016"/>
                <a:gd name="connsiteX1" fmla="*/ 1115859 w 2671104"/>
                <a:gd name="connsiteY1" fmla="*/ 2529213 h 2689016"/>
                <a:gd name="connsiteX2" fmla="*/ 1063154 w 2671104"/>
                <a:gd name="connsiteY2" fmla="*/ 2374544 h 2689016"/>
                <a:gd name="connsiteX3" fmla="*/ 928651 w 2671104"/>
                <a:gd name="connsiteY3" fmla="*/ 2310868 h 2689016"/>
                <a:gd name="connsiteX4" fmla="*/ 805507 w 2671104"/>
                <a:gd name="connsiteY4" fmla="*/ 2261095 h 2689016"/>
                <a:gd name="connsiteX5" fmla="*/ 660009 w 2671104"/>
                <a:gd name="connsiteY5" fmla="*/ 2337579 h 2689016"/>
                <a:gd name="connsiteX6" fmla="*/ 514509 w 2671104"/>
                <a:gd name="connsiteY6" fmla="*/ 2414062 h 2689016"/>
                <a:gd name="connsiteX7" fmla="*/ 391853 w 2671104"/>
                <a:gd name="connsiteY7" fmla="*/ 2291523 h 2689016"/>
                <a:gd name="connsiteX8" fmla="*/ 269197 w 2671104"/>
                <a:gd name="connsiteY8" fmla="*/ 2168961 h 2689016"/>
                <a:gd name="connsiteX9" fmla="*/ 348274 w 2671104"/>
                <a:gd name="connsiteY9" fmla="*/ 2024063 h 2689016"/>
                <a:gd name="connsiteX10" fmla="*/ 427350 w 2671104"/>
                <a:gd name="connsiteY10" fmla="*/ 1879172 h 2689016"/>
                <a:gd name="connsiteX11" fmla="*/ 381032 w 2671104"/>
                <a:gd name="connsiteY11" fmla="*/ 1762796 h 2689016"/>
                <a:gd name="connsiteX12" fmla="*/ 323893 w 2671104"/>
                <a:gd name="connsiteY12" fmla="*/ 1629411 h 2689016"/>
                <a:gd name="connsiteX13" fmla="*/ 160927 w 2671104"/>
                <a:gd name="connsiteY13" fmla="*/ 1564418 h 2689016"/>
                <a:gd name="connsiteX14" fmla="*/ 8779 w 2671104"/>
                <a:gd name="connsiteY14" fmla="*/ 1516432 h 2689016"/>
                <a:gd name="connsiteX15" fmla="*/ 5228 w 2671104"/>
                <a:gd name="connsiteY15" fmla="*/ 1342889 h 2689016"/>
                <a:gd name="connsiteX16" fmla="*/ 1679 w 2671104"/>
                <a:gd name="connsiteY16" fmla="*/ 1169345 h 2689016"/>
                <a:gd name="connsiteX17" fmla="*/ 94787 w 2671104"/>
                <a:gd name="connsiteY17" fmla="*/ 1141727 h 2689016"/>
                <a:gd name="connsiteX18" fmla="*/ 256014 w 2671104"/>
                <a:gd name="connsiteY18" fmla="*/ 1092080 h 2689016"/>
                <a:gd name="connsiteX19" fmla="*/ 324133 w 2671104"/>
                <a:gd name="connsiteY19" fmla="*/ 1070051 h 2689016"/>
                <a:gd name="connsiteX20" fmla="*/ 374362 w 2671104"/>
                <a:gd name="connsiteY20" fmla="*/ 950086 h 2689016"/>
                <a:gd name="connsiteX21" fmla="*/ 424925 w 2671104"/>
                <a:gd name="connsiteY21" fmla="*/ 816063 h 2689016"/>
                <a:gd name="connsiteX22" fmla="*/ 351359 w 2671104"/>
                <a:gd name="connsiteY22" fmla="*/ 658602 h 2689016"/>
                <a:gd name="connsiteX23" fmla="*/ 277457 w 2671104"/>
                <a:gd name="connsiteY23" fmla="*/ 515200 h 2689016"/>
                <a:gd name="connsiteX24" fmla="*/ 397925 w 2671104"/>
                <a:gd name="connsiteY24" fmla="*/ 393952 h 2689016"/>
                <a:gd name="connsiteX25" fmla="*/ 518391 w 2671104"/>
                <a:gd name="connsiteY25" fmla="*/ 272705 h 2689016"/>
                <a:gd name="connsiteX26" fmla="*/ 667434 w 2671104"/>
                <a:gd name="connsiteY26" fmla="*/ 351378 h 2689016"/>
                <a:gd name="connsiteX27" fmla="*/ 816474 w 2671104"/>
                <a:gd name="connsiteY27" fmla="*/ 430054 h 2689016"/>
                <a:gd name="connsiteX28" fmla="*/ 943585 w 2671104"/>
                <a:gd name="connsiteY28" fmla="*/ 378069 h 2689016"/>
                <a:gd name="connsiteX29" fmla="*/ 1070699 w 2671104"/>
                <a:gd name="connsiteY29" fmla="*/ 326084 h 2689016"/>
                <a:gd name="connsiteX30" fmla="*/ 1122800 w 2671104"/>
                <a:gd name="connsiteY30" fmla="*/ 167426 h 2689016"/>
                <a:gd name="connsiteX31" fmla="*/ 1174879 w 2671104"/>
                <a:gd name="connsiteY31" fmla="*/ 8766 h 2689016"/>
                <a:gd name="connsiteX32" fmla="*/ 1347347 w 2671104"/>
                <a:gd name="connsiteY32" fmla="*/ 5222 h 2689016"/>
                <a:gd name="connsiteX33" fmla="*/ 1519816 w 2671104"/>
                <a:gd name="connsiteY33" fmla="*/ 1679 h 2689016"/>
                <a:gd name="connsiteX34" fmla="*/ 1562693 w 2671104"/>
                <a:gd name="connsiteY34" fmla="*/ 149368 h 2689016"/>
                <a:gd name="connsiteX35" fmla="*/ 1619585 w 2671104"/>
                <a:gd name="connsiteY35" fmla="*/ 314928 h 2689016"/>
                <a:gd name="connsiteX36" fmla="*/ 1755178 w 2671104"/>
                <a:gd name="connsiteY36" fmla="*/ 384137 h 2689016"/>
                <a:gd name="connsiteX37" fmla="*/ 1876732 w 2671104"/>
                <a:gd name="connsiteY37" fmla="*/ 435474 h 2689016"/>
                <a:gd name="connsiteX38" fmla="*/ 2022132 w 2671104"/>
                <a:gd name="connsiteY38" fmla="*/ 358012 h 2689016"/>
                <a:gd name="connsiteX39" fmla="*/ 2167554 w 2671104"/>
                <a:gd name="connsiteY39" fmla="*/ 280552 h 2689016"/>
                <a:gd name="connsiteX40" fmla="*/ 2290317 w 2671104"/>
                <a:gd name="connsiteY40" fmla="*/ 403316 h 2689016"/>
                <a:gd name="connsiteX41" fmla="*/ 2413080 w 2671104"/>
                <a:gd name="connsiteY41" fmla="*/ 526079 h 2689016"/>
                <a:gd name="connsiteX42" fmla="*/ 2357397 w 2671104"/>
                <a:gd name="connsiteY42" fmla="*/ 632057 h 2689016"/>
                <a:gd name="connsiteX43" fmla="*/ 2279077 w 2671104"/>
                <a:gd name="connsiteY43" fmla="*/ 776417 h 2689016"/>
                <a:gd name="connsiteX44" fmla="*/ 2310042 w 2671104"/>
                <a:gd name="connsiteY44" fmla="*/ 948322 h 2689016"/>
                <a:gd name="connsiteX45" fmla="*/ 2363688 w 2671104"/>
                <a:gd name="connsiteY45" fmla="*/ 1081846 h 2689016"/>
                <a:gd name="connsiteX46" fmla="*/ 2516835 w 2671104"/>
                <a:gd name="connsiteY46" fmla="*/ 1128374 h 2689016"/>
                <a:gd name="connsiteX47" fmla="*/ 2669959 w 2671104"/>
                <a:gd name="connsiteY47" fmla="*/ 1174900 h 2689016"/>
                <a:gd name="connsiteX48" fmla="*/ 2669959 w 2671104"/>
                <a:gd name="connsiteY48" fmla="*/ 1352205 h 2689016"/>
                <a:gd name="connsiteX49" fmla="*/ 2669959 w 2671104"/>
                <a:gd name="connsiteY49" fmla="*/ 1529508 h 2689016"/>
                <a:gd name="connsiteX50" fmla="*/ 2516633 w 2671104"/>
                <a:gd name="connsiteY50" fmla="*/ 1575476 h 2689016"/>
                <a:gd name="connsiteX51" fmla="*/ 2363285 w 2671104"/>
                <a:gd name="connsiteY51" fmla="*/ 1621445 h 2689016"/>
                <a:gd name="connsiteX52" fmla="*/ 2307915 w 2671104"/>
                <a:gd name="connsiteY52" fmla="*/ 1752743 h 2689016"/>
                <a:gd name="connsiteX53" fmla="*/ 2252523 w 2671104"/>
                <a:gd name="connsiteY53" fmla="*/ 1884044 h 2689016"/>
                <a:gd name="connsiteX54" fmla="*/ 2331537 w 2671104"/>
                <a:gd name="connsiteY54" fmla="*/ 2032405 h 2689016"/>
                <a:gd name="connsiteX55" fmla="*/ 2410528 w 2671104"/>
                <a:gd name="connsiteY55" fmla="*/ 2180760 h 2689016"/>
                <a:gd name="connsiteX56" fmla="*/ 2289041 w 2671104"/>
                <a:gd name="connsiteY56" fmla="*/ 2302270 h 2689016"/>
                <a:gd name="connsiteX57" fmla="*/ 2167554 w 2671104"/>
                <a:gd name="connsiteY57" fmla="*/ 2423757 h 2689016"/>
                <a:gd name="connsiteX58" fmla="*/ 2018146 w 2671104"/>
                <a:gd name="connsiteY58" fmla="*/ 2344072 h 2689016"/>
                <a:gd name="connsiteX59" fmla="*/ 1868739 w 2671104"/>
                <a:gd name="connsiteY59" fmla="*/ 2264364 h 2689016"/>
                <a:gd name="connsiteX60" fmla="*/ 1736124 w 2671104"/>
                <a:gd name="connsiteY60" fmla="*/ 2318659 h 2689016"/>
                <a:gd name="connsiteX61" fmla="*/ 1595359 w 2671104"/>
                <a:gd name="connsiteY61" fmla="*/ 2406315 h 2689016"/>
                <a:gd name="connsiteX62" fmla="*/ 1548654 w 2671104"/>
                <a:gd name="connsiteY62" fmla="*/ 2564410 h 2689016"/>
                <a:gd name="connsiteX63" fmla="*/ 1510099 w 2671104"/>
                <a:gd name="connsiteY63" fmla="*/ 2689143 h 2689016"/>
                <a:gd name="connsiteX64" fmla="*/ 1339130 w 2671104"/>
                <a:gd name="connsiteY64" fmla="*/ 2689143 h 2689016"/>
                <a:gd name="connsiteX65" fmla="*/ 1162676 w 2671104"/>
                <a:gd name="connsiteY65" fmla="*/ 2679561 h 2689016"/>
                <a:gd name="connsiteX66" fmla="*/ 1428242 w 2671104"/>
                <a:gd name="connsiteY66" fmla="*/ 1697241 h 2689016"/>
                <a:gd name="connsiteX67" fmla="*/ 1611928 w 2671104"/>
                <a:gd name="connsiteY67" fmla="*/ 1109240 h 2689016"/>
                <a:gd name="connsiteX68" fmla="*/ 1375178 w 2671104"/>
                <a:gd name="connsiteY68" fmla="*/ 990486 h 2689016"/>
                <a:gd name="connsiteX69" fmla="*/ 1120830 w 2671104"/>
                <a:gd name="connsiteY69" fmla="*/ 1062573 h 2689016"/>
                <a:gd name="connsiteX70" fmla="*/ 1270886 w 2671104"/>
                <a:gd name="connsiteY70" fmla="*/ 1703033 h 2689016"/>
                <a:gd name="connsiteX71" fmla="*/ 1428242 w 2671104"/>
                <a:gd name="connsiteY71" fmla="*/ 1697241 h 2689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71104" h="2689016">
                  <a:moveTo>
                    <a:pt x="1162676" y="2679561"/>
                  </a:moveTo>
                  <a:cubicBezTo>
                    <a:pt x="1159676" y="2674277"/>
                    <a:pt x="1138585" y="2606615"/>
                    <a:pt x="1115859" y="2529213"/>
                  </a:cubicBezTo>
                  <a:cubicBezTo>
                    <a:pt x="1093111" y="2451811"/>
                    <a:pt x="1069400" y="2382224"/>
                    <a:pt x="1063154" y="2374544"/>
                  </a:cubicBezTo>
                  <a:cubicBezTo>
                    <a:pt x="1056907" y="2366887"/>
                    <a:pt x="996387" y="2338228"/>
                    <a:pt x="928651" y="2310868"/>
                  </a:cubicBezTo>
                  <a:lnTo>
                    <a:pt x="805507" y="2261095"/>
                  </a:lnTo>
                  <a:lnTo>
                    <a:pt x="660009" y="2337579"/>
                  </a:lnTo>
                  <a:lnTo>
                    <a:pt x="514509" y="2414062"/>
                  </a:lnTo>
                  <a:lnTo>
                    <a:pt x="391853" y="2291523"/>
                  </a:lnTo>
                  <a:lnTo>
                    <a:pt x="269197" y="2168961"/>
                  </a:lnTo>
                  <a:lnTo>
                    <a:pt x="348274" y="2024063"/>
                  </a:lnTo>
                  <a:lnTo>
                    <a:pt x="427350" y="1879172"/>
                  </a:lnTo>
                  <a:lnTo>
                    <a:pt x="381032" y="1762796"/>
                  </a:lnTo>
                  <a:cubicBezTo>
                    <a:pt x="355557" y="1698791"/>
                    <a:pt x="329844" y="1638766"/>
                    <a:pt x="323893" y="1629411"/>
                  </a:cubicBezTo>
                  <a:cubicBezTo>
                    <a:pt x="317942" y="1620057"/>
                    <a:pt x="244607" y="1590809"/>
                    <a:pt x="160927" y="1564418"/>
                  </a:cubicBezTo>
                  <a:lnTo>
                    <a:pt x="8779" y="1516432"/>
                  </a:lnTo>
                  <a:lnTo>
                    <a:pt x="5228" y="1342889"/>
                  </a:lnTo>
                  <a:lnTo>
                    <a:pt x="1679" y="1169345"/>
                  </a:lnTo>
                  <a:lnTo>
                    <a:pt x="94787" y="1141727"/>
                  </a:lnTo>
                  <a:cubicBezTo>
                    <a:pt x="146000" y="1126538"/>
                    <a:pt x="218551" y="1104198"/>
                    <a:pt x="256014" y="1092080"/>
                  </a:cubicBezTo>
                  <a:lnTo>
                    <a:pt x="324133" y="1070051"/>
                  </a:lnTo>
                  <a:lnTo>
                    <a:pt x="374362" y="950086"/>
                  </a:lnTo>
                  <a:cubicBezTo>
                    <a:pt x="401987" y="884106"/>
                    <a:pt x="424742" y="823794"/>
                    <a:pt x="424925" y="816063"/>
                  </a:cubicBezTo>
                  <a:cubicBezTo>
                    <a:pt x="425109" y="808332"/>
                    <a:pt x="392003" y="737473"/>
                    <a:pt x="351359" y="658602"/>
                  </a:cubicBezTo>
                  <a:lnTo>
                    <a:pt x="277457" y="515200"/>
                  </a:lnTo>
                  <a:lnTo>
                    <a:pt x="397925" y="393952"/>
                  </a:lnTo>
                  <a:lnTo>
                    <a:pt x="518391" y="272705"/>
                  </a:lnTo>
                  <a:lnTo>
                    <a:pt x="667434" y="351378"/>
                  </a:lnTo>
                  <a:lnTo>
                    <a:pt x="816474" y="430054"/>
                  </a:lnTo>
                  <a:lnTo>
                    <a:pt x="943585" y="378069"/>
                  </a:lnTo>
                  <a:lnTo>
                    <a:pt x="1070699" y="326084"/>
                  </a:lnTo>
                  <a:lnTo>
                    <a:pt x="1122800" y="167426"/>
                  </a:lnTo>
                  <a:lnTo>
                    <a:pt x="1174879" y="8766"/>
                  </a:lnTo>
                  <a:lnTo>
                    <a:pt x="1347347" y="5222"/>
                  </a:lnTo>
                  <a:lnTo>
                    <a:pt x="1519816" y="1679"/>
                  </a:lnTo>
                  <a:lnTo>
                    <a:pt x="1562693" y="149368"/>
                  </a:lnTo>
                  <a:cubicBezTo>
                    <a:pt x="1586247" y="230596"/>
                    <a:pt x="1611861" y="305098"/>
                    <a:pt x="1619585" y="314928"/>
                  </a:cubicBezTo>
                  <a:cubicBezTo>
                    <a:pt x="1627310" y="324759"/>
                    <a:pt x="1688344" y="355901"/>
                    <a:pt x="1755178" y="384137"/>
                  </a:cubicBezTo>
                  <a:lnTo>
                    <a:pt x="1876732" y="435474"/>
                  </a:lnTo>
                  <a:lnTo>
                    <a:pt x="2022132" y="358012"/>
                  </a:lnTo>
                  <a:lnTo>
                    <a:pt x="2167554" y="280552"/>
                  </a:lnTo>
                  <a:lnTo>
                    <a:pt x="2290317" y="403316"/>
                  </a:lnTo>
                  <a:lnTo>
                    <a:pt x="2413080" y="526079"/>
                  </a:lnTo>
                  <a:lnTo>
                    <a:pt x="2357397" y="632057"/>
                  </a:lnTo>
                  <a:cubicBezTo>
                    <a:pt x="2326790" y="690344"/>
                    <a:pt x="2291548" y="755306"/>
                    <a:pt x="2279077" y="776417"/>
                  </a:cubicBezTo>
                  <a:cubicBezTo>
                    <a:pt x="2256576" y="814532"/>
                    <a:pt x="2256799" y="815732"/>
                    <a:pt x="2310042" y="948322"/>
                  </a:cubicBezTo>
                  <a:lnTo>
                    <a:pt x="2363688" y="1081846"/>
                  </a:lnTo>
                  <a:lnTo>
                    <a:pt x="2516835" y="1128374"/>
                  </a:lnTo>
                  <a:lnTo>
                    <a:pt x="2669959" y="1174900"/>
                  </a:lnTo>
                  <a:lnTo>
                    <a:pt x="2669959" y="1352205"/>
                  </a:lnTo>
                  <a:lnTo>
                    <a:pt x="2669959" y="1529508"/>
                  </a:lnTo>
                  <a:lnTo>
                    <a:pt x="2516633" y="1575476"/>
                  </a:lnTo>
                  <a:lnTo>
                    <a:pt x="2363285" y="1621445"/>
                  </a:lnTo>
                  <a:lnTo>
                    <a:pt x="2307915" y="1752743"/>
                  </a:lnTo>
                  <a:lnTo>
                    <a:pt x="2252523" y="1884044"/>
                  </a:lnTo>
                  <a:lnTo>
                    <a:pt x="2331537" y="2032405"/>
                  </a:lnTo>
                  <a:lnTo>
                    <a:pt x="2410528" y="2180760"/>
                  </a:lnTo>
                  <a:lnTo>
                    <a:pt x="2289041" y="2302270"/>
                  </a:lnTo>
                  <a:lnTo>
                    <a:pt x="2167554" y="2423757"/>
                  </a:lnTo>
                  <a:lnTo>
                    <a:pt x="2018146" y="2344072"/>
                  </a:lnTo>
                  <a:lnTo>
                    <a:pt x="1868739" y="2264364"/>
                  </a:lnTo>
                  <a:lnTo>
                    <a:pt x="1736124" y="2318659"/>
                  </a:lnTo>
                  <a:cubicBezTo>
                    <a:pt x="1624220" y="2364469"/>
                    <a:pt x="1602233" y="2378149"/>
                    <a:pt x="1595359" y="2406315"/>
                  </a:cubicBezTo>
                  <a:cubicBezTo>
                    <a:pt x="1590859" y="2424653"/>
                    <a:pt x="1569835" y="2495785"/>
                    <a:pt x="1548654" y="2564410"/>
                  </a:cubicBezTo>
                  <a:lnTo>
                    <a:pt x="1510099" y="2689143"/>
                  </a:lnTo>
                  <a:lnTo>
                    <a:pt x="1339130" y="2689143"/>
                  </a:lnTo>
                  <a:cubicBezTo>
                    <a:pt x="1245093" y="2689143"/>
                    <a:pt x="1165699" y="2684822"/>
                    <a:pt x="1162676" y="2679561"/>
                  </a:cubicBezTo>
                  <a:close/>
                  <a:moveTo>
                    <a:pt x="1428242" y="1697241"/>
                  </a:moveTo>
                  <a:cubicBezTo>
                    <a:pt x="1695397" y="1627651"/>
                    <a:pt x="1793084" y="1315029"/>
                    <a:pt x="1611928" y="1109240"/>
                  </a:cubicBezTo>
                  <a:cubicBezTo>
                    <a:pt x="1545408" y="1033674"/>
                    <a:pt x="1475350" y="998527"/>
                    <a:pt x="1375178" y="990486"/>
                  </a:cubicBezTo>
                  <a:cubicBezTo>
                    <a:pt x="1272767" y="982265"/>
                    <a:pt x="1199687" y="1002978"/>
                    <a:pt x="1120830" y="1062573"/>
                  </a:cubicBezTo>
                  <a:cubicBezTo>
                    <a:pt x="878068" y="1246057"/>
                    <a:pt x="971333" y="1644137"/>
                    <a:pt x="1270886" y="1703033"/>
                  </a:cubicBezTo>
                  <a:cubicBezTo>
                    <a:pt x="1349922" y="1718576"/>
                    <a:pt x="1345735" y="1718731"/>
                    <a:pt x="1428242" y="1697241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18">
              <a:extLst>
                <a:ext uri="{FF2B5EF4-FFF2-40B4-BE49-F238E27FC236}">
                  <a16:creationId xmlns="" xmlns:a16="http://schemas.microsoft.com/office/drawing/2014/main" id="{5748914B-74DB-47AF-AE7B-E9BB5DD17AFA}"/>
                </a:ext>
              </a:extLst>
            </p:cNvPr>
            <p:cNvSpPr/>
            <p:nvPr/>
          </p:nvSpPr>
          <p:spPr>
            <a:xfrm>
              <a:off x="-7372222" y="3425586"/>
              <a:ext cx="973957" cy="620198"/>
            </a:xfrm>
            <a:custGeom>
              <a:avLst/>
              <a:gdLst>
                <a:gd name="connsiteX0" fmla="*/ 200162 w 973956"/>
                <a:gd name="connsiteY0" fmla="*/ 601144 h 620197"/>
                <a:gd name="connsiteX1" fmla="*/ 95053 w 973956"/>
                <a:gd name="connsiteY1" fmla="*/ 529093 h 620197"/>
                <a:gd name="connsiteX2" fmla="*/ 192379 w 973956"/>
                <a:gd name="connsiteY2" fmla="*/ 21136 h 620197"/>
                <a:gd name="connsiteX3" fmla="*/ 441867 w 973956"/>
                <a:gd name="connsiteY3" fmla="*/ 28166 h 620197"/>
                <a:gd name="connsiteX4" fmla="*/ 594919 w 973956"/>
                <a:gd name="connsiteY4" fmla="*/ 188208 h 620197"/>
                <a:gd name="connsiteX5" fmla="*/ 614931 w 973956"/>
                <a:gd name="connsiteY5" fmla="*/ 236167 h 620197"/>
                <a:gd name="connsiteX6" fmla="*/ 793877 w 973956"/>
                <a:gd name="connsiteY6" fmla="*/ 236167 h 620197"/>
                <a:gd name="connsiteX7" fmla="*/ 972825 w 973956"/>
                <a:gd name="connsiteY7" fmla="*/ 236167 h 620197"/>
                <a:gd name="connsiteX8" fmla="*/ 972825 w 973956"/>
                <a:gd name="connsiteY8" fmla="*/ 312942 h 620197"/>
                <a:gd name="connsiteX9" fmla="*/ 972825 w 973956"/>
                <a:gd name="connsiteY9" fmla="*/ 389717 h 620197"/>
                <a:gd name="connsiteX10" fmla="*/ 793922 w 973956"/>
                <a:gd name="connsiteY10" fmla="*/ 389717 h 620197"/>
                <a:gd name="connsiteX11" fmla="*/ 615018 w 973956"/>
                <a:gd name="connsiteY11" fmla="*/ 389717 h 620197"/>
                <a:gd name="connsiteX12" fmla="*/ 583003 w 973956"/>
                <a:gd name="connsiteY12" fmla="*/ 452878 h 620197"/>
                <a:gd name="connsiteX13" fmla="*/ 200162 w 973956"/>
                <a:gd name="connsiteY13" fmla="*/ 601144 h 62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956" h="620197">
                  <a:moveTo>
                    <a:pt x="200162" y="601144"/>
                  </a:moveTo>
                  <a:cubicBezTo>
                    <a:pt x="172777" y="591382"/>
                    <a:pt x="125478" y="558961"/>
                    <a:pt x="95053" y="529093"/>
                  </a:cubicBezTo>
                  <a:cubicBezTo>
                    <a:pt x="-63525" y="373462"/>
                    <a:pt x="-12922" y="109351"/>
                    <a:pt x="192379" y="21136"/>
                  </a:cubicBezTo>
                  <a:cubicBezTo>
                    <a:pt x="258933" y="-7456"/>
                    <a:pt x="379981" y="-4053"/>
                    <a:pt x="441867" y="28166"/>
                  </a:cubicBezTo>
                  <a:cubicBezTo>
                    <a:pt x="507424" y="62311"/>
                    <a:pt x="569464" y="127174"/>
                    <a:pt x="594919" y="188208"/>
                  </a:cubicBezTo>
                  <a:lnTo>
                    <a:pt x="614931" y="236167"/>
                  </a:lnTo>
                  <a:lnTo>
                    <a:pt x="793877" y="236167"/>
                  </a:lnTo>
                  <a:lnTo>
                    <a:pt x="972825" y="236167"/>
                  </a:lnTo>
                  <a:lnTo>
                    <a:pt x="972825" y="312942"/>
                  </a:lnTo>
                  <a:lnTo>
                    <a:pt x="972825" y="389717"/>
                  </a:lnTo>
                  <a:lnTo>
                    <a:pt x="793922" y="389717"/>
                  </a:lnTo>
                  <a:lnTo>
                    <a:pt x="615018" y="389717"/>
                  </a:lnTo>
                  <a:lnTo>
                    <a:pt x="583003" y="452878"/>
                  </a:lnTo>
                  <a:cubicBezTo>
                    <a:pt x="513243" y="590553"/>
                    <a:pt x="348965" y="654163"/>
                    <a:pt x="200162" y="601144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19">
              <a:extLst>
                <a:ext uri="{FF2B5EF4-FFF2-40B4-BE49-F238E27FC236}">
                  <a16:creationId xmlns="" xmlns:a16="http://schemas.microsoft.com/office/drawing/2014/main" id="{6ECC4E3A-38FC-4A01-83DE-AB3DD4B0888E}"/>
                </a:ext>
              </a:extLst>
            </p:cNvPr>
            <p:cNvSpPr/>
            <p:nvPr/>
          </p:nvSpPr>
          <p:spPr>
            <a:xfrm>
              <a:off x="-6529018" y="359184"/>
              <a:ext cx="2100165" cy="2355408"/>
            </a:xfrm>
            <a:custGeom>
              <a:avLst/>
              <a:gdLst>
                <a:gd name="connsiteX0" fmla="*/ 2023159 w 2100164"/>
                <a:gd name="connsiteY0" fmla="*/ 2323998 h 2355408"/>
                <a:gd name="connsiteX1" fmla="*/ 1952790 w 2100164"/>
                <a:gd name="connsiteY1" fmla="*/ 2294419 h 2355408"/>
                <a:gd name="connsiteX2" fmla="*/ 1949513 w 2100164"/>
                <a:gd name="connsiteY2" fmla="*/ 1327168 h 2355408"/>
                <a:gd name="connsiteX3" fmla="*/ 1946233 w 2100164"/>
                <a:gd name="connsiteY3" fmla="*/ 359917 h 2355408"/>
                <a:gd name="connsiteX4" fmla="*/ 1249031 w 2100164"/>
                <a:gd name="connsiteY4" fmla="*/ 359917 h 2355408"/>
                <a:gd name="connsiteX5" fmla="*/ 551828 w 2100164"/>
                <a:gd name="connsiteY5" fmla="*/ 359917 h 2355408"/>
                <a:gd name="connsiteX6" fmla="*/ 551828 w 2100164"/>
                <a:gd name="connsiteY6" fmla="*/ 455873 h 2355408"/>
                <a:gd name="connsiteX7" fmla="*/ 551828 w 2100164"/>
                <a:gd name="connsiteY7" fmla="*/ 551830 h 2355408"/>
                <a:gd name="connsiteX8" fmla="*/ 276754 w 2100164"/>
                <a:gd name="connsiteY8" fmla="*/ 551830 h 2355408"/>
                <a:gd name="connsiteX9" fmla="*/ 1679 w 2100164"/>
                <a:gd name="connsiteY9" fmla="*/ 551830 h 2355408"/>
                <a:gd name="connsiteX10" fmla="*/ 1679 w 2100164"/>
                <a:gd name="connsiteY10" fmla="*/ 276755 h 2355408"/>
                <a:gd name="connsiteX11" fmla="*/ 1679 w 2100164"/>
                <a:gd name="connsiteY11" fmla="*/ 1679 h 2355408"/>
                <a:gd name="connsiteX12" fmla="*/ 276754 w 2100164"/>
                <a:gd name="connsiteY12" fmla="*/ 1679 h 2355408"/>
                <a:gd name="connsiteX13" fmla="*/ 551828 w 2100164"/>
                <a:gd name="connsiteY13" fmla="*/ 1679 h 2355408"/>
                <a:gd name="connsiteX14" fmla="*/ 551828 w 2100164"/>
                <a:gd name="connsiteY14" fmla="*/ 104034 h 2355408"/>
                <a:gd name="connsiteX15" fmla="*/ 551828 w 2100164"/>
                <a:gd name="connsiteY15" fmla="*/ 206387 h 2355408"/>
                <a:gd name="connsiteX16" fmla="*/ 1325876 w 2100164"/>
                <a:gd name="connsiteY16" fmla="*/ 206387 h 2355408"/>
                <a:gd name="connsiteX17" fmla="*/ 2099925 w 2100164"/>
                <a:gd name="connsiteY17" fmla="*/ 206387 h 2355408"/>
                <a:gd name="connsiteX18" fmla="*/ 2099925 w 2100164"/>
                <a:gd name="connsiteY18" fmla="*/ 1281098 h 2355408"/>
                <a:gd name="connsiteX19" fmla="*/ 2096726 w 2100164"/>
                <a:gd name="connsiteY19" fmla="*/ 2354694 h 2355408"/>
                <a:gd name="connsiteX20" fmla="*/ 2023159 w 2100164"/>
                <a:gd name="connsiteY20" fmla="*/ 2323998 h 23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00164" h="2355408">
                  <a:moveTo>
                    <a:pt x="2023159" y="2323998"/>
                  </a:moveTo>
                  <a:lnTo>
                    <a:pt x="1952790" y="2294419"/>
                  </a:lnTo>
                  <a:lnTo>
                    <a:pt x="1949513" y="1327168"/>
                  </a:lnTo>
                  <a:lnTo>
                    <a:pt x="1946233" y="359917"/>
                  </a:lnTo>
                  <a:lnTo>
                    <a:pt x="1249031" y="359917"/>
                  </a:lnTo>
                  <a:lnTo>
                    <a:pt x="551828" y="359917"/>
                  </a:lnTo>
                  <a:lnTo>
                    <a:pt x="551828" y="455873"/>
                  </a:lnTo>
                  <a:lnTo>
                    <a:pt x="551828" y="551830"/>
                  </a:lnTo>
                  <a:lnTo>
                    <a:pt x="276754" y="551830"/>
                  </a:lnTo>
                  <a:lnTo>
                    <a:pt x="1679" y="551830"/>
                  </a:lnTo>
                  <a:lnTo>
                    <a:pt x="1679" y="276755"/>
                  </a:lnTo>
                  <a:lnTo>
                    <a:pt x="1679" y="1679"/>
                  </a:lnTo>
                  <a:lnTo>
                    <a:pt x="276754" y="1679"/>
                  </a:lnTo>
                  <a:lnTo>
                    <a:pt x="551828" y="1679"/>
                  </a:lnTo>
                  <a:lnTo>
                    <a:pt x="551828" y="104034"/>
                  </a:lnTo>
                  <a:lnTo>
                    <a:pt x="551828" y="206387"/>
                  </a:lnTo>
                  <a:lnTo>
                    <a:pt x="1325876" y="206387"/>
                  </a:lnTo>
                  <a:lnTo>
                    <a:pt x="2099925" y="206387"/>
                  </a:lnTo>
                  <a:lnTo>
                    <a:pt x="2099925" y="1281098"/>
                  </a:lnTo>
                  <a:cubicBezTo>
                    <a:pt x="2099925" y="1872189"/>
                    <a:pt x="2098486" y="2355308"/>
                    <a:pt x="2096726" y="2354694"/>
                  </a:cubicBezTo>
                  <a:cubicBezTo>
                    <a:pt x="2094966" y="2354081"/>
                    <a:pt x="2061862" y="2340269"/>
                    <a:pt x="2023159" y="2323998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20">
              <a:extLst>
                <a:ext uri="{FF2B5EF4-FFF2-40B4-BE49-F238E27FC236}">
                  <a16:creationId xmlns="" xmlns:a16="http://schemas.microsoft.com/office/drawing/2014/main" id="{49CF8CF4-B9DB-4FE2-A040-60C6EDE84C37}"/>
                </a:ext>
              </a:extLst>
            </p:cNvPr>
            <p:cNvSpPr/>
            <p:nvPr/>
          </p:nvSpPr>
          <p:spPr>
            <a:xfrm>
              <a:off x="-1270602" y="2074629"/>
              <a:ext cx="978435" cy="622437"/>
            </a:xfrm>
            <a:custGeom>
              <a:avLst/>
              <a:gdLst>
                <a:gd name="connsiteX0" fmla="*/ 586546 w 978434"/>
                <a:gd name="connsiteY0" fmla="*/ 609860 h 622436"/>
                <a:gd name="connsiteX1" fmla="*/ 398292 w 978434"/>
                <a:gd name="connsiteY1" fmla="*/ 451069 h 622436"/>
                <a:gd name="connsiteX2" fmla="*/ 366297 w 978434"/>
                <a:gd name="connsiteY2" fmla="*/ 385982 h 622436"/>
                <a:gd name="connsiteX3" fmla="*/ 183977 w 978434"/>
                <a:gd name="connsiteY3" fmla="*/ 385230 h 622436"/>
                <a:gd name="connsiteX4" fmla="*/ 1679 w 978434"/>
                <a:gd name="connsiteY4" fmla="*/ 384480 h 622436"/>
                <a:gd name="connsiteX5" fmla="*/ 1679 w 978434"/>
                <a:gd name="connsiteY5" fmla="*/ 307716 h 622436"/>
                <a:gd name="connsiteX6" fmla="*/ 1679 w 978434"/>
                <a:gd name="connsiteY6" fmla="*/ 230951 h 622436"/>
                <a:gd name="connsiteX7" fmla="*/ 184716 w 978434"/>
                <a:gd name="connsiteY7" fmla="*/ 230951 h 622436"/>
                <a:gd name="connsiteX8" fmla="*/ 367775 w 978434"/>
                <a:gd name="connsiteY8" fmla="*/ 230951 h 622436"/>
                <a:gd name="connsiteX9" fmla="*/ 389784 w 978434"/>
                <a:gd name="connsiteY9" fmla="*/ 181082 h 622436"/>
                <a:gd name="connsiteX10" fmla="*/ 572866 w 978434"/>
                <a:gd name="connsiteY10" fmla="*/ 14493 h 622436"/>
                <a:gd name="connsiteX11" fmla="*/ 958329 w 978434"/>
                <a:gd name="connsiteY11" fmla="*/ 192568 h 622436"/>
                <a:gd name="connsiteX12" fmla="*/ 954993 w 978434"/>
                <a:gd name="connsiteY12" fmla="*/ 436397 h 622436"/>
                <a:gd name="connsiteX13" fmla="*/ 586546 w 978434"/>
                <a:gd name="connsiteY13" fmla="*/ 609860 h 62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434" h="622436">
                  <a:moveTo>
                    <a:pt x="586546" y="609860"/>
                  </a:moveTo>
                  <a:cubicBezTo>
                    <a:pt x="504711" y="587208"/>
                    <a:pt x="437206" y="530258"/>
                    <a:pt x="398292" y="451069"/>
                  </a:cubicBezTo>
                  <a:lnTo>
                    <a:pt x="366297" y="385982"/>
                  </a:lnTo>
                  <a:lnTo>
                    <a:pt x="183977" y="385230"/>
                  </a:lnTo>
                  <a:lnTo>
                    <a:pt x="1679" y="384480"/>
                  </a:lnTo>
                  <a:lnTo>
                    <a:pt x="1679" y="307716"/>
                  </a:lnTo>
                  <a:lnTo>
                    <a:pt x="1679" y="230951"/>
                  </a:lnTo>
                  <a:lnTo>
                    <a:pt x="184716" y="230951"/>
                  </a:lnTo>
                  <a:lnTo>
                    <a:pt x="367775" y="230951"/>
                  </a:lnTo>
                  <a:lnTo>
                    <a:pt x="389784" y="181082"/>
                  </a:lnTo>
                  <a:cubicBezTo>
                    <a:pt x="418645" y="115641"/>
                    <a:pt x="510913" y="31695"/>
                    <a:pt x="572866" y="14493"/>
                  </a:cubicBezTo>
                  <a:cubicBezTo>
                    <a:pt x="733714" y="-30168"/>
                    <a:pt x="896332" y="44956"/>
                    <a:pt x="958329" y="192568"/>
                  </a:cubicBezTo>
                  <a:cubicBezTo>
                    <a:pt x="984346" y="254507"/>
                    <a:pt x="982622" y="381683"/>
                    <a:pt x="954993" y="436397"/>
                  </a:cubicBezTo>
                  <a:cubicBezTo>
                    <a:pt x="883077" y="578926"/>
                    <a:pt x="731900" y="650104"/>
                    <a:pt x="586546" y="609860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22">
              <a:extLst>
                <a:ext uri="{FF2B5EF4-FFF2-40B4-BE49-F238E27FC236}">
                  <a16:creationId xmlns="" xmlns:a16="http://schemas.microsoft.com/office/drawing/2014/main" id="{9E487263-8C81-4D52-A54B-F7BAC1A2516A}"/>
                </a:ext>
              </a:extLst>
            </p:cNvPr>
            <p:cNvSpPr/>
            <p:nvPr/>
          </p:nvSpPr>
          <p:spPr>
            <a:xfrm>
              <a:off x="-3292091" y="3397183"/>
              <a:ext cx="2100165" cy="2606174"/>
            </a:xfrm>
            <a:custGeom>
              <a:avLst/>
              <a:gdLst>
                <a:gd name="connsiteX0" fmla="*/ 1559923 w 2100164"/>
                <a:gd name="connsiteY0" fmla="*/ 2513157 h 2606174"/>
                <a:gd name="connsiteX1" fmla="*/ 1556162 w 2100164"/>
                <a:gd name="connsiteY1" fmla="*/ 2420396 h 2606174"/>
                <a:gd name="connsiteX2" fmla="*/ 778922 w 2100164"/>
                <a:gd name="connsiteY2" fmla="*/ 2417105 h 2606174"/>
                <a:gd name="connsiteX3" fmla="*/ 1679 w 2100164"/>
                <a:gd name="connsiteY3" fmla="*/ 2413813 h 2606174"/>
                <a:gd name="connsiteX4" fmla="*/ 1679 w 2100164"/>
                <a:gd name="connsiteY4" fmla="*/ 1217369 h 2606174"/>
                <a:gd name="connsiteX5" fmla="*/ 1679 w 2100164"/>
                <a:gd name="connsiteY5" fmla="*/ 20947 h 2606174"/>
                <a:gd name="connsiteX6" fmla="*/ 30567 w 2100164"/>
                <a:gd name="connsiteY6" fmla="*/ 7781 h 2606174"/>
                <a:gd name="connsiteX7" fmla="*/ 107330 w 2100164"/>
                <a:gd name="connsiteY7" fmla="*/ 14633 h 2606174"/>
                <a:gd name="connsiteX8" fmla="*/ 155209 w 2100164"/>
                <a:gd name="connsiteY8" fmla="*/ 34627 h 2606174"/>
                <a:gd name="connsiteX9" fmla="*/ 155209 w 2100164"/>
                <a:gd name="connsiteY9" fmla="*/ 1147669 h 2606174"/>
                <a:gd name="connsiteX10" fmla="*/ 155209 w 2100164"/>
                <a:gd name="connsiteY10" fmla="*/ 2260689 h 2606174"/>
                <a:gd name="connsiteX11" fmla="*/ 855696 w 2100164"/>
                <a:gd name="connsiteY11" fmla="*/ 2257376 h 2606174"/>
                <a:gd name="connsiteX12" fmla="*/ 1556162 w 2100164"/>
                <a:gd name="connsiteY12" fmla="*/ 2254085 h 2606174"/>
                <a:gd name="connsiteX13" fmla="*/ 1559923 w 2100164"/>
                <a:gd name="connsiteY13" fmla="*/ 2161324 h 2606174"/>
                <a:gd name="connsiteX14" fmla="*/ 1563685 w 2100164"/>
                <a:gd name="connsiteY14" fmla="*/ 2068562 h 2606174"/>
                <a:gd name="connsiteX15" fmla="*/ 1831803 w 2100164"/>
                <a:gd name="connsiteY15" fmla="*/ 2068562 h 2606174"/>
                <a:gd name="connsiteX16" fmla="*/ 2099921 w 2100164"/>
                <a:gd name="connsiteY16" fmla="*/ 2068562 h 2606174"/>
                <a:gd name="connsiteX17" fmla="*/ 2099921 w 2100164"/>
                <a:gd name="connsiteY17" fmla="*/ 2337240 h 2606174"/>
                <a:gd name="connsiteX18" fmla="*/ 2099921 w 2100164"/>
                <a:gd name="connsiteY18" fmla="*/ 2605918 h 2606174"/>
                <a:gd name="connsiteX19" fmla="*/ 1831803 w 2100164"/>
                <a:gd name="connsiteY19" fmla="*/ 2605918 h 2606174"/>
                <a:gd name="connsiteX20" fmla="*/ 1563685 w 2100164"/>
                <a:gd name="connsiteY20" fmla="*/ 2605918 h 2606174"/>
                <a:gd name="connsiteX21" fmla="*/ 1559923 w 2100164"/>
                <a:gd name="connsiteY21" fmla="*/ 2513157 h 260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00164" h="2606174">
                  <a:moveTo>
                    <a:pt x="1559923" y="2513157"/>
                  </a:moveTo>
                  <a:lnTo>
                    <a:pt x="1556162" y="2420396"/>
                  </a:lnTo>
                  <a:lnTo>
                    <a:pt x="778922" y="2417105"/>
                  </a:lnTo>
                  <a:lnTo>
                    <a:pt x="1679" y="2413813"/>
                  </a:lnTo>
                  <a:lnTo>
                    <a:pt x="1679" y="1217369"/>
                  </a:lnTo>
                  <a:lnTo>
                    <a:pt x="1679" y="20947"/>
                  </a:lnTo>
                  <a:lnTo>
                    <a:pt x="30567" y="7781"/>
                  </a:lnTo>
                  <a:cubicBezTo>
                    <a:pt x="52030" y="-2003"/>
                    <a:pt x="71757" y="-234"/>
                    <a:pt x="107330" y="14633"/>
                  </a:cubicBezTo>
                  <a:lnTo>
                    <a:pt x="155209" y="34627"/>
                  </a:lnTo>
                  <a:lnTo>
                    <a:pt x="155209" y="1147669"/>
                  </a:lnTo>
                  <a:lnTo>
                    <a:pt x="155209" y="2260689"/>
                  </a:lnTo>
                  <a:lnTo>
                    <a:pt x="855696" y="2257376"/>
                  </a:lnTo>
                  <a:lnTo>
                    <a:pt x="1556162" y="2254085"/>
                  </a:lnTo>
                  <a:lnTo>
                    <a:pt x="1559923" y="2161324"/>
                  </a:lnTo>
                  <a:lnTo>
                    <a:pt x="1563685" y="2068562"/>
                  </a:lnTo>
                  <a:lnTo>
                    <a:pt x="1831803" y="2068562"/>
                  </a:lnTo>
                  <a:lnTo>
                    <a:pt x="2099921" y="2068562"/>
                  </a:lnTo>
                  <a:lnTo>
                    <a:pt x="2099921" y="2337240"/>
                  </a:lnTo>
                  <a:lnTo>
                    <a:pt x="2099921" y="2605918"/>
                  </a:lnTo>
                  <a:lnTo>
                    <a:pt x="1831803" y="2605918"/>
                  </a:lnTo>
                  <a:lnTo>
                    <a:pt x="1563685" y="2605918"/>
                  </a:lnTo>
                  <a:lnTo>
                    <a:pt x="1559923" y="251315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23">
              <a:extLst>
                <a:ext uri="{FF2B5EF4-FFF2-40B4-BE49-F238E27FC236}">
                  <a16:creationId xmlns="" xmlns:a16="http://schemas.microsoft.com/office/drawing/2014/main" id="{8E415502-C073-4455-BDB9-5865307B0A1E}"/>
                </a:ext>
              </a:extLst>
            </p:cNvPr>
            <p:cNvSpPr/>
            <p:nvPr/>
          </p:nvSpPr>
          <p:spPr>
            <a:xfrm>
              <a:off x="-4907813" y="4765090"/>
              <a:ext cx="814989" cy="1968065"/>
            </a:xfrm>
            <a:custGeom>
              <a:avLst/>
              <a:gdLst>
                <a:gd name="connsiteX0" fmla="*/ 4300 w 814989"/>
                <a:gd name="connsiteY0" fmla="*/ 1943626 h 1968064"/>
                <a:gd name="connsiteX1" fmla="*/ 171075 w 814989"/>
                <a:gd name="connsiteY1" fmla="*/ 1660664 h 1968064"/>
                <a:gd name="connsiteX2" fmla="*/ 325189 w 814989"/>
                <a:gd name="connsiteY2" fmla="*/ 1401367 h 1968064"/>
                <a:gd name="connsiteX3" fmla="*/ 325238 w 814989"/>
                <a:gd name="connsiteY3" fmla="*/ 727971 h 1968064"/>
                <a:gd name="connsiteX4" fmla="*/ 325285 w 814989"/>
                <a:gd name="connsiteY4" fmla="*/ 54553 h 1968064"/>
                <a:gd name="connsiteX5" fmla="*/ 379612 w 814989"/>
                <a:gd name="connsiteY5" fmla="*/ 32611 h 1968064"/>
                <a:gd name="connsiteX6" fmla="*/ 456330 w 814989"/>
                <a:gd name="connsiteY6" fmla="*/ 2452 h 1968064"/>
                <a:gd name="connsiteX7" fmla="*/ 478720 w 814989"/>
                <a:gd name="connsiteY7" fmla="*/ 700096 h 1968064"/>
                <a:gd name="connsiteX8" fmla="*/ 478720 w 814989"/>
                <a:gd name="connsiteY8" fmla="*/ 1405979 h 1968064"/>
                <a:gd name="connsiteX9" fmla="*/ 620958 w 814989"/>
                <a:gd name="connsiteY9" fmla="*/ 1645036 h 1968064"/>
                <a:gd name="connsiteX10" fmla="*/ 788327 w 814989"/>
                <a:gd name="connsiteY10" fmla="*/ 1925692 h 1968064"/>
                <a:gd name="connsiteX11" fmla="*/ 813455 w 814989"/>
                <a:gd name="connsiteY11" fmla="*/ 1967270 h 1968064"/>
                <a:gd name="connsiteX12" fmla="*/ 402548 w 814989"/>
                <a:gd name="connsiteY12" fmla="*/ 1967270 h 1968064"/>
                <a:gd name="connsiteX13" fmla="*/ 4300 w 814989"/>
                <a:gd name="connsiteY13" fmla="*/ 1943626 h 196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14989" h="1968064">
                  <a:moveTo>
                    <a:pt x="4300" y="1943626"/>
                  </a:moveTo>
                  <a:cubicBezTo>
                    <a:pt x="11263" y="1930618"/>
                    <a:pt x="86312" y="1803287"/>
                    <a:pt x="171075" y="1660664"/>
                  </a:cubicBezTo>
                  <a:lnTo>
                    <a:pt x="325189" y="1401367"/>
                  </a:lnTo>
                  <a:lnTo>
                    <a:pt x="325238" y="727971"/>
                  </a:lnTo>
                  <a:lnTo>
                    <a:pt x="325285" y="54553"/>
                  </a:lnTo>
                  <a:lnTo>
                    <a:pt x="379612" y="32611"/>
                  </a:lnTo>
                  <a:cubicBezTo>
                    <a:pt x="409493" y="20520"/>
                    <a:pt x="444016" y="6952"/>
                    <a:pt x="456330" y="2452"/>
                  </a:cubicBezTo>
                  <a:cubicBezTo>
                    <a:pt x="477482" y="-5318"/>
                    <a:pt x="478720" y="33260"/>
                    <a:pt x="478720" y="700096"/>
                  </a:cubicBezTo>
                  <a:lnTo>
                    <a:pt x="478720" y="1405979"/>
                  </a:lnTo>
                  <a:lnTo>
                    <a:pt x="620958" y="1645036"/>
                  </a:lnTo>
                  <a:cubicBezTo>
                    <a:pt x="699188" y="1776531"/>
                    <a:pt x="774505" y="1902832"/>
                    <a:pt x="788327" y="1925692"/>
                  </a:cubicBezTo>
                  <a:lnTo>
                    <a:pt x="813455" y="1967270"/>
                  </a:lnTo>
                  <a:lnTo>
                    <a:pt x="402548" y="1967270"/>
                  </a:lnTo>
                  <a:cubicBezTo>
                    <a:pt x="6792" y="1967270"/>
                    <a:pt x="-7893" y="1966397"/>
                    <a:pt x="4300" y="1943626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322130" y="1919422"/>
            <a:ext cx="1644258" cy="43317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n-lt"/>
                <a:cs typeface="Intel Clear"/>
              </a:rPr>
              <a:t>Data Management 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923702" y="1228705"/>
            <a:ext cx="10717426" cy="488312"/>
            <a:chOff x="1199655" y="1002613"/>
            <a:chExt cx="10584000" cy="1446102"/>
          </a:xfrm>
        </p:grpSpPr>
        <p:sp>
          <p:nvSpPr>
            <p:cNvPr id="83" name="Rectangle 82"/>
            <p:cNvSpPr>
              <a:spLocks/>
            </p:cNvSpPr>
            <p:nvPr/>
          </p:nvSpPr>
          <p:spPr>
            <a:xfrm>
              <a:off x="1199655" y="1002613"/>
              <a:ext cx="10584000" cy="1413075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ysClr val="window" lastClr="FFFFFF">
                  <a:lumMod val="85000"/>
                </a:sysClr>
              </a:solidFill>
            </a:ln>
          </p:spPr>
          <p:txBody>
            <a:bodyPr lIns="216000" tIns="72000" rIns="72000" bIns="360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Aft>
                  <a:spcPts val="600"/>
                </a:spcAft>
              </a:pPr>
              <a:r>
                <a:rPr lang="en-IN" sz="1600" spc="-30" dirty="0">
                  <a:ea typeface="Segoe UI" panose="020B0502040204020203" pitchFamily="34" charset="0"/>
                  <a:cs typeface="Segoe UI" panose="020B0502040204020203" pitchFamily="34" charset="0"/>
                </a:rPr>
                <a:t>Key </a:t>
              </a:r>
              <a:r>
                <a:rPr lang="en-IN" sz="1600" spc="-30" dirty="0" smtClean="0">
                  <a:ea typeface="Segoe UI" panose="020B0502040204020203" pitchFamily="34" charset="0"/>
                  <a:cs typeface="Segoe UI" panose="020B0502040204020203" pitchFamily="34" charset="0"/>
                </a:rPr>
                <a:t>stages</a:t>
              </a:r>
              <a:endParaRPr lang="en-IN" sz="1600" spc="-30" dirty="0"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Rectangle 83"/>
            <p:cNvSpPr>
              <a:spLocks/>
            </p:cNvSpPr>
            <p:nvPr/>
          </p:nvSpPr>
          <p:spPr>
            <a:xfrm>
              <a:off x="1199655" y="2423515"/>
              <a:ext cx="10584000" cy="25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lIns="72000" tIns="108000" rIns="72000" bIns="3600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lvl="1" indent="-171450" defTabSz="457200">
                <a:spcBef>
                  <a:spcPts val="600"/>
                </a:spcBef>
                <a:buFont typeface="Arial" panose="020B0604020202020204" pitchFamily="34" charset="0"/>
                <a:buChar char="•"/>
                <a:defRPr/>
              </a:pPr>
              <a:endParaRPr lang="en-IN" altLang="zh-CN" sz="1100" kern="0" dirty="0">
                <a:ea typeface="Intel Clear"/>
                <a:cs typeface="Intel Clear"/>
                <a:sym typeface="Futura LT Book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524871" y="1932332"/>
            <a:ext cx="1644258" cy="43317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n-lt"/>
                <a:cs typeface="Intel Clear"/>
              </a:rPr>
              <a:t>Data pre-processing and Exploratory </a:t>
            </a:r>
            <a:r>
              <a:rPr lang="en-US" sz="1200" b="1" dirty="0" err="1">
                <a:solidFill>
                  <a:schemeClr val="bg1"/>
                </a:solidFill>
                <a:latin typeface="+mn-lt"/>
                <a:cs typeface="Intel Clear"/>
              </a:rPr>
              <a:t>Inisghts</a:t>
            </a:r>
            <a:endParaRPr lang="en-US" sz="1200" b="1" dirty="0">
              <a:solidFill>
                <a:schemeClr val="bg1"/>
              </a:solidFill>
              <a:latin typeface="+mn-lt"/>
              <a:cs typeface="Intel Clear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699024" y="1932332"/>
            <a:ext cx="1644258" cy="43317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Intel Clear"/>
              </a:rPr>
              <a:t>NLP model building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862761" y="1932332"/>
            <a:ext cx="1644258" cy="43317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cs typeface="Intel Clear"/>
              </a:rPr>
              <a:t>Model </a:t>
            </a:r>
            <a:r>
              <a:rPr lang="en-US" sz="1200" b="1" dirty="0">
                <a:solidFill>
                  <a:schemeClr val="bg1"/>
                </a:solidFill>
                <a:cs typeface="Intel Clear"/>
              </a:rPr>
              <a:t>building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014342" y="1932332"/>
            <a:ext cx="1644258" cy="43317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cs typeface="Intel Clear"/>
              </a:rPr>
              <a:t>Email Classification and sending</a:t>
            </a:r>
            <a:endParaRPr lang="en-US" sz="1200" b="1" dirty="0">
              <a:solidFill>
                <a:schemeClr val="bg1"/>
              </a:solidFill>
              <a:latin typeface="+mn-lt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22174951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8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376</Words>
  <Application>Microsoft Office PowerPoint</Application>
  <PresentationFormat>Widescreen</PresentationFormat>
  <Paragraphs>99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Futura LT Book</vt:lpstr>
      <vt:lpstr>Intel Clear</vt:lpstr>
      <vt:lpstr>Segoe UI</vt:lpstr>
      <vt:lpstr>Wingdings</vt:lpstr>
      <vt:lpstr>Office Theme</vt:lpstr>
      <vt:lpstr>SIEMENS CASE STUDY EMAIL CLASSIFIER</vt:lpstr>
      <vt:lpstr>PROBLEM STATEMENT</vt:lpstr>
      <vt:lpstr>Approach</vt:lpstr>
      <vt:lpstr>Approach</vt:lpstr>
      <vt:lpstr>Approach used</vt:lpstr>
      <vt:lpstr>How do we scale? </vt:lpstr>
      <vt:lpstr>Solution delivery approach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CASE STUDY EMAIL CLASSIFIER</dc:title>
  <dc:creator>sanman malvankar</dc:creator>
  <cp:lastModifiedBy>sanman malvankar</cp:lastModifiedBy>
  <cp:revision>4</cp:revision>
  <dcterms:created xsi:type="dcterms:W3CDTF">2021-11-15T06:26:00Z</dcterms:created>
  <dcterms:modified xsi:type="dcterms:W3CDTF">2021-11-15T06:55:13Z</dcterms:modified>
</cp:coreProperties>
</file>