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7"/>
  </p:normalViewPr>
  <p:slideViewPr>
    <p:cSldViewPr snapToGrid="0" snapToObjects="1">
      <p:cViewPr varScale="1">
        <p:scale>
          <a:sx n="90" d="100"/>
          <a:sy n="90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36CA-99D8-D242-9CF5-77B1D2E56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44DF5-B075-394B-AE56-6EC6A5C0D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D6C40-0C49-DB4C-BF19-5EFE4AE0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BE5D-3320-B841-BB35-D29207B56107}" type="datetimeFigureOut">
              <a:rPr lang="en-US" smtClean="0"/>
              <a:t>7/13/19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3E222-4380-4B4B-9FC3-E48AF1AC0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95BD5-0C31-1041-8B9F-8A15F79E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B28E-567B-484A-8453-D2D49E48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6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CB642-22CA-6244-93CE-0E6B8C19E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00474-0026-6641-A11A-8B75EDA77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F9C68-FFC8-0348-9FF3-CA7886B8A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BE5D-3320-B841-BB35-D29207B56107}" type="datetimeFigureOut">
              <a:rPr lang="en-US" smtClean="0"/>
              <a:t>7/13/19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4176C-AA4D-984E-B05F-D51D4446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83B58-D65E-234C-9F5B-2000F16D7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B28E-567B-484A-8453-D2D49E48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3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844F15-0EB0-414D-8C25-EAEE889E5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13287-5558-7E43-95E1-7E6FE9B93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9E064-D399-384C-9F3C-FC0D7EED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BE5D-3320-B841-BB35-D29207B56107}" type="datetimeFigureOut">
              <a:rPr lang="en-US" smtClean="0"/>
              <a:t>7/13/19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B44C9-20D7-5B42-B36F-823777B2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C6A8E-5837-3E40-B486-07AA0635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B28E-567B-484A-8453-D2D49E48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4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B36BC-3986-2849-93F8-E76B798C0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55C30-B061-E74F-AA4A-EF2EB41B3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24949-56B3-6742-AF45-9EFEC39F7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BE5D-3320-B841-BB35-D29207B56107}" type="datetimeFigureOut">
              <a:rPr lang="en-US" smtClean="0"/>
              <a:t>7/13/19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11039-D94C-DF41-A16D-DBA3EBAC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2FE58-D581-A34C-BEE3-1FC79252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B28E-567B-484A-8453-D2D49E48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3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0A555-626B-004F-9717-815D456F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A5B4D-113F-484E-978D-09444539F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5030B-919B-9E4B-982B-7D348697F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BE5D-3320-B841-BB35-D29207B56107}" type="datetimeFigureOut">
              <a:rPr lang="en-US" smtClean="0"/>
              <a:t>7/13/19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D3539-9A83-3945-A63C-93022C0C4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B32C6-D907-B449-8E97-B2CD166C3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B28E-567B-484A-8453-D2D49E48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5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B8D8-7563-2D4B-8918-C45D06813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399E7-0D5E-A54F-890C-45B76C953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4D667-8BEA-094D-A6FC-349226F98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1EA21-4DAC-1E4D-AD8A-A2CE84C64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BE5D-3320-B841-BB35-D29207B56107}" type="datetimeFigureOut">
              <a:rPr lang="en-US" smtClean="0"/>
              <a:t>7/13/19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B7CF2-7AC2-5046-A4C9-BB373E126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51A44-674B-E84C-890E-8E6A0271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B28E-567B-484A-8453-D2D49E48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3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B357-A977-964A-AE46-19A513C23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AD935-E753-A047-8300-D669A66A3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FD5212-E6A6-094E-909E-55D066236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BCC1AA-F647-8547-9AAD-AB4397D15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4D604-4DC1-6D47-840E-E4657940A5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7FB33B-423B-054B-9977-BE1BDCB9C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BE5D-3320-B841-BB35-D29207B56107}" type="datetimeFigureOut">
              <a:rPr lang="en-US" smtClean="0"/>
              <a:t>7/13/19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1E99D-4233-2D43-BCC4-6E2B84BA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03223E-7D8F-CD4D-8571-75E8CBE0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B28E-567B-484A-8453-D2D49E48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3161F-1416-1E4D-9928-725572A3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0D46F4-F1B1-E849-B5AB-2F8D653F6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BE5D-3320-B841-BB35-D29207B56107}" type="datetimeFigureOut">
              <a:rPr lang="en-US" smtClean="0"/>
              <a:t>7/13/19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C13FC-7368-0846-A481-B1C5C3AD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B3B55-159E-E549-A88B-8E80774AC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B28E-567B-484A-8453-D2D49E48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0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F2BBC-035B-0449-BE47-0451E61D5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BE5D-3320-B841-BB35-D29207B56107}" type="datetimeFigureOut">
              <a:rPr lang="en-US" smtClean="0"/>
              <a:t>7/13/19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B762D9-2100-D942-BD2C-276B6FFE7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F77D6-B22E-8F49-A597-D5DF48FD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B28E-567B-484A-8453-D2D49E48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2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F4EFA-2C93-6547-9C84-9B0A13E0D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4BCAB-B208-E04F-9CFB-36D75C1D1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DE1CA-6BD1-2A42-A7CF-F9CB5FC30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7B6C6-955C-4847-9BA4-5B8BB067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BE5D-3320-B841-BB35-D29207B56107}" type="datetimeFigureOut">
              <a:rPr lang="en-US" smtClean="0"/>
              <a:t>7/13/19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48908-93E6-9D47-B9CE-D83601F2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A4326-147F-D949-8734-3AAEEB49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B28E-567B-484A-8453-D2D49E48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B9364-2963-BB44-A71F-8A8AFE01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781B7D-992B-0743-BD40-1691F70138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797BD-41DD-2A44-8285-9F7D038CF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98634-8804-8A4A-9696-23F7C6142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BE5D-3320-B841-BB35-D29207B56107}" type="datetimeFigureOut">
              <a:rPr lang="en-US" smtClean="0"/>
              <a:t>7/13/19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CD184-9D5C-2744-B770-554D88CB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0F957-EBC3-FD4C-9B74-2EE11F79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B28E-567B-484A-8453-D2D49E48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6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162BDA-E928-274A-B854-027FB3FE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233B7-CCD9-0A43-AE60-3AD34C236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E2A44-7253-9942-8C07-093A991D8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BBE5D-3320-B841-BB35-D29207B56107}" type="datetimeFigureOut">
              <a:rPr lang="en-US" smtClean="0"/>
              <a:t>7/13/19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135AC-9748-B749-8DE0-1E6C80D8D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A9D3E-4855-2A44-A228-3A0A7DA44B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3B28E-567B-484A-8453-D2D49E48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9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426E47-2CD0-1E42-9F8F-AD95697B1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NYC Bike Analysis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C497943-00E0-DA4F-B474-3657B13FF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July 2019, </a:t>
            </a:r>
          </a:p>
          <a:p>
            <a:pPr algn="l"/>
            <a:r>
              <a:rPr lang="en-US"/>
              <a:t>- Sanjeev Mankar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167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166BC8-F58B-0F4A-BF9D-A52B389C7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24" y="142875"/>
            <a:ext cx="11485951" cy="650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52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C2384A-6390-294C-B3A5-367C261E1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06" y="107156"/>
            <a:ext cx="11475188" cy="664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66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202880-381F-4E41-91C0-3066FED53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68" y="157163"/>
            <a:ext cx="11422063" cy="652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23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272F8A-B799-FF4A-A734-7627930ED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24" y="257174"/>
            <a:ext cx="11485951" cy="634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765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F20B75-7786-4F40-A046-7A8498EF7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75" y="157163"/>
            <a:ext cx="11569849" cy="647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65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3B2F27-4758-F34C-B912-A26CB94CE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37" y="185738"/>
            <a:ext cx="11371926" cy="667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48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74462C-1041-254C-93E0-A4DC3EAFE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38" y="185738"/>
            <a:ext cx="11327524" cy="667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6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17EB1-F060-4A45-8F8E-064071A5CD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E780E-08C2-5049-914C-2BB3550478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8D9B53-C36B-F84A-BD31-7D4A1B85B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63" y="200025"/>
            <a:ext cx="11534274" cy="627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4EED5B-5CAA-704F-A9AF-1E41B1F4D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22" y="114300"/>
            <a:ext cx="11507356" cy="655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489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C047AD-DF85-BC43-9B8B-265C6130F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200024"/>
            <a:ext cx="11626905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19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5084C9-F5D4-5C42-894B-BEB9DB0A6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24" y="128588"/>
            <a:ext cx="11485951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7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9CC677-F31B-CD4B-8D95-E8AB24674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00024"/>
            <a:ext cx="11830050" cy="622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04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B382B6-45A8-294B-9CED-EAB889B2A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614" y="185738"/>
            <a:ext cx="11558586" cy="647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16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9C88D1-969B-9340-AD36-A4B0C3301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6" y="214313"/>
            <a:ext cx="11681812" cy="664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268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12EB16-3426-7040-8A0B-66E23DB98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41" y="157162"/>
            <a:ext cx="11521118" cy="670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6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Macintosh PowerPoint</Application>
  <PresentationFormat>Widescreen</PresentationFormat>
  <Paragraphs>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NYC Bike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Bike Analysis</dc:title>
  <dc:creator>Abishek Mankar</dc:creator>
  <cp:lastModifiedBy>Abishek Mankar</cp:lastModifiedBy>
  <cp:revision>1</cp:revision>
  <dcterms:created xsi:type="dcterms:W3CDTF">2019-07-13T17:04:16Z</dcterms:created>
  <dcterms:modified xsi:type="dcterms:W3CDTF">2019-07-13T17:04:41Z</dcterms:modified>
</cp:coreProperties>
</file>