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Vitor Sanmartin" userId="283e3e599b952c53" providerId="LiveId" clId="{59B7281D-406B-4BC4-8268-99004724898F}"/>
    <pc:docChg chg="undo redo custSel addSld delSld modSld sldOrd">
      <pc:chgData name="João Vitor Sanmartin" userId="283e3e599b952c53" providerId="LiveId" clId="{59B7281D-406B-4BC4-8268-99004724898F}" dt="2022-11-22T12:56:23.657" v="1255" actId="20577"/>
      <pc:docMkLst>
        <pc:docMk/>
      </pc:docMkLst>
      <pc:sldChg chg="modSp mod">
        <pc:chgData name="João Vitor Sanmartin" userId="283e3e599b952c53" providerId="LiveId" clId="{59B7281D-406B-4BC4-8268-99004724898F}" dt="2022-11-21T22:22:24.064" v="1086" actId="1076"/>
        <pc:sldMkLst>
          <pc:docMk/>
          <pc:sldMk cId="2929290773" sldId="256"/>
        </pc:sldMkLst>
        <pc:spChg chg="mod">
          <ac:chgData name="João Vitor Sanmartin" userId="283e3e599b952c53" providerId="LiveId" clId="{59B7281D-406B-4BC4-8268-99004724898F}" dt="2022-11-21T22:22:24.064" v="1086" actId="1076"/>
          <ac:spMkLst>
            <pc:docMk/>
            <pc:sldMk cId="2929290773" sldId="256"/>
            <ac:spMk id="2" creationId="{14BC0B45-4F64-1435-CC73-914989AC2EC7}"/>
          </ac:spMkLst>
        </pc:spChg>
        <pc:spChg chg="mod">
          <ac:chgData name="João Vitor Sanmartin" userId="283e3e599b952c53" providerId="LiveId" clId="{59B7281D-406B-4BC4-8268-99004724898F}" dt="2022-11-21T22:20:39.022" v="1083" actId="1076"/>
          <ac:spMkLst>
            <pc:docMk/>
            <pc:sldMk cId="2929290773" sldId="256"/>
            <ac:spMk id="3" creationId="{196A9155-6FBB-4627-A1E3-1FEC952D9008}"/>
          </ac:spMkLst>
        </pc:spChg>
      </pc:sldChg>
      <pc:sldChg chg="modSp mod">
        <pc:chgData name="João Vitor Sanmartin" userId="283e3e599b952c53" providerId="LiveId" clId="{59B7281D-406B-4BC4-8268-99004724898F}" dt="2022-11-22T11:37:44.293" v="1252" actId="6549"/>
        <pc:sldMkLst>
          <pc:docMk/>
          <pc:sldMk cId="3068001102" sldId="257"/>
        </pc:sldMkLst>
        <pc:spChg chg="mod">
          <ac:chgData name="João Vitor Sanmartin" userId="283e3e599b952c53" providerId="LiveId" clId="{59B7281D-406B-4BC4-8268-99004724898F}" dt="2022-11-22T11:37:44.293" v="1252" actId="6549"/>
          <ac:spMkLst>
            <pc:docMk/>
            <pc:sldMk cId="3068001102" sldId="257"/>
            <ac:spMk id="3" creationId="{0AD33325-38C0-70B8-3802-4F8FB26FF5CA}"/>
          </ac:spMkLst>
        </pc:spChg>
      </pc:sldChg>
      <pc:sldChg chg="modSp mod">
        <pc:chgData name="João Vitor Sanmartin" userId="283e3e599b952c53" providerId="LiveId" clId="{59B7281D-406B-4BC4-8268-99004724898F}" dt="2022-11-21T22:17:50.048" v="1079" actId="1076"/>
        <pc:sldMkLst>
          <pc:docMk/>
          <pc:sldMk cId="647624979" sldId="258"/>
        </pc:sldMkLst>
        <pc:spChg chg="mod">
          <ac:chgData name="João Vitor Sanmartin" userId="283e3e599b952c53" providerId="LiveId" clId="{59B7281D-406B-4BC4-8268-99004724898F}" dt="2022-11-21T22:17:50.048" v="1079" actId="1076"/>
          <ac:spMkLst>
            <pc:docMk/>
            <pc:sldMk cId="647624979" sldId="258"/>
            <ac:spMk id="3" creationId="{20C0CAD6-689C-EF2A-24C2-976C853EEB3E}"/>
          </ac:spMkLst>
        </pc:spChg>
      </pc:sldChg>
      <pc:sldChg chg="modSp mod">
        <pc:chgData name="João Vitor Sanmartin" userId="283e3e599b952c53" providerId="LiveId" clId="{59B7281D-406B-4BC4-8268-99004724898F}" dt="2022-11-21T01:18:20.222" v="342" actId="1076"/>
        <pc:sldMkLst>
          <pc:docMk/>
          <pc:sldMk cId="865689091" sldId="259"/>
        </pc:sldMkLst>
        <pc:spChg chg="mod">
          <ac:chgData name="João Vitor Sanmartin" userId="283e3e599b952c53" providerId="LiveId" clId="{59B7281D-406B-4BC4-8268-99004724898F}" dt="2022-11-21T01:08:57.998" v="200" actId="1076"/>
          <ac:spMkLst>
            <pc:docMk/>
            <pc:sldMk cId="865689091" sldId="259"/>
            <ac:spMk id="2" creationId="{5F7E3512-2DFB-7AEC-EC9B-6108E6283CC8}"/>
          </ac:spMkLst>
        </pc:spChg>
        <pc:spChg chg="mod">
          <ac:chgData name="João Vitor Sanmartin" userId="283e3e599b952c53" providerId="LiveId" clId="{59B7281D-406B-4BC4-8268-99004724898F}" dt="2022-11-21T01:18:20.222" v="342" actId="1076"/>
          <ac:spMkLst>
            <pc:docMk/>
            <pc:sldMk cId="865689091" sldId="259"/>
            <ac:spMk id="3" creationId="{032C3880-DAC3-9C53-4B2F-1F49927605AF}"/>
          </ac:spMkLst>
        </pc:spChg>
      </pc:sldChg>
      <pc:sldChg chg="modSp add mod">
        <pc:chgData name="João Vitor Sanmartin" userId="283e3e599b952c53" providerId="LiveId" clId="{59B7281D-406B-4BC4-8268-99004724898F}" dt="2022-11-22T11:53:31.140" v="1253" actId="20577"/>
        <pc:sldMkLst>
          <pc:docMk/>
          <pc:sldMk cId="4289816029" sldId="260"/>
        </pc:sldMkLst>
        <pc:spChg chg="mod">
          <ac:chgData name="João Vitor Sanmartin" userId="283e3e599b952c53" providerId="LiveId" clId="{59B7281D-406B-4BC4-8268-99004724898F}" dt="2022-11-21T00:57:10.791" v="108" actId="20577"/>
          <ac:spMkLst>
            <pc:docMk/>
            <pc:sldMk cId="4289816029" sldId="260"/>
            <ac:spMk id="2" creationId="{A6AF18F4-4987-02BB-93EB-C35CF1870C1B}"/>
          </ac:spMkLst>
        </pc:spChg>
        <pc:spChg chg="mod">
          <ac:chgData name="João Vitor Sanmartin" userId="283e3e599b952c53" providerId="LiveId" clId="{59B7281D-406B-4BC4-8268-99004724898F}" dt="2022-11-22T11:53:31.140" v="1253" actId="20577"/>
          <ac:spMkLst>
            <pc:docMk/>
            <pc:sldMk cId="4289816029" sldId="260"/>
            <ac:spMk id="3" creationId="{20C0CAD6-689C-EF2A-24C2-976C853EEB3E}"/>
          </ac:spMkLst>
        </pc:spChg>
      </pc:sldChg>
      <pc:sldChg chg="modSp add mod ord">
        <pc:chgData name="João Vitor Sanmartin" userId="283e3e599b952c53" providerId="LiveId" clId="{59B7281D-406B-4BC4-8268-99004724898F}" dt="2022-11-21T01:23:56.699" v="428" actId="20577"/>
        <pc:sldMkLst>
          <pc:docMk/>
          <pc:sldMk cId="1425825485" sldId="261"/>
        </pc:sldMkLst>
        <pc:spChg chg="mod">
          <ac:chgData name="João Vitor Sanmartin" userId="283e3e599b952c53" providerId="LiveId" clId="{59B7281D-406B-4BC4-8268-99004724898F}" dt="2022-11-21T01:20:21.178" v="346"/>
          <ac:spMkLst>
            <pc:docMk/>
            <pc:sldMk cId="1425825485" sldId="261"/>
            <ac:spMk id="2" creationId="{A6AF18F4-4987-02BB-93EB-C35CF1870C1B}"/>
          </ac:spMkLst>
        </pc:spChg>
        <pc:spChg chg="mod">
          <ac:chgData name="João Vitor Sanmartin" userId="283e3e599b952c53" providerId="LiveId" clId="{59B7281D-406B-4BC4-8268-99004724898F}" dt="2022-11-21T01:23:56.699" v="428" actId="20577"/>
          <ac:spMkLst>
            <pc:docMk/>
            <pc:sldMk cId="1425825485" sldId="261"/>
            <ac:spMk id="3" creationId="{20C0CAD6-689C-EF2A-24C2-976C853EEB3E}"/>
          </ac:spMkLst>
        </pc:spChg>
      </pc:sldChg>
      <pc:sldChg chg="modSp new del mod">
        <pc:chgData name="João Vitor Sanmartin" userId="283e3e599b952c53" providerId="LiveId" clId="{59B7281D-406B-4BC4-8268-99004724898F}" dt="2022-11-21T01:24:14.690" v="443" actId="2696"/>
        <pc:sldMkLst>
          <pc:docMk/>
          <pc:sldMk cId="1862870251" sldId="262"/>
        </pc:sldMkLst>
        <pc:spChg chg="mod">
          <ac:chgData name="João Vitor Sanmartin" userId="283e3e599b952c53" providerId="LiveId" clId="{59B7281D-406B-4BC4-8268-99004724898F}" dt="2022-11-21T01:24:04.508" v="439" actId="20577"/>
          <ac:spMkLst>
            <pc:docMk/>
            <pc:sldMk cId="1862870251" sldId="262"/>
            <ac:spMk id="2" creationId="{C51336AC-5888-2B5B-945A-BFB1B8DABA26}"/>
          </ac:spMkLst>
        </pc:spChg>
      </pc:sldChg>
      <pc:sldChg chg="addSp modSp add mod ord">
        <pc:chgData name="João Vitor Sanmartin" userId="283e3e599b952c53" providerId="LiveId" clId="{59B7281D-406B-4BC4-8268-99004724898F}" dt="2022-11-21T01:25:41.692" v="471" actId="1076"/>
        <pc:sldMkLst>
          <pc:docMk/>
          <pc:sldMk cId="363412962" sldId="263"/>
        </pc:sldMkLst>
        <pc:spChg chg="mod">
          <ac:chgData name="João Vitor Sanmartin" userId="283e3e599b952c53" providerId="LiveId" clId="{59B7281D-406B-4BC4-8268-99004724898F}" dt="2022-11-21T01:24:19.685" v="447" actId="20577"/>
          <ac:spMkLst>
            <pc:docMk/>
            <pc:sldMk cId="363412962" sldId="263"/>
            <ac:spMk id="2" creationId="{A6AF18F4-4987-02BB-93EB-C35CF1870C1B}"/>
          </ac:spMkLst>
        </pc:spChg>
        <pc:spChg chg="mod">
          <ac:chgData name="João Vitor Sanmartin" userId="283e3e599b952c53" providerId="LiveId" clId="{59B7281D-406B-4BC4-8268-99004724898F}" dt="2022-11-21T01:25:11.021" v="461" actId="5793"/>
          <ac:spMkLst>
            <pc:docMk/>
            <pc:sldMk cId="363412962" sldId="263"/>
            <ac:spMk id="3" creationId="{20C0CAD6-689C-EF2A-24C2-976C853EEB3E}"/>
          </ac:spMkLst>
        </pc:spChg>
        <pc:picChg chg="add mod">
          <ac:chgData name="João Vitor Sanmartin" userId="283e3e599b952c53" providerId="LiveId" clId="{59B7281D-406B-4BC4-8268-99004724898F}" dt="2022-11-21T01:25:36.544" v="468" actId="14100"/>
          <ac:picMkLst>
            <pc:docMk/>
            <pc:sldMk cId="363412962" sldId="263"/>
            <ac:picMk id="5" creationId="{34E1FBE4-52EF-6982-EE5E-336B958F50C3}"/>
          </ac:picMkLst>
        </pc:picChg>
        <pc:picChg chg="add mod">
          <ac:chgData name="João Vitor Sanmartin" userId="283e3e599b952c53" providerId="LiveId" clId="{59B7281D-406B-4BC4-8268-99004724898F}" dt="2022-11-21T01:25:41.692" v="471" actId="1076"/>
          <ac:picMkLst>
            <pc:docMk/>
            <pc:sldMk cId="363412962" sldId="263"/>
            <ac:picMk id="7" creationId="{09561DAB-1C9E-80F4-5568-F03E380C1679}"/>
          </ac:picMkLst>
        </pc:picChg>
      </pc:sldChg>
      <pc:sldChg chg="addSp delSp modSp add mod">
        <pc:chgData name="João Vitor Sanmartin" userId="283e3e599b952c53" providerId="LiveId" clId="{59B7281D-406B-4BC4-8268-99004724898F}" dt="2022-11-21T01:34:07.756" v="566" actId="1076"/>
        <pc:sldMkLst>
          <pc:docMk/>
          <pc:sldMk cId="207916683" sldId="264"/>
        </pc:sldMkLst>
        <pc:spChg chg="mod">
          <ac:chgData name="João Vitor Sanmartin" userId="283e3e599b952c53" providerId="LiveId" clId="{59B7281D-406B-4BC4-8268-99004724898F}" dt="2022-11-21T01:31:48.710" v="549"/>
          <ac:spMkLst>
            <pc:docMk/>
            <pc:sldMk cId="207916683" sldId="264"/>
            <ac:spMk id="2" creationId="{A6AF18F4-4987-02BB-93EB-C35CF1870C1B}"/>
          </ac:spMkLst>
        </pc:spChg>
        <pc:spChg chg="mod">
          <ac:chgData name="João Vitor Sanmartin" userId="283e3e599b952c53" providerId="LiveId" clId="{59B7281D-406B-4BC4-8268-99004724898F}" dt="2022-11-21T01:32:07.609" v="552"/>
          <ac:spMkLst>
            <pc:docMk/>
            <pc:sldMk cId="207916683" sldId="264"/>
            <ac:spMk id="3" creationId="{20C0CAD6-689C-EF2A-24C2-976C853EEB3E}"/>
          </ac:spMkLst>
        </pc:spChg>
        <pc:picChg chg="del">
          <ac:chgData name="João Vitor Sanmartin" userId="283e3e599b952c53" providerId="LiveId" clId="{59B7281D-406B-4BC4-8268-99004724898F}" dt="2022-11-21T01:28:13.515" v="522" actId="478"/>
          <ac:picMkLst>
            <pc:docMk/>
            <pc:sldMk cId="207916683" sldId="264"/>
            <ac:picMk id="5" creationId="{34E1FBE4-52EF-6982-EE5E-336B958F50C3}"/>
          </ac:picMkLst>
        </pc:picChg>
        <pc:picChg chg="add del mod">
          <ac:chgData name="João Vitor Sanmartin" userId="283e3e599b952c53" providerId="LiveId" clId="{59B7281D-406B-4BC4-8268-99004724898F}" dt="2022-11-21T01:33:40.839" v="559" actId="478"/>
          <ac:picMkLst>
            <pc:docMk/>
            <pc:sldMk cId="207916683" sldId="264"/>
            <ac:picMk id="6" creationId="{3C7053BE-5C7D-D439-B6B4-FE47B1C07FBB}"/>
          </ac:picMkLst>
        </pc:picChg>
        <pc:picChg chg="del mod">
          <ac:chgData name="João Vitor Sanmartin" userId="283e3e599b952c53" providerId="LiveId" clId="{59B7281D-406B-4BC4-8268-99004724898F}" dt="2022-11-21T01:28:29.498" v="528" actId="478"/>
          <ac:picMkLst>
            <pc:docMk/>
            <pc:sldMk cId="207916683" sldId="264"/>
            <ac:picMk id="7" creationId="{09561DAB-1C9E-80F4-5568-F03E380C1679}"/>
          </ac:picMkLst>
        </pc:picChg>
        <pc:picChg chg="add del mod">
          <ac:chgData name="João Vitor Sanmartin" userId="283e3e599b952c53" providerId="LiveId" clId="{59B7281D-406B-4BC4-8268-99004724898F}" dt="2022-11-21T01:33:38.772" v="557" actId="478"/>
          <ac:picMkLst>
            <pc:docMk/>
            <pc:sldMk cId="207916683" sldId="264"/>
            <ac:picMk id="9" creationId="{A8A8F8D9-54F3-07E9-837F-D440E4AACFF5}"/>
          </ac:picMkLst>
        </pc:picChg>
        <pc:picChg chg="add mod">
          <ac:chgData name="João Vitor Sanmartin" userId="283e3e599b952c53" providerId="LiveId" clId="{59B7281D-406B-4BC4-8268-99004724898F}" dt="2022-11-21T01:33:52.038" v="562" actId="14100"/>
          <ac:picMkLst>
            <pc:docMk/>
            <pc:sldMk cId="207916683" sldId="264"/>
            <ac:picMk id="11" creationId="{A6CFFBCE-4AE5-75D4-91C2-1B668CD29A5A}"/>
          </ac:picMkLst>
        </pc:picChg>
        <pc:picChg chg="add mod">
          <ac:chgData name="João Vitor Sanmartin" userId="283e3e599b952c53" providerId="LiveId" clId="{59B7281D-406B-4BC4-8268-99004724898F}" dt="2022-11-21T01:34:07.756" v="566" actId="1076"/>
          <ac:picMkLst>
            <pc:docMk/>
            <pc:sldMk cId="207916683" sldId="264"/>
            <ac:picMk id="13" creationId="{110A9C73-9CCB-20D9-BDA7-F83CC5011063}"/>
          </ac:picMkLst>
        </pc:picChg>
      </pc:sldChg>
      <pc:sldChg chg="addSp delSp add mod ord">
        <pc:chgData name="João Vitor Sanmartin" userId="283e3e599b952c53" providerId="LiveId" clId="{59B7281D-406B-4BC4-8268-99004724898F}" dt="2022-11-21T01:33:36.739" v="556" actId="478"/>
        <pc:sldMkLst>
          <pc:docMk/>
          <pc:sldMk cId="2555739945" sldId="265"/>
        </pc:sldMkLst>
        <pc:picChg chg="add del">
          <ac:chgData name="João Vitor Sanmartin" userId="283e3e599b952c53" providerId="LiveId" clId="{59B7281D-406B-4BC4-8268-99004724898F}" dt="2022-11-21T01:33:36.739" v="556" actId="478"/>
          <ac:picMkLst>
            <pc:docMk/>
            <pc:sldMk cId="2555739945" sldId="265"/>
            <ac:picMk id="6" creationId="{3C7053BE-5C7D-D439-B6B4-FE47B1C07FBB}"/>
          </ac:picMkLst>
        </pc:picChg>
      </pc:sldChg>
      <pc:sldChg chg="new del">
        <pc:chgData name="João Vitor Sanmartin" userId="283e3e599b952c53" providerId="LiveId" clId="{59B7281D-406B-4BC4-8268-99004724898F}" dt="2022-11-21T01:31:31.001" v="538" actId="2696"/>
        <pc:sldMkLst>
          <pc:docMk/>
          <pc:sldMk cId="4266893190" sldId="265"/>
        </pc:sldMkLst>
      </pc:sldChg>
      <pc:sldChg chg="addSp delSp modSp add mod">
        <pc:chgData name="João Vitor Sanmartin" userId="283e3e599b952c53" providerId="LiveId" clId="{59B7281D-406B-4BC4-8268-99004724898F}" dt="2022-11-21T22:24:13.485" v="1089" actId="1076"/>
        <pc:sldMkLst>
          <pc:docMk/>
          <pc:sldMk cId="1254187601" sldId="266"/>
        </pc:sldMkLst>
        <pc:spChg chg="mod">
          <ac:chgData name="João Vitor Sanmartin" userId="283e3e599b952c53" providerId="LiveId" clId="{59B7281D-406B-4BC4-8268-99004724898F}" dt="2022-11-21T01:34:55.668" v="570"/>
          <ac:spMkLst>
            <pc:docMk/>
            <pc:sldMk cId="1254187601" sldId="266"/>
            <ac:spMk id="2" creationId="{A6AF18F4-4987-02BB-93EB-C35CF1870C1B}"/>
          </ac:spMkLst>
        </pc:spChg>
        <pc:spChg chg="mod">
          <ac:chgData name="João Vitor Sanmartin" userId="283e3e599b952c53" providerId="LiveId" clId="{59B7281D-406B-4BC4-8268-99004724898F}" dt="2022-11-21T01:35:32.570" v="578" actId="1076"/>
          <ac:spMkLst>
            <pc:docMk/>
            <pc:sldMk cId="1254187601" sldId="266"/>
            <ac:spMk id="3" creationId="{20C0CAD6-689C-EF2A-24C2-976C853EEB3E}"/>
          </ac:spMkLst>
        </pc:spChg>
        <pc:picChg chg="add mod modCrop">
          <ac:chgData name="João Vitor Sanmartin" userId="283e3e599b952c53" providerId="LiveId" clId="{59B7281D-406B-4BC4-8268-99004724898F}" dt="2022-11-21T22:24:06.346" v="1087" actId="732"/>
          <ac:picMkLst>
            <pc:docMk/>
            <pc:sldMk cId="1254187601" sldId="266"/>
            <ac:picMk id="5" creationId="{C63BDDEB-0264-D5F5-62A1-69516C09D22C}"/>
          </ac:picMkLst>
        </pc:picChg>
        <pc:picChg chg="add mod">
          <ac:chgData name="João Vitor Sanmartin" userId="283e3e599b952c53" providerId="LiveId" clId="{59B7281D-406B-4BC4-8268-99004724898F}" dt="2022-11-21T22:24:13.485" v="1089" actId="1076"/>
          <ac:picMkLst>
            <pc:docMk/>
            <pc:sldMk cId="1254187601" sldId="266"/>
            <ac:picMk id="7" creationId="{65D03119-3801-ACB6-9819-9906BE3BE6C1}"/>
          </ac:picMkLst>
        </pc:picChg>
        <pc:picChg chg="del">
          <ac:chgData name="João Vitor Sanmartin" userId="283e3e599b952c53" providerId="LiveId" clId="{59B7281D-406B-4BC4-8268-99004724898F}" dt="2022-11-21T01:35:08.993" v="572" actId="478"/>
          <ac:picMkLst>
            <pc:docMk/>
            <pc:sldMk cId="1254187601" sldId="266"/>
            <ac:picMk id="11" creationId="{A6CFFBCE-4AE5-75D4-91C2-1B668CD29A5A}"/>
          </ac:picMkLst>
        </pc:picChg>
        <pc:picChg chg="del">
          <ac:chgData name="João Vitor Sanmartin" userId="283e3e599b952c53" providerId="LiveId" clId="{59B7281D-406B-4BC4-8268-99004724898F}" dt="2022-11-21T01:35:07.814" v="571" actId="478"/>
          <ac:picMkLst>
            <pc:docMk/>
            <pc:sldMk cId="1254187601" sldId="266"/>
            <ac:picMk id="13" creationId="{110A9C73-9CCB-20D9-BDA7-F83CC5011063}"/>
          </ac:picMkLst>
        </pc:picChg>
      </pc:sldChg>
      <pc:sldChg chg="addSp delSp modSp add mod">
        <pc:chgData name="João Vitor Sanmartin" userId="283e3e599b952c53" providerId="LiveId" clId="{59B7281D-406B-4BC4-8268-99004724898F}" dt="2022-11-21T22:24:19.532" v="1091" actId="1076"/>
        <pc:sldMkLst>
          <pc:docMk/>
          <pc:sldMk cId="2433381246" sldId="267"/>
        </pc:sldMkLst>
        <pc:spChg chg="mod">
          <ac:chgData name="João Vitor Sanmartin" userId="283e3e599b952c53" providerId="LiveId" clId="{59B7281D-406B-4BC4-8268-99004724898F}" dt="2022-11-21T02:05:35.760" v="606" actId="20577"/>
          <ac:spMkLst>
            <pc:docMk/>
            <pc:sldMk cId="2433381246" sldId="267"/>
            <ac:spMk id="2" creationId="{A6AF18F4-4987-02BB-93EB-C35CF1870C1B}"/>
          </ac:spMkLst>
        </pc:spChg>
        <pc:spChg chg="mod">
          <ac:chgData name="João Vitor Sanmartin" userId="283e3e599b952c53" providerId="LiveId" clId="{59B7281D-406B-4BC4-8268-99004724898F}" dt="2022-11-21T02:06:24.315" v="618" actId="20577"/>
          <ac:spMkLst>
            <pc:docMk/>
            <pc:sldMk cId="2433381246" sldId="267"/>
            <ac:spMk id="3" creationId="{20C0CAD6-689C-EF2A-24C2-976C853EEB3E}"/>
          </ac:spMkLst>
        </pc:spChg>
        <pc:picChg chg="del">
          <ac:chgData name="João Vitor Sanmartin" userId="283e3e599b952c53" providerId="LiveId" clId="{59B7281D-406B-4BC4-8268-99004724898F}" dt="2022-11-21T02:04:45.312" v="589" actId="478"/>
          <ac:picMkLst>
            <pc:docMk/>
            <pc:sldMk cId="2433381246" sldId="267"/>
            <ac:picMk id="5" creationId="{C63BDDEB-0264-D5F5-62A1-69516C09D22C}"/>
          </ac:picMkLst>
        </pc:picChg>
        <pc:picChg chg="add mod">
          <ac:chgData name="João Vitor Sanmartin" userId="283e3e599b952c53" providerId="LiveId" clId="{59B7281D-406B-4BC4-8268-99004724898F}" dt="2022-11-21T02:06:50.278" v="621" actId="14100"/>
          <ac:picMkLst>
            <pc:docMk/>
            <pc:sldMk cId="2433381246" sldId="267"/>
            <ac:picMk id="6" creationId="{122F5875-80ED-84B8-A96A-D74E6F2BD9FC}"/>
          </ac:picMkLst>
        </pc:picChg>
        <pc:picChg chg="del">
          <ac:chgData name="João Vitor Sanmartin" userId="283e3e599b952c53" providerId="LiveId" clId="{59B7281D-406B-4BC4-8268-99004724898F}" dt="2022-11-21T02:04:46.587" v="590" actId="478"/>
          <ac:picMkLst>
            <pc:docMk/>
            <pc:sldMk cId="2433381246" sldId="267"/>
            <ac:picMk id="7" creationId="{65D03119-3801-ACB6-9819-9906BE3BE6C1}"/>
          </ac:picMkLst>
        </pc:picChg>
        <pc:picChg chg="add mod">
          <ac:chgData name="João Vitor Sanmartin" userId="283e3e599b952c53" providerId="LiveId" clId="{59B7281D-406B-4BC4-8268-99004724898F}" dt="2022-11-21T22:24:19.532" v="1091" actId="1076"/>
          <ac:picMkLst>
            <pc:docMk/>
            <pc:sldMk cId="2433381246" sldId="267"/>
            <ac:picMk id="9" creationId="{BA907E96-52D0-9564-A785-54CC26E03205}"/>
          </ac:picMkLst>
        </pc:picChg>
      </pc:sldChg>
      <pc:sldChg chg="addSp delSp modSp add mod">
        <pc:chgData name="João Vitor Sanmartin" userId="283e3e599b952c53" providerId="LiveId" clId="{59B7281D-406B-4BC4-8268-99004724898F}" dt="2022-11-21T22:24:25.313" v="1093" actId="1076"/>
        <pc:sldMkLst>
          <pc:docMk/>
          <pc:sldMk cId="1764864549" sldId="268"/>
        </pc:sldMkLst>
        <pc:spChg chg="mod">
          <ac:chgData name="João Vitor Sanmartin" userId="283e3e599b952c53" providerId="LiveId" clId="{59B7281D-406B-4BC4-8268-99004724898F}" dt="2022-11-21T02:07:29.981" v="633" actId="20577"/>
          <ac:spMkLst>
            <pc:docMk/>
            <pc:sldMk cId="1764864549" sldId="268"/>
            <ac:spMk id="2" creationId="{A6AF18F4-4987-02BB-93EB-C35CF1870C1B}"/>
          </ac:spMkLst>
        </pc:spChg>
        <pc:spChg chg="mod">
          <ac:chgData name="João Vitor Sanmartin" userId="283e3e599b952c53" providerId="LiveId" clId="{59B7281D-406B-4BC4-8268-99004724898F}" dt="2022-11-21T02:08:39.470" v="658" actId="20577"/>
          <ac:spMkLst>
            <pc:docMk/>
            <pc:sldMk cId="1764864549" sldId="268"/>
            <ac:spMk id="3" creationId="{20C0CAD6-689C-EF2A-24C2-976C853EEB3E}"/>
          </ac:spMkLst>
        </pc:spChg>
        <pc:picChg chg="add mod">
          <ac:chgData name="João Vitor Sanmartin" userId="283e3e599b952c53" providerId="LiveId" clId="{59B7281D-406B-4BC4-8268-99004724898F}" dt="2022-11-21T02:08:48.183" v="661" actId="14100"/>
          <ac:picMkLst>
            <pc:docMk/>
            <pc:sldMk cId="1764864549" sldId="268"/>
            <ac:picMk id="5" creationId="{F6C2C958-5B51-1FE4-3B65-63E3EEBDBAFC}"/>
          </ac:picMkLst>
        </pc:picChg>
        <pc:picChg chg="del">
          <ac:chgData name="João Vitor Sanmartin" userId="283e3e599b952c53" providerId="LiveId" clId="{59B7281D-406B-4BC4-8268-99004724898F}" dt="2022-11-21T02:08:15.120" v="646" actId="478"/>
          <ac:picMkLst>
            <pc:docMk/>
            <pc:sldMk cId="1764864549" sldId="268"/>
            <ac:picMk id="6" creationId="{122F5875-80ED-84B8-A96A-D74E6F2BD9FC}"/>
          </ac:picMkLst>
        </pc:picChg>
        <pc:picChg chg="add mod">
          <ac:chgData name="João Vitor Sanmartin" userId="283e3e599b952c53" providerId="LiveId" clId="{59B7281D-406B-4BC4-8268-99004724898F}" dt="2022-11-21T22:24:25.313" v="1093" actId="1076"/>
          <ac:picMkLst>
            <pc:docMk/>
            <pc:sldMk cId="1764864549" sldId="268"/>
            <ac:picMk id="8" creationId="{4A1E1F95-C779-AFF9-84AC-DE76F6445F9F}"/>
          </ac:picMkLst>
        </pc:picChg>
        <pc:picChg chg="del">
          <ac:chgData name="João Vitor Sanmartin" userId="283e3e599b952c53" providerId="LiveId" clId="{59B7281D-406B-4BC4-8268-99004724898F}" dt="2022-11-21T02:08:16.607" v="647" actId="478"/>
          <ac:picMkLst>
            <pc:docMk/>
            <pc:sldMk cId="1764864549" sldId="268"/>
            <ac:picMk id="9" creationId="{BA907E96-52D0-9564-A785-54CC26E03205}"/>
          </ac:picMkLst>
        </pc:picChg>
      </pc:sldChg>
      <pc:sldChg chg="addSp delSp modSp add mod ord">
        <pc:chgData name="João Vitor Sanmartin" userId="283e3e599b952c53" providerId="LiveId" clId="{59B7281D-406B-4BC4-8268-99004724898F}" dt="2022-11-21T02:13:59.277" v="697" actId="14100"/>
        <pc:sldMkLst>
          <pc:docMk/>
          <pc:sldMk cId="3424326566" sldId="269"/>
        </pc:sldMkLst>
        <pc:spChg chg="mod">
          <ac:chgData name="João Vitor Sanmartin" userId="283e3e599b952c53" providerId="LiveId" clId="{59B7281D-406B-4BC4-8268-99004724898F}" dt="2022-11-21T02:12:39.717" v="669"/>
          <ac:spMkLst>
            <pc:docMk/>
            <pc:sldMk cId="3424326566" sldId="269"/>
            <ac:spMk id="2" creationId="{A6AF18F4-4987-02BB-93EB-C35CF1870C1B}"/>
          </ac:spMkLst>
        </pc:spChg>
        <pc:spChg chg="mod">
          <ac:chgData name="João Vitor Sanmartin" userId="283e3e599b952c53" providerId="LiveId" clId="{59B7281D-406B-4BC4-8268-99004724898F}" dt="2022-11-21T02:13:21.898" v="688" actId="20577"/>
          <ac:spMkLst>
            <pc:docMk/>
            <pc:sldMk cId="3424326566" sldId="269"/>
            <ac:spMk id="3" creationId="{20C0CAD6-689C-EF2A-24C2-976C853EEB3E}"/>
          </ac:spMkLst>
        </pc:spChg>
        <pc:picChg chg="add mod">
          <ac:chgData name="João Vitor Sanmartin" userId="283e3e599b952c53" providerId="LiveId" clId="{59B7281D-406B-4BC4-8268-99004724898F}" dt="2022-11-21T02:13:41.191" v="692" actId="1076"/>
          <ac:picMkLst>
            <pc:docMk/>
            <pc:sldMk cId="3424326566" sldId="269"/>
            <ac:picMk id="5" creationId="{13F6AC28-8309-8129-893E-E10268292E12}"/>
          </ac:picMkLst>
        </pc:picChg>
        <pc:picChg chg="del">
          <ac:chgData name="João Vitor Sanmartin" userId="283e3e599b952c53" providerId="LiveId" clId="{59B7281D-406B-4BC4-8268-99004724898F}" dt="2022-11-21T02:12:56.452" v="672" actId="478"/>
          <ac:picMkLst>
            <pc:docMk/>
            <pc:sldMk cId="3424326566" sldId="269"/>
            <ac:picMk id="6" creationId="{122F5875-80ED-84B8-A96A-D74E6F2BD9FC}"/>
          </ac:picMkLst>
        </pc:picChg>
        <pc:picChg chg="add mod">
          <ac:chgData name="João Vitor Sanmartin" userId="283e3e599b952c53" providerId="LiveId" clId="{59B7281D-406B-4BC4-8268-99004724898F}" dt="2022-11-21T02:13:59.277" v="697" actId="14100"/>
          <ac:picMkLst>
            <pc:docMk/>
            <pc:sldMk cId="3424326566" sldId="269"/>
            <ac:picMk id="8" creationId="{3AE0EA38-E22E-5ABF-F1B7-7079443E4DB4}"/>
          </ac:picMkLst>
        </pc:picChg>
        <pc:picChg chg="del mod">
          <ac:chgData name="João Vitor Sanmartin" userId="283e3e599b952c53" providerId="LiveId" clId="{59B7281D-406B-4BC4-8268-99004724898F}" dt="2022-11-21T02:12:55.013" v="671" actId="478"/>
          <ac:picMkLst>
            <pc:docMk/>
            <pc:sldMk cId="3424326566" sldId="269"/>
            <ac:picMk id="9" creationId="{BA907E96-52D0-9564-A785-54CC26E03205}"/>
          </ac:picMkLst>
        </pc:picChg>
      </pc:sldChg>
      <pc:sldChg chg="modSp add mod ord">
        <pc:chgData name="João Vitor Sanmartin" userId="283e3e599b952c53" providerId="LiveId" clId="{59B7281D-406B-4BC4-8268-99004724898F}" dt="2022-11-21T22:26:29.164" v="1239" actId="20577"/>
        <pc:sldMkLst>
          <pc:docMk/>
          <pc:sldMk cId="2223531466" sldId="270"/>
        </pc:sldMkLst>
        <pc:spChg chg="mod">
          <ac:chgData name="João Vitor Sanmartin" userId="283e3e599b952c53" providerId="LiveId" clId="{59B7281D-406B-4BC4-8268-99004724898F}" dt="2022-11-21T02:38:29.932" v="737" actId="20577"/>
          <ac:spMkLst>
            <pc:docMk/>
            <pc:sldMk cId="2223531466" sldId="270"/>
            <ac:spMk id="2" creationId="{5F7E3512-2DFB-7AEC-EC9B-6108E6283CC8}"/>
          </ac:spMkLst>
        </pc:spChg>
        <pc:spChg chg="mod">
          <ac:chgData name="João Vitor Sanmartin" userId="283e3e599b952c53" providerId="LiveId" clId="{59B7281D-406B-4BC4-8268-99004724898F}" dt="2022-11-21T22:26:29.164" v="1239" actId="20577"/>
          <ac:spMkLst>
            <pc:docMk/>
            <pc:sldMk cId="2223531466" sldId="270"/>
            <ac:spMk id="3" creationId="{032C3880-DAC3-9C53-4B2F-1F49927605AF}"/>
          </ac:spMkLst>
        </pc:spChg>
      </pc:sldChg>
      <pc:sldChg chg="add del">
        <pc:chgData name="João Vitor Sanmartin" userId="283e3e599b952c53" providerId="LiveId" clId="{59B7281D-406B-4BC4-8268-99004724898F}" dt="2022-11-21T02:38:07.776" v="699" actId="2696"/>
        <pc:sldMkLst>
          <pc:docMk/>
          <pc:sldMk cId="4229478155" sldId="270"/>
        </pc:sldMkLst>
      </pc:sldChg>
      <pc:sldChg chg="modSp add mod">
        <pc:chgData name="João Vitor Sanmartin" userId="283e3e599b952c53" providerId="LiveId" clId="{59B7281D-406B-4BC4-8268-99004724898F}" dt="2022-11-21T22:27:04.719" v="1250" actId="20577"/>
        <pc:sldMkLst>
          <pc:docMk/>
          <pc:sldMk cId="1633406960" sldId="271"/>
        </pc:sldMkLst>
        <pc:spChg chg="mod">
          <ac:chgData name="João Vitor Sanmartin" userId="283e3e599b952c53" providerId="LiveId" clId="{59B7281D-406B-4BC4-8268-99004724898F}" dt="2022-11-21T22:27:04.719" v="1250" actId="20577"/>
          <ac:spMkLst>
            <pc:docMk/>
            <pc:sldMk cId="1633406960" sldId="271"/>
            <ac:spMk id="3" creationId="{032C3880-DAC3-9C53-4B2F-1F49927605AF}"/>
          </ac:spMkLst>
        </pc:spChg>
      </pc:sldChg>
      <pc:sldChg chg="addSp delSp modSp add mod">
        <pc:chgData name="João Vitor Sanmartin" userId="283e3e599b952c53" providerId="LiveId" clId="{59B7281D-406B-4BC4-8268-99004724898F}" dt="2022-11-21T02:44:11.541" v="893" actId="1076"/>
        <pc:sldMkLst>
          <pc:docMk/>
          <pc:sldMk cId="1685976943" sldId="272"/>
        </pc:sldMkLst>
        <pc:spChg chg="mod">
          <ac:chgData name="João Vitor Sanmartin" userId="283e3e599b952c53" providerId="LiveId" clId="{59B7281D-406B-4BC4-8268-99004724898F}" dt="2022-11-21T02:43:45.539" v="886" actId="20577"/>
          <ac:spMkLst>
            <pc:docMk/>
            <pc:sldMk cId="1685976943" sldId="272"/>
            <ac:spMk id="2" creationId="{5F7E3512-2DFB-7AEC-EC9B-6108E6283CC8}"/>
          </ac:spMkLst>
        </pc:spChg>
        <pc:spChg chg="del mod">
          <ac:chgData name="João Vitor Sanmartin" userId="283e3e599b952c53" providerId="LiveId" clId="{59B7281D-406B-4BC4-8268-99004724898F}" dt="2022-11-21T02:43:57.130" v="888" actId="22"/>
          <ac:spMkLst>
            <pc:docMk/>
            <pc:sldMk cId="1685976943" sldId="272"/>
            <ac:spMk id="3" creationId="{032C3880-DAC3-9C53-4B2F-1F49927605AF}"/>
          </ac:spMkLst>
        </pc:spChg>
        <pc:picChg chg="add mod ord">
          <ac:chgData name="João Vitor Sanmartin" userId="283e3e599b952c53" providerId="LiveId" clId="{59B7281D-406B-4BC4-8268-99004724898F}" dt="2022-11-21T02:44:11.541" v="893" actId="1076"/>
          <ac:picMkLst>
            <pc:docMk/>
            <pc:sldMk cId="1685976943" sldId="272"/>
            <ac:picMk id="5" creationId="{26544046-B7EC-C839-D12C-4C640CF4BA83}"/>
          </ac:picMkLst>
        </pc:picChg>
      </pc:sldChg>
      <pc:sldChg chg="addSp delSp modSp add mod">
        <pc:chgData name="João Vitor Sanmartin" userId="283e3e599b952c53" providerId="LiveId" clId="{59B7281D-406B-4BC4-8268-99004724898F}" dt="2022-11-21T02:46:23.773" v="1001" actId="1076"/>
        <pc:sldMkLst>
          <pc:docMk/>
          <pc:sldMk cId="1114694034" sldId="273"/>
        </pc:sldMkLst>
        <pc:spChg chg="mod">
          <ac:chgData name="João Vitor Sanmartin" userId="283e3e599b952c53" providerId="LiveId" clId="{59B7281D-406B-4BC4-8268-99004724898F}" dt="2022-11-21T02:46:23.773" v="1001" actId="1076"/>
          <ac:spMkLst>
            <pc:docMk/>
            <pc:sldMk cId="1114694034" sldId="273"/>
            <ac:spMk id="2" creationId="{5F7E3512-2DFB-7AEC-EC9B-6108E6283CC8}"/>
          </ac:spMkLst>
        </pc:spChg>
        <pc:spChg chg="add del mod">
          <ac:chgData name="João Vitor Sanmartin" userId="283e3e599b952c53" providerId="LiveId" clId="{59B7281D-406B-4BC4-8268-99004724898F}" dt="2022-11-21T02:44:55.595" v="938" actId="478"/>
          <ac:spMkLst>
            <pc:docMk/>
            <pc:sldMk cId="1114694034" sldId="273"/>
            <ac:spMk id="4" creationId="{169DE506-9B34-1B8F-3FDD-2C0F038F0CEA}"/>
          </ac:spMkLst>
        </pc:spChg>
        <pc:spChg chg="add del mod">
          <ac:chgData name="João Vitor Sanmartin" userId="283e3e599b952c53" providerId="LiveId" clId="{59B7281D-406B-4BC4-8268-99004724898F}" dt="2022-11-21T02:46:14.674" v="990" actId="22"/>
          <ac:spMkLst>
            <pc:docMk/>
            <pc:sldMk cId="1114694034" sldId="273"/>
            <ac:spMk id="9" creationId="{0C7C6517-AB9A-4191-02EF-D3127E1887C8}"/>
          </ac:spMkLst>
        </pc:spChg>
        <pc:spChg chg="add del mod">
          <ac:chgData name="João Vitor Sanmartin" userId="283e3e599b952c53" providerId="LiveId" clId="{59B7281D-406B-4BC4-8268-99004724898F}" dt="2022-11-21T02:46:12.703" v="985"/>
          <ac:spMkLst>
            <pc:docMk/>
            <pc:sldMk cId="1114694034" sldId="273"/>
            <ac:spMk id="10" creationId="{25BAEA73-A347-9778-7D40-4BC244AB4E02}"/>
          </ac:spMkLst>
        </pc:spChg>
        <pc:picChg chg="del">
          <ac:chgData name="João Vitor Sanmartin" userId="283e3e599b952c53" providerId="LiveId" clId="{59B7281D-406B-4BC4-8268-99004724898F}" dt="2022-11-21T02:44:47.476" v="936" actId="478"/>
          <ac:picMkLst>
            <pc:docMk/>
            <pc:sldMk cId="1114694034" sldId="273"/>
            <ac:picMk id="5" creationId="{26544046-B7EC-C839-D12C-4C640CF4BA83}"/>
          </ac:picMkLst>
        </pc:picChg>
        <pc:picChg chg="add mod">
          <ac:chgData name="João Vitor Sanmartin" userId="283e3e599b952c53" providerId="LiveId" clId="{59B7281D-406B-4BC4-8268-99004724898F}" dt="2022-11-21T02:46:20.234" v="1000" actId="1076"/>
          <ac:picMkLst>
            <pc:docMk/>
            <pc:sldMk cId="1114694034" sldId="273"/>
            <ac:picMk id="7" creationId="{8016DAF8-A67A-A54C-2997-9B950645D48F}"/>
          </ac:picMkLst>
        </pc:picChg>
      </pc:sldChg>
      <pc:sldChg chg="addSp delSp modSp add mod">
        <pc:chgData name="João Vitor Sanmartin" userId="283e3e599b952c53" providerId="LiveId" clId="{59B7281D-406B-4BC4-8268-99004724898F}" dt="2022-11-21T02:47:00.372" v="1031" actId="14100"/>
        <pc:sldMkLst>
          <pc:docMk/>
          <pc:sldMk cId="4206849359" sldId="274"/>
        </pc:sldMkLst>
        <pc:spChg chg="mod">
          <ac:chgData name="João Vitor Sanmartin" userId="283e3e599b952c53" providerId="LiveId" clId="{59B7281D-406B-4BC4-8268-99004724898F}" dt="2022-11-21T02:46:41.546" v="1026" actId="20577"/>
          <ac:spMkLst>
            <pc:docMk/>
            <pc:sldMk cId="4206849359" sldId="274"/>
            <ac:spMk id="2" creationId="{5F7E3512-2DFB-7AEC-EC9B-6108E6283CC8}"/>
          </ac:spMkLst>
        </pc:spChg>
        <pc:picChg chg="add mod">
          <ac:chgData name="João Vitor Sanmartin" userId="283e3e599b952c53" providerId="LiveId" clId="{59B7281D-406B-4BC4-8268-99004724898F}" dt="2022-11-21T02:47:00.372" v="1031" actId="14100"/>
          <ac:picMkLst>
            <pc:docMk/>
            <pc:sldMk cId="4206849359" sldId="274"/>
            <ac:picMk id="4" creationId="{247AE5C8-5989-AC91-C7F3-338B2AAD41C3}"/>
          </ac:picMkLst>
        </pc:picChg>
        <pc:picChg chg="del">
          <ac:chgData name="João Vitor Sanmartin" userId="283e3e599b952c53" providerId="LiveId" clId="{59B7281D-406B-4BC4-8268-99004724898F}" dt="2022-11-21T02:46:49.119" v="1027" actId="478"/>
          <ac:picMkLst>
            <pc:docMk/>
            <pc:sldMk cId="4206849359" sldId="274"/>
            <ac:picMk id="7" creationId="{8016DAF8-A67A-A54C-2997-9B950645D48F}"/>
          </ac:picMkLst>
        </pc:picChg>
      </pc:sldChg>
      <pc:sldChg chg="modSp add mod ord">
        <pc:chgData name="João Vitor Sanmartin" userId="283e3e599b952c53" providerId="LiveId" clId="{59B7281D-406B-4BC4-8268-99004724898F}" dt="2022-11-22T12:56:23.657" v="1255" actId="20577"/>
        <pc:sldMkLst>
          <pc:docMk/>
          <pc:sldMk cId="636803788" sldId="275"/>
        </pc:sldMkLst>
        <pc:spChg chg="mod">
          <ac:chgData name="João Vitor Sanmartin" userId="283e3e599b952c53" providerId="LiveId" clId="{59B7281D-406B-4BC4-8268-99004724898F}" dt="2022-11-21T02:47:39.624" v="1047" actId="20577"/>
          <ac:spMkLst>
            <pc:docMk/>
            <pc:sldMk cId="636803788" sldId="275"/>
            <ac:spMk id="2" creationId="{5F7E3512-2DFB-7AEC-EC9B-6108E6283CC8}"/>
          </ac:spMkLst>
        </pc:spChg>
        <pc:spChg chg="mod">
          <ac:chgData name="João Vitor Sanmartin" userId="283e3e599b952c53" providerId="LiveId" clId="{59B7281D-406B-4BC4-8268-99004724898F}" dt="2022-11-22T12:56:23.657" v="1255" actId="20577"/>
          <ac:spMkLst>
            <pc:docMk/>
            <pc:sldMk cId="636803788" sldId="275"/>
            <ac:spMk id="3" creationId="{032C3880-DAC3-9C53-4B2F-1F49927605AF}"/>
          </ac:spMkLst>
        </pc:spChg>
      </pc:sldChg>
      <pc:sldChg chg="new del">
        <pc:chgData name="João Vitor Sanmartin" userId="283e3e599b952c53" providerId="LiveId" clId="{59B7281D-406B-4BC4-8268-99004724898F}" dt="2022-11-21T02:47:19.471" v="1033" actId="680"/>
        <pc:sldMkLst>
          <pc:docMk/>
          <pc:sldMk cId="4214578785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C0B45-4F64-1435-CC73-914989AC2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3236" y="1199854"/>
            <a:ext cx="7905529" cy="1887279"/>
          </a:xfrm>
        </p:spPr>
        <p:txBody>
          <a:bodyPr>
            <a:normAutofit fontScale="90000"/>
          </a:bodyPr>
          <a:lstStyle/>
          <a:p>
            <a:pPr algn="ctr"/>
            <a:br>
              <a:rPr lang="pt-BR" sz="3600" dirty="0"/>
            </a:br>
            <a:r>
              <a:rPr lang="pt-BR" sz="3600" dirty="0"/>
              <a:t>resumo </a:t>
            </a:r>
            <a:r>
              <a:rPr lang="pt-BR" sz="3600" dirty="0" err="1"/>
              <a:t>tcc</a:t>
            </a:r>
            <a:br>
              <a:rPr lang="pt-BR" sz="3600" dirty="0"/>
            </a:br>
            <a:br>
              <a:rPr lang="pt-BR" sz="3600" dirty="0"/>
            </a:br>
            <a:endParaRPr lang="pt-BR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6A9155-6FBB-4627-A1E3-1FEC952D9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3235" y="3087133"/>
            <a:ext cx="8791575" cy="1655762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Acadêmico: JOÃO VITOR LEHMEN SANMARTIN</a:t>
            </a:r>
          </a:p>
          <a:p>
            <a:r>
              <a:rPr lang="pt-BR" sz="2400" dirty="0">
                <a:solidFill>
                  <a:schemeClr val="tx1"/>
                </a:solidFill>
              </a:rPr>
              <a:t>PROFESSOR: RODRIGO CURVELLO</a:t>
            </a:r>
          </a:p>
          <a:p>
            <a:r>
              <a:rPr lang="pt-BR" sz="2400" dirty="0">
                <a:solidFill>
                  <a:schemeClr val="tx1"/>
                </a:solidFill>
              </a:rPr>
              <a:t>CURSO: BACHARELADO EM CIÊNCIA DA COMPUTAÇÃO</a:t>
            </a:r>
          </a:p>
        </p:txBody>
      </p:sp>
    </p:spTree>
    <p:extLst>
      <p:ext uri="{BB962C8B-B14F-4D97-AF65-F5344CB8AC3E}">
        <p14:creationId xmlns:p14="http://schemas.microsoft.com/office/powerpoint/2010/main" val="2929290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F18F4-4987-02BB-93EB-C35CF1870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0780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cap="none" dirty="0">
                <a:latin typeface="Arial" panose="020B0604020202020204" pitchFamily="34" charset="0"/>
                <a:cs typeface="Arial" panose="020B0604020202020204" pitchFamily="34" charset="0"/>
              </a:rPr>
              <a:t>Chart.js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C0CAD6-689C-EF2A-24C2-976C853EE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321148"/>
            <a:ext cx="9905999" cy="9378936"/>
          </a:xfrm>
        </p:spPr>
        <p:txBody>
          <a:bodyPr>
            <a:normAutofit/>
          </a:bodyPr>
          <a:lstStyle/>
          <a:p>
            <a:r>
              <a:rPr lang="pt-BR" sz="2600" dirty="0"/>
              <a:t>Biblioteca desenvolvida por Nick </a:t>
            </a:r>
            <a:r>
              <a:rPr lang="pt-BR" sz="2600" dirty="0" err="1"/>
              <a:t>Dowine</a:t>
            </a:r>
            <a:r>
              <a:rPr lang="pt-BR" sz="2600" dirty="0"/>
              <a:t> sob a linguagem </a:t>
            </a:r>
            <a:r>
              <a:rPr lang="pt-BR" sz="2600" dirty="0" err="1"/>
              <a:t>JavaScript</a:t>
            </a:r>
            <a:r>
              <a:rPr lang="pt-BR" sz="2600" dirty="0"/>
              <a:t>, renderiza os gráficos utilizando o elemento </a:t>
            </a:r>
            <a:r>
              <a:rPr lang="pt-BR" sz="2600" dirty="0" err="1"/>
              <a:t>canvas</a:t>
            </a:r>
            <a:r>
              <a:rPr lang="pt-BR" sz="2600" dirty="0"/>
              <a:t> do HTML5.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3BDDEB-0264-D5F5-62A1-69516C09D2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45"/>
          <a:stretch/>
        </p:blipFill>
        <p:spPr>
          <a:xfrm>
            <a:off x="283649" y="2382300"/>
            <a:ext cx="4359372" cy="44757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5D03119-3801-ACB6-9819-9906BE3BE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783" y="2925989"/>
            <a:ext cx="5979420" cy="331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87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F18F4-4987-02BB-93EB-C35CF1870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0780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cap="none" dirty="0">
                <a:latin typeface="Arial" panose="020B0604020202020204" pitchFamily="34" charset="0"/>
                <a:cs typeface="Arial" panose="020B0604020202020204" pitchFamily="34" charset="0"/>
              </a:rPr>
              <a:t>NVD3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C0CAD6-689C-EF2A-24C2-976C853EE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321148"/>
            <a:ext cx="9905999" cy="9378936"/>
          </a:xfrm>
        </p:spPr>
        <p:txBody>
          <a:bodyPr>
            <a:normAutofit/>
          </a:bodyPr>
          <a:lstStyle/>
          <a:p>
            <a:r>
              <a:rPr lang="pt-BR" sz="2600" dirty="0"/>
              <a:t>Biblioteca </a:t>
            </a:r>
            <a:r>
              <a:rPr lang="pt-BR" sz="2600" dirty="0" err="1"/>
              <a:t>contruída</a:t>
            </a:r>
            <a:r>
              <a:rPr lang="pt-BR" sz="2600" dirty="0"/>
              <a:t> utilizando a biblioteca D3.js 2 para geração de gráficos na web e utiliza a </a:t>
            </a:r>
            <a:r>
              <a:rPr lang="pt-BR" sz="2600" dirty="0" err="1"/>
              <a:t>tag</a:t>
            </a:r>
            <a:r>
              <a:rPr lang="pt-BR" sz="2600" dirty="0"/>
              <a:t> SVG para a plotagem de seus gráficos.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22F5875-80ED-84B8-A96A-D74E6F2BD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71" y="2497953"/>
            <a:ext cx="4865758" cy="436004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A907E96-52D0-9564-A785-54CC26E03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058" y="2916945"/>
            <a:ext cx="5875860" cy="329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81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F18F4-4987-02BB-93EB-C35CF1870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0780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cap="none" dirty="0">
                <a:latin typeface="Arial" panose="020B0604020202020204" pitchFamily="34" charset="0"/>
                <a:cs typeface="Arial" panose="020B0604020202020204" pitchFamily="34" charset="0"/>
              </a:rPr>
              <a:t>dc.js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C0CAD6-689C-EF2A-24C2-976C853EE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321148"/>
            <a:ext cx="9905999" cy="9378936"/>
          </a:xfrm>
        </p:spPr>
        <p:txBody>
          <a:bodyPr>
            <a:normAutofit/>
          </a:bodyPr>
          <a:lstStyle/>
          <a:p>
            <a:r>
              <a:rPr lang="pt-BR" sz="2600" dirty="0"/>
              <a:t>Biblioteca escrita utilizando </a:t>
            </a:r>
            <a:r>
              <a:rPr lang="pt-BR" sz="2600" dirty="0" err="1"/>
              <a:t>JavaScript</a:t>
            </a:r>
            <a:r>
              <a:rPr lang="pt-BR" sz="2600" dirty="0"/>
              <a:t>, criado </a:t>
            </a:r>
          </a:p>
          <a:p>
            <a:pPr marL="0" indent="0">
              <a:buNone/>
            </a:pPr>
            <a:r>
              <a:rPr lang="pt-BR" sz="2600" dirty="0"/>
              <a:t>também utilizando a biblioteca gráfica D3.js e</a:t>
            </a:r>
          </a:p>
          <a:p>
            <a:pPr marL="0" indent="0">
              <a:buNone/>
            </a:pPr>
            <a:r>
              <a:rPr lang="pt-BR" sz="2600" dirty="0"/>
              <a:t>utiliza a </a:t>
            </a:r>
            <a:r>
              <a:rPr lang="pt-BR" sz="2600" dirty="0" err="1"/>
              <a:t>tag</a:t>
            </a:r>
            <a:r>
              <a:rPr lang="pt-BR" sz="2600" dirty="0"/>
              <a:t> SVG para renderização.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6C2C958-5B51-1FE4-3B65-63E3EEBDB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715" y="128434"/>
            <a:ext cx="3927896" cy="672956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1E1F95-C779-AFF9-84AC-DE76F6445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154" y="3323066"/>
            <a:ext cx="5771328" cy="314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64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F18F4-4987-02BB-93EB-C35CF1870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0780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pt-BR" sz="4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Sparklines</a:t>
            </a:r>
            <a:endParaRPr lang="pt-BR" sz="4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C0CAD6-689C-EF2A-24C2-976C853EE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321148"/>
            <a:ext cx="9905999" cy="9378936"/>
          </a:xfrm>
        </p:spPr>
        <p:txBody>
          <a:bodyPr>
            <a:normAutofit/>
          </a:bodyPr>
          <a:lstStyle/>
          <a:p>
            <a:r>
              <a:rPr lang="pt-BR" sz="2600" dirty="0"/>
              <a:t>Biblioteca criada por Gareth Watts, foi desenvolvida utilizando o </a:t>
            </a:r>
            <a:r>
              <a:rPr lang="pt-BR" sz="2600" dirty="0" err="1"/>
              <a:t>JavaScript</a:t>
            </a:r>
            <a:r>
              <a:rPr lang="pt-BR" sz="2600" dirty="0"/>
              <a:t> aliado ao </a:t>
            </a:r>
            <a:r>
              <a:rPr lang="pt-BR" sz="2600" dirty="0" err="1"/>
              <a:t>jQuery</a:t>
            </a:r>
            <a:r>
              <a:rPr lang="pt-BR" sz="2600" dirty="0"/>
              <a:t> e plota seus gráficos no elemento </a:t>
            </a:r>
            <a:r>
              <a:rPr lang="pt-BR" sz="2600" dirty="0" err="1"/>
              <a:t>canvas</a:t>
            </a:r>
            <a:r>
              <a:rPr lang="pt-BR" sz="2600" dirty="0"/>
              <a:t> do HTML5.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F6AC28-8309-8129-893E-E10268292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004" y="2799718"/>
            <a:ext cx="4286112" cy="327164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AE0EA38-E22E-5ABF-F1B7-7079443E4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415" y="2799718"/>
            <a:ext cx="2999009" cy="327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26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E3512-2DFB-7AEC-EC9B-6108E628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170" y="-50823"/>
            <a:ext cx="10248482" cy="1478570"/>
          </a:xfrm>
        </p:spPr>
        <p:txBody>
          <a:bodyPr/>
          <a:lstStyle/>
          <a:p>
            <a:pPr algn="ctr"/>
            <a:r>
              <a:rPr lang="pt-BR" dirty="0"/>
              <a:t>METODOLOGIAS DE VALIDAÇÃO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2C3880-DAC3-9C53-4B2F-1F4992760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170" y="1155030"/>
            <a:ext cx="10532018" cy="9865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/>
              <a:t>As métricas quantitativas selecionadas para avaliação das bibliotecas foram:</a:t>
            </a:r>
          </a:p>
          <a:p>
            <a:r>
              <a:rPr lang="pt-BR" sz="2200" dirty="0"/>
              <a:t>Quantidade de pontos suportados por plotagem.</a:t>
            </a:r>
          </a:p>
          <a:p>
            <a:r>
              <a:rPr lang="pt-BR" sz="2200" dirty="0"/>
              <a:t>Tempo de renderização.</a:t>
            </a:r>
          </a:p>
          <a:p>
            <a:r>
              <a:rPr lang="pt-BR" sz="2200" dirty="0"/>
              <a:t>Tamanho total da biblioteca.</a:t>
            </a:r>
          </a:p>
          <a:p>
            <a:r>
              <a:rPr lang="pt-BR" sz="2200" dirty="0"/>
              <a:t>Eventos de mouse suportados.</a:t>
            </a:r>
          </a:p>
          <a:p>
            <a:r>
              <a:rPr lang="pt-BR" sz="2200" dirty="0"/>
              <a:t>Tempo de implementação.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223531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E3512-2DFB-7AEC-EC9B-6108E628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170" y="-50823"/>
            <a:ext cx="10248482" cy="1478570"/>
          </a:xfrm>
        </p:spPr>
        <p:txBody>
          <a:bodyPr/>
          <a:lstStyle/>
          <a:p>
            <a:pPr algn="ctr"/>
            <a:r>
              <a:rPr lang="pt-BR" dirty="0"/>
              <a:t>METODOLOGIAS DE VALIDAÇÃO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2C3880-DAC3-9C53-4B2F-1F4992760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170" y="1155030"/>
            <a:ext cx="10532018" cy="9865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/>
              <a:t>As métricas qualitativas selecionadas para avaliação das bibliotecas foram:</a:t>
            </a:r>
          </a:p>
          <a:p>
            <a:r>
              <a:rPr lang="pt-BR" sz="2200" dirty="0"/>
              <a:t>Documentação.</a:t>
            </a:r>
          </a:p>
          <a:p>
            <a:r>
              <a:rPr lang="pt-BR" sz="2200" dirty="0"/>
              <a:t>Ambiente de validação.</a:t>
            </a:r>
          </a:p>
          <a:p>
            <a:r>
              <a:rPr lang="pt-BR" sz="2200" dirty="0"/>
              <a:t>Banco de dados.</a:t>
            </a:r>
          </a:p>
          <a:p>
            <a:r>
              <a:rPr lang="pt-BR" sz="2200" dirty="0"/>
              <a:t>Arquitetura do código produzido para testes.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633406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E3512-2DFB-7AEC-EC9B-6108E628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170" y="-50823"/>
            <a:ext cx="10248482" cy="1478570"/>
          </a:xfrm>
        </p:spPr>
        <p:txBody>
          <a:bodyPr/>
          <a:lstStyle/>
          <a:p>
            <a:pPr algn="ctr"/>
            <a:r>
              <a:rPr lang="pt-BR" dirty="0"/>
              <a:t>Gráfico comparativo para tempo de renderização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6544046-B7EC-C839-D12C-4C640CF4B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548" y="1427747"/>
            <a:ext cx="8668904" cy="5205257"/>
          </a:xfrm>
        </p:spPr>
      </p:pic>
    </p:spTree>
    <p:extLst>
      <p:ext uri="{BB962C8B-B14F-4D97-AF65-F5344CB8AC3E}">
        <p14:creationId xmlns:p14="http://schemas.microsoft.com/office/powerpoint/2010/main" val="1685976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E3512-2DFB-7AEC-EC9B-6108E628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169" y="93920"/>
            <a:ext cx="10248482" cy="1478570"/>
          </a:xfrm>
        </p:spPr>
        <p:txBody>
          <a:bodyPr/>
          <a:lstStyle/>
          <a:p>
            <a:pPr algn="ctr"/>
            <a:r>
              <a:rPr lang="pt-BR" dirty="0"/>
              <a:t>TAMANHO TOTAL DA BIBLIOTECA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016DAF8-A67A-A54C-2997-9B950645D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222" y="1684421"/>
            <a:ext cx="6830377" cy="434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94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E3512-2DFB-7AEC-EC9B-6108E628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169" y="93920"/>
            <a:ext cx="10248482" cy="1478570"/>
          </a:xfrm>
        </p:spPr>
        <p:txBody>
          <a:bodyPr/>
          <a:lstStyle/>
          <a:p>
            <a:pPr algn="ctr"/>
            <a:r>
              <a:rPr lang="pt-BR" dirty="0"/>
              <a:t>TEMPO DE IMPLEMENTAÇÃO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7AE5C8-5989-AC91-C7F3-338B2AAD4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169" y="1572490"/>
            <a:ext cx="5052693" cy="407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49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E3512-2DFB-7AEC-EC9B-6108E628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170" y="-50823"/>
            <a:ext cx="10248482" cy="1478570"/>
          </a:xfrm>
        </p:spPr>
        <p:txBody>
          <a:bodyPr/>
          <a:lstStyle/>
          <a:p>
            <a:pPr algn="ctr"/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2C3880-DAC3-9C53-4B2F-1F4992760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170" y="914398"/>
            <a:ext cx="10532018" cy="9865895"/>
          </a:xfrm>
        </p:spPr>
        <p:txBody>
          <a:bodyPr>
            <a:normAutofit/>
          </a:bodyPr>
          <a:lstStyle/>
          <a:p>
            <a:r>
              <a:rPr lang="pt-BR" dirty="0"/>
              <a:t>Para os testes de número máximo de pontos por plotagem e tempo de renderização, foi possível perceber que a biblioteca mais indicada é o </a:t>
            </a:r>
            <a:r>
              <a:rPr lang="pt-BR" dirty="0" err="1"/>
              <a:t>dygraphs</a:t>
            </a:r>
            <a:r>
              <a:rPr lang="pt-BR" dirty="0"/>
              <a:t>.</a:t>
            </a:r>
          </a:p>
          <a:p>
            <a:r>
              <a:rPr lang="pt-BR" dirty="0"/>
              <a:t>Caso o projeto possua restrições de tamanho indica-se bibliotecas que sejam menores: como o Chart.js ou o </a:t>
            </a:r>
            <a:r>
              <a:rPr lang="pt-BR" dirty="0" err="1"/>
              <a:t>jQuery</a:t>
            </a:r>
            <a:r>
              <a:rPr lang="pt-BR" dirty="0"/>
              <a:t> </a:t>
            </a:r>
            <a:r>
              <a:rPr lang="pt-BR" dirty="0" err="1"/>
              <a:t>Sparklines</a:t>
            </a:r>
            <a:r>
              <a:rPr lang="pt-BR"/>
              <a:t>.</a:t>
            </a:r>
          </a:p>
          <a:p>
            <a:r>
              <a:rPr lang="pt-BR"/>
              <a:t>Se </a:t>
            </a:r>
            <a:r>
              <a:rPr lang="pt-BR" dirty="0"/>
              <a:t>uma das demandas do projeto for a utilização de vários tipos de gráficos, recomenda-se o </a:t>
            </a:r>
            <a:r>
              <a:rPr lang="pt-BR" dirty="0" err="1"/>
              <a:t>jqPlot</a:t>
            </a:r>
            <a:r>
              <a:rPr lang="pt-BR" dirty="0"/>
              <a:t>.</a:t>
            </a:r>
          </a:p>
          <a:p>
            <a:r>
              <a:rPr lang="pt-BR" dirty="0"/>
              <a:t>Sistemas que necessitem de gráficos com um aspecto mais profissional e que tenham uma alta interatividade com o usuário recomenda-se o uso do NVD3 ou do dc.js.</a:t>
            </a:r>
          </a:p>
          <a:p>
            <a:r>
              <a:rPr lang="pt-BR" dirty="0"/>
              <a:t>Para projetos que carecem de tempo de implementação recomenda-se bibliotecas cujo tempo de aprendizado foi menor: como o Chart.js, o </a:t>
            </a:r>
            <a:r>
              <a:rPr lang="pt-BR" dirty="0" err="1"/>
              <a:t>jQuery</a:t>
            </a:r>
            <a:r>
              <a:rPr lang="pt-BR" dirty="0"/>
              <a:t> </a:t>
            </a:r>
            <a:r>
              <a:rPr lang="pt-BR" dirty="0" err="1"/>
              <a:t>Sparklines</a:t>
            </a:r>
            <a:r>
              <a:rPr lang="pt-BR" dirty="0"/>
              <a:t>, o </a:t>
            </a:r>
            <a:r>
              <a:rPr lang="pt-BR" dirty="0" err="1"/>
              <a:t>Flot</a:t>
            </a:r>
            <a:r>
              <a:rPr lang="pt-BR" dirty="0"/>
              <a:t> ou o </a:t>
            </a:r>
            <a:r>
              <a:rPr lang="pt-BR" dirty="0" err="1"/>
              <a:t>dygraphs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680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D33325-38C0-70B8-3802-4F8FB26FF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549" y="1516534"/>
            <a:ext cx="11185451" cy="10367863"/>
          </a:xfrm>
        </p:spPr>
        <p:txBody>
          <a:bodyPr>
            <a:normAutofit/>
          </a:bodyPr>
          <a:lstStyle/>
          <a:p>
            <a:r>
              <a:rPr lang="pt-BR" dirty="0"/>
              <a:t>Título: Análise de bibliotecas para geração de gráficos na WEB</a:t>
            </a:r>
          </a:p>
          <a:p>
            <a:r>
              <a:rPr lang="pt-BR" dirty="0"/>
              <a:t>Autor: </a:t>
            </a:r>
            <a:r>
              <a:rPr lang="pt-BR" dirty="0" err="1"/>
              <a:t>Oggo</a:t>
            </a:r>
            <a:r>
              <a:rPr lang="pt-BR" dirty="0"/>
              <a:t> Petersen Machado Neto</a:t>
            </a:r>
          </a:p>
          <a:p>
            <a:r>
              <a:rPr lang="pt-BR" dirty="0"/>
              <a:t>Universidade Federal do Rio Grande do Sul - Campus Porto Alegre dezembro de 2013 </a:t>
            </a:r>
          </a:p>
          <a:p>
            <a:r>
              <a:rPr lang="pt-BR" dirty="0"/>
              <a:t>Curso: Bacharelado em Ciência da computação </a:t>
            </a:r>
          </a:p>
          <a:p>
            <a:r>
              <a:rPr lang="pt-BR" dirty="0"/>
              <a:t>Orientador: Prof. Dr. Valter Roesler Orientador</a:t>
            </a:r>
          </a:p>
          <a:p>
            <a:r>
              <a:rPr lang="pt-BR" dirty="0"/>
              <a:t>Palavras-chave: Bibliotecas para geração de gráficos para a web, </a:t>
            </a:r>
            <a:r>
              <a:rPr lang="pt-BR" dirty="0" err="1"/>
              <a:t>Flot</a:t>
            </a:r>
            <a:r>
              <a:rPr lang="pt-BR" dirty="0"/>
              <a:t>, </a:t>
            </a:r>
            <a:r>
              <a:rPr lang="pt-BR" dirty="0" err="1"/>
              <a:t>jqPlot</a:t>
            </a:r>
            <a:r>
              <a:rPr lang="pt-BR" dirty="0"/>
              <a:t>, </a:t>
            </a:r>
            <a:r>
              <a:rPr lang="pt-BR" dirty="0" err="1"/>
              <a:t>dygraphs</a:t>
            </a:r>
            <a:r>
              <a:rPr lang="pt-BR" dirty="0"/>
              <a:t>, Chart.js, NVD3, dc.js, </a:t>
            </a:r>
            <a:r>
              <a:rPr lang="pt-BR" dirty="0" err="1"/>
              <a:t>jQuery</a:t>
            </a:r>
            <a:r>
              <a:rPr lang="pt-BR" dirty="0"/>
              <a:t> </a:t>
            </a:r>
            <a:r>
              <a:rPr lang="pt-BR" dirty="0" err="1"/>
              <a:t>Sparklines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800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F18F4-4987-02BB-93EB-C35CF1870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07800"/>
            <a:ext cx="9905998" cy="1478570"/>
          </a:xfrm>
        </p:spPr>
        <p:txBody>
          <a:bodyPr/>
          <a:lstStyle/>
          <a:p>
            <a:pPr algn="ctr"/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C0CAD6-689C-EF2A-24C2-976C853EE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737" y="1377996"/>
            <a:ext cx="9905999" cy="9378936"/>
          </a:xfrm>
        </p:spPr>
        <p:txBody>
          <a:bodyPr>
            <a:normAutofit/>
          </a:bodyPr>
          <a:lstStyle/>
          <a:p>
            <a:r>
              <a:rPr lang="pt-BR" sz="2600" dirty="0"/>
              <a:t>O trabalho apresenta uma análise comparativa de bibliotecas para geração de gráficos para a web</a:t>
            </a:r>
          </a:p>
          <a:p>
            <a:r>
              <a:rPr lang="pt-BR" sz="2600" dirty="0"/>
              <a:t>Visa auxiliar o leitor na escolha de qual biblioteca melhor se destina ao seu projeto por meio de testes comparativos.</a:t>
            </a:r>
          </a:p>
          <a:p>
            <a:r>
              <a:rPr lang="pt-BR" sz="2600" dirty="0"/>
              <a:t>Para a validação deste trabalho, selecionou-se 7 bibliotecas geradoras de gráficos utilizando critérios de seleção.</a:t>
            </a:r>
          </a:p>
          <a:p>
            <a:r>
              <a:rPr lang="pt-BR" sz="2600" dirty="0"/>
              <a:t>As bibliotecas foram agregadas e implementadas internamente no projeto para tornar a análise possível.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762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F18F4-4987-02BB-93EB-C35CF1870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07800"/>
            <a:ext cx="9905998" cy="1478570"/>
          </a:xfrm>
        </p:spPr>
        <p:txBody>
          <a:bodyPr/>
          <a:lstStyle/>
          <a:p>
            <a:pPr algn="ctr"/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C0CAD6-689C-EF2A-24C2-976C853EE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40141"/>
            <a:ext cx="9905999" cy="7967230"/>
          </a:xfrm>
        </p:spPr>
        <p:txBody>
          <a:bodyPr>
            <a:normAutofit/>
          </a:bodyPr>
          <a:lstStyle/>
          <a:p>
            <a:r>
              <a:rPr lang="pt-BR" dirty="0"/>
              <a:t>Alguns sistemas utilizam seções que apresentam gráficos e os projetistas necessitam saber qual a biblioteca geradora de gráficos que melhor se encaixe de acordo com as restrições do projeto. </a:t>
            </a:r>
          </a:p>
          <a:p>
            <a:r>
              <a:rPr lang="pt-BR" dirty="0"/>
              <a:t>O objetivo geral do trabalho será realizar um levantamento de bibliotecas geradoras de gráficos para a web, efetuar uma análise comparativa entre elas utilizando métricas qualitativas e quantitativas, a fim de esclarecer as vantagens e desvantagens de cada uma.</a:t>
            </a:r>
          </a:p>
        </p:txBody>
      </p:sp>
    </p:spTree>
    <p:extLst>
      <p:ext uri="{BB962C8B-B14F-4D97-AF65-F5344CB8AC3E}">
        <p14:creationId xmlns:p14="http://schemas.microsoft.com/office/powerpoint/2010/main" val="428981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E3512-2DFB-7AEC-EC9B-6108E628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170" y="-50823"/>
            <a:ext cx="10248482" cy="1478570"/>
          </a:xfrm>
        </p:spPr>
        <p:txBody>
          <a:bodyPr/>
          <a:lstStyle/>
          <a:p>
            <a:pPr algn="ctr"/>
            <a:r>
              <a:rPr lang="pt-BR" dirty="0"/>
              <a:t>Critérios utilizados na seleção de bibliotecas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2C3880-DAC3-9C53-4B2F-1F4992760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170" y="1155030"/>
            <a:ext cx="10532018" cy="9865895"/>
          </a:xfrm>
        </p:spPr>
        <p:txBody>
          <a:bodyPr>
            <a:normAutofit/>
          </a:bodyPr>
          <a:lstStyle/>
          <a:p>
            <a:r>
              <a:rPr lang="pt-BR" sz="2200" dirty="0"/>
              <a:t>Código Aberto: É importante que cada biblioteca tenha seu código aberto para que os utilizadores possam analisá-lo e realizar contribuições.</a:t>
            </a:r>
          </a:p>
          <a:p>
            <a:r>
              <a:rPr lang="pt-BR" sz="2200" dirty="0"/>
              <a:t>Continuidade do Projeto: . É necessário que elas possuam comunidades ativas e o suporte constante, incluindo modificações de código e inserção de novas funcionalidades, assim seus usuários sabem que a vida útil destes componentes é longa.</a:t>
            </a:r>
          </a:p>
          <a:p>
            <a:r>
              <a:rPr lang="pt-BR" sz="2200" dirty="0"/>
              <a:t>Disponibilidade de Código: O código de cada componente selecionado deve estar disponível na internet a partir de sistemas de versionamento.</a:t>
            </a:r>
          </a:p>
          <a:p>
            <a:r>
              <a:rPr lang="pt-BR" sz="2200" dirty="0"/>
              <a:t>Linguagem: A linguagem selecionada para essas bibliotecas deve executar sua renderização no navegador do cliente e não no servidor. </a:t>
            </a:r>
          </a:p>
          <a:p>
            <a:r>
              <a:rPr lang="pt-BR" sz="2200" dirty="0"/>
              <a:t>Compatibilidade: Os componentes selecionados devem ser compatíveis com os seguintes navegadores: Firefox, Chrome e Internet Explorer.</a:t>
            </a:r>
          </a:p>
        </p:txBody>
      </p:sp>
    </p:spTree>
    <p:extLst>
      <p:ext uri="{BB962C8B-B14F-4D97-AF65-F5344CB8AC3E}">
        <p14:creationId xmlns:p14="http://schemas.microsoft.com/office/powerpoint/2010/main" val="865689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F18F4-4987-02BB-93EB-C35CF1870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07800"/>
            <a:ext cx="9905998" cy="1478570"/>
          </a:xfrm>
        </p:spPr>
        <p:txBody>
          <a:bodyPr/>
          <a:lstStyle/>
          <a:p>
            <a:pPr algn="ctr"/>
            <a:r>
              <a:rPr lang="pt-BR" dirty="0"/>
              <a:t>Bibliotecas Selecionadas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C0CAD6-689C-EF2A-24C2-976C853EE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6370"/>
            <a:ext cx="9905999" cy="7967230"/>
          </a:xfrm>
        </p:spPr>
        <p:txBody>
          <a:bodyPr>
            <a:normAutofit/>
          </a:bodyPr>
          <a:lstStyle/>
          <a:p>
            <a:r>
              <a:rPr lang="pt-BR" dirty="0" err="1"/>
              <a:t>Flot</a:t>
            </a:r>
            <a:endParaRPr lang="pt-BR" dirty="0"/>
          </a:p>
          <a:p>
            <a:r>
              <a:rPr lang="pt-BR" dirty="0" err="1"/>
              <a:t>jqPlot</a:t>
            </a:r>
            <a:endParaRPr lang="pt-BR" dirty="0"/>
          </a:p>
          <a:p>
            <a:r>
              <a:rPr lang="pt-BR" dirty="0" err="1"/>
              <a:t>Dygraphs</a:t>
            </a:r>
            <a:endParaRPr lang="pt-BR" dirty="0"/>
          </a:p>
          <a:p>
            <a:r>
              <a:rPr lang="pt-BR" dirty="0"/>
              <a:t>Chart.js</a:t>
            </a:r>
          </a:p>
          <a:p>
            <a:r>
              <a:rPr lang="pt-BR" dirty="0"/>
              <a:t>NVD3</a:t>
            </a:r>
          </a:p>
          <a:p>
            <a:r>
              <a:rPr lang="pt-BR" dirty="0"/>
              <a:t>dc.js</a:t>
            </a:r>
          </a:p>
          <a:p>
            <a:r>
              <a:rPr lang="pt-BR" dirty="0" err="1"/>
              <a:t>jQuery</a:t>
            </a:r>
            <a:r>
              <a:rPr lang="pt-BR" dirty="0"/>
              <a:t> </a:t>
            </a:r>
            <a:r>
              <a:rPr lang="pt-BR" dirty="0" err="1"/>
              <a:t>Sparklines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582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F18F4-4987-02BB-93EB-C35CF1870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07800"/>
            <a:ext cx="9905998" cy="1478570"/>
          </a:xfrm>
        </p:spPr>
        <p:txBody>
          <a:bodyPr/>
          <a:lstStyle/>
          <a:p>
            <a:pPr algn="ctr"/>
            <a:r>
              <a:rPr lang="pt-BR" dirty="0" err="1"/>
              <a:t>flot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C0CAD6-689C-EF2A-24C2-976C853EE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6369"/>
            <a:ext cx="9905999" cy="9378936"/>
          </a:xfrm>
        </p:spPr>
        <p:txBody>
          <a:bodyPr>
            <a:normAutofit/>
          </a:bodyPr>
          <a:lstStyle/>
          <a:p>
            <a:r>
              <a:rPr lang="pt-BR" sz="2600" dirty="0"/>
              <a:t>Biblioteca desenvolvida utilizando a linguagem </a:t>
            </a:r>
            <a:r>
              <a:rPr lang="pt-BR" sz="2600" dirty="0" err="1"/>
              <a:t>JavaScript</a:t>
            </a:r>
            <a:r>
              <a:rPr lang="pt-BR" sz="2600" dirty="0"/>
              <a:t> juntamente com a API </a:t>
            </a:r>
            <a:r>
              <a:rPr lang="pt-BR" sz="2600" dirty="0" err="1"/>
              <a:t>jQuery</a:t>
            </a:r>
            <a:r>
              <a:rPr lang="pt-BR" sz="2600" dirty="0"/>
              <a:t>, fazendo o uso do </a:t>
            </a:r>
            <a:r>
              <a:rPr lang="pt-BR" sz="2600" dirty="0" err="1"/>
              <a:t>canvas</a:t>
            </a:r>
            <a:r>
              <a:rPr lang="pt-BR" sz="2600" dirty="0"/>
              <a:t>.</a:t>
            </a:r>
          </a:p>
          <a:p>
            <a:endParaRPr lang="pt-BR" sz="2600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E1FBE4-52EF-6982-EE5E-336B958F5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2825"/>
            <a:ext cx="6705600" cy="372069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9561DAB-1C9E-80F4-5568-F03E380C1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3257624"/>
            <a:ext cx="5312021" cy="275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F18F4-4987-02BB-93EB-C35CF1870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0780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jpPlot</a:t>
            </a:r>
            <a:endParaRPr lang="pt-BR" sz="4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C0CAD6-689C-EF2A-24C2-976C853EE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6369"/>
            <a:ext cx="9905999" cy="9378936"/>
          </a:xfrm>
        </p:spPr>
        <p:txBody>
          <a:bodyPr>
            <a:normAutofit/>
          </a:bodyPr>
          <a:lstStyle/>
          <a:p>
            <a:r>
              <a:rPr lang="pt-BR" sz="2600" dirty="0"/>
              <a:t>Biblioteca desenvolvida e mantida por Chris </a:t>
            </a:r>
            <a:r>
              <a:rPr lang="pt-BR" sz="2600" dirty="0" err="1"/>
              <a:t>Leonello</a:t>
            </a:r>
            <a:r>
              <a:rPr lang="pt-BR" sz="2600" dirty="0"/>
              <a:t> e utiliza o elemento </a:t>
            </a:r>
            <a:r>
              <a:rPr lang="pt-BR" sz="2600" dirty="0" err="1"/>
              <a:t>canvas</a:t>
            </a:r>
            <a:r>
              <a:rPr lang="pt-BR" sz="2600" dirty="0"/>
              <a:t>, a linguagem </a:t>
            </a:r>
            <a:r>
              <a:rPr lang="pt-BR" sz="2600" dirty="0" err="1"/>
              <a:t>JavaScript</a:t>
            </a:r>
            <a:r>
              <a:rPr lang="pt-BR" sz="2600" dirty="0"/>
              <a:t> e o </a:t>
            </a:r>
            <a:r>
              <a:rPr lang="pt-BR" sz="2600" dirty="0" err="1"/>
              <a:t>jQuery</a:t>
            </a:r>
            <a:r>
              <a:rPr lang="pt-BR" sz="2600" dirty="0"/>
              <a:t>.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C7053BE-5C7D-D439-B6B4-FE47B1C07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39" y="2896722"/>
            <a:ext cx="4820561" cy="365347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8A8F8D9-54F3-07E9-837F-D440E4AAC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957" y="2896723"/>
            <a:ext cx="4631430" cy="365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39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F18F4-4987-02BB-93EB-C35CF1870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0780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dygraphs</a:t>
            </a:r>
            <a:endParaRPr lang="pt-BR" sz="4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C0CAD6-689C-EF2A-24C2-976C853EE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6369"/>
            <a:ext cx="9905999" cy="9378936"/>
          </a:xfrm>
        </p:spPr>
        <p:txBody>
          <a:bodyPr>
            <a:normAutofit/>
          </a:bodyPr>
          <a:lstStyle/>
          <a:p>
            <a:r>
              <a:rPr lang="pt-BR" sz="2600" dirty="0"/>
              <a:t>Biblioteca desenvolvida utilizando a linguagem </a:t>
            </a:r>
            <a:r>
              <a:rPr lang="pt-BR" sz="2600" dirty="0" err="1"/>
              <a:t>JavaScript</a:t>
            </a:r>
            <a:r>
              <a:rPr lang="pt-BR" sz="2600" dirty="0"/>
              <a:t> e renderiza seus gráficos utilizando o </a:t>
            </a:r>
            <a:r>
              <a:rPr lang="pt-BR" sz="2600" dirty="0" err="1"/>
              <a:t>canvas</a:t>
            </a:r>
            <a:r>
              <a:rPr lang="pt-BR" sz="2600" dirty="0"/>
              <a:t> do HTML5.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6CFFBCE-4AE5-75D4-91C2-1B668CD29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92" y="3103516"/>
            <a:ext cx="5170026" cy="344668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10A9C73-9CCB-20D9-BDA7-F83CC5011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438" y="3103516"/>
            <a:ext cx="5201939" cy="344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6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593</TotalTime>
  <Words>758</Words>
  <Application>Microsoft Office PowerPoint</Application>
  <PresentationFormat>Widescreen</PresentationFormat>
  <Paragraphs>70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2" baseType="lpstr">
      <vt:lpstr>Arial</vt:lpstr>
      <vt:lpstr>Tw Cen MT</vt:lpstr>
      <vt:lpstr>Circuito</vt:lpstr>
      <vt:lpstr> resumo tcc  </vt:lpstr>
      <vt:lpstr>Apresentação do PowerPoint</vt:lpstr>
      <vt:lpstr>resumo</vt:lpstr>
      <vt:lpstr>introdução</vt:lpstr>
      <vt:lpstr>Critérios utilizados na seleção de bibliotecas</vt:lpstr>
      <vt:lpstr>Bibliotecas Selecionadas</vt:lpstr>
      <vt:lpstr>flot</vt:lpstr>
      <vt:lpstr>jpPlot</vt:lpstr>
      <vt:lpstr>dygraphs</vt:lpstr>
      <vt:lpstr>Chart.js</vt:lpstr>
      <vt:lpstr>NVD3</vt:lpstr>
      <vt:lpstr>dc.js</vt:lpstr>
      <vt:lpstr>jQuery Sparklines</vt:lpstr>
      <vt:lpstr>METODOLOGIAS DE VALIDAÇÃO</vt:lpstr>
      <vt:lpstr>METODOLOGIAS DE VALIDAÇÃO</vt:lpstr>
      <vt:lpstr>Gráfico comparativo para tempo de renderização</vt:lpstr>
      <vt:lpstr>TAMANHO TOTAL DA BIBLIOTECA</vt:lpstr>
      <vt:lpstr>TEMPO DE IMPLEMENTAÇÃO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resumo tcc  </dc:title>
  <dc:creator>João Vitor Sanmartin</dc:creator>
  <cp:lastModifiedBy>João Vitor Sanmartin</cp:lastModifiedBy>
  <cp:revision>1</cp:revision>
  <dcterms:created xsi:type="dcterms:W3CDTF">2022-11-14T23:03:37Z</dcterms:created>
  <dcterms:modified xsi:type="dcterms:W3CDTF">2022-11-22T12:56:32Z</dcterms:modified>
</cp:coreProperties>
</file>