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9" r:id="rId4"/>
    <p:sldId id="260" r:id="rId5"/>
    <p:sldId id="261" r:id="rId6"/>
    <p:sldId id="263" r:id="rId7"/>
    <p:sldId id="262" r:id="rId8"/>
    <p:sldId id="264" r:id="rId9"/>
    <p:sldId id="265" r:id="rId10"/>
    <p:sldId id="268"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FA2EAE-F807-4D93-92A9-483985681B5C}">
          <p14:sldIdLst>
            <p14:sldId id="256"/>
            <p14:sldId id="257"/>
            <p14:sldId id="259"/>
            <p14:sldId id="260"/>
            <p14:sldId id="261"/>
            <p14:sldId id="263"/>
            <p14:sldId id="262"/>
            <p14:sldId id="264"/>
            <p14:sldId id="265"/>
            <p14:sldId id="268"/>
            <p14:sldId id="26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CC03839-9D02-47FE-BD70-83FEFB407CBF}" type="datetimeFigureOut">
              <a:rPr lang="en-IN" smtClean="0"/>
              <a:t>04-05-2022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321475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C03839-9D02-47FE-BD70-83FEFB407CBF}"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83944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CC03839-9D02-47FE-BD70-83FEFB407CBF}" type="datetimeFigureOut">
              <a:rPr lang="en-IN" smtClean="0"/>
              <a:t>04-05-2022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1531745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CC03839-9D02-47FE-BD70-83FEFB407CBF}" type="datetimeFigureOut">
              <a:rPr lang="en-IN" smtClean="0"/>
              <a:t>04-05-2022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53FFD09-C87E-4CBA-9FE4-6DEAB3EB681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222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CC03839-9D02-47FE-BD70-83FEFB407CBF}" type="datetimeFigureOut">
              <a:rPr lang="en-IN" smtClean="0"/>
              <a:t>04-05-2022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1025164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03839-9D02-47FE-BD70-83FEFB407CBF}"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772032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03839-9D02-47FE-BD70-83FEFB407CBF}"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138316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03839-9D02-47FE-BD70-83FEFB407CBF}"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1825103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CC03839-9D02-47FE-BD70-83FEFB407CBF}" type="datetimeFigureOut">
              <a:rPr lang="en-IN" smtClean="0"/>
              <a:t>04-05-2022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232421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03839-9D02-47FE-BD70-83FEFB407CBF}"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390944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CC03839-9D02-47FE-BD70-83FEFB407CBF}" type="datetimeFigureOut">
              <a:rPr lang="en-IN" smtClean="0"/>
              <a:t>04-05-2022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407549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03839-9D02-47FE-BD70-83FEFB407CBF}"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255056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03839-9D02-47FE-BD70-83FEFB407CBF}"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357368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C03839-9D02-47FE-BD70-83FEFB407CBF}"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155751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03839-9D02-47FE-BD70-83FEFB407CBF}"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379905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C03839-9D02-47FE-BD70-83FEFB407CBF}"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55703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C03839-9D02-47FE-BD70-83FEFB407CBF}"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FFD09-C87E-4CBA-9FE4-6DEAB3EB681B}" type="slidenum">
              <a:rPr lang="en-IN" smtClean="0"/>
              <a:t>‹#›</a:t>
            </a:fld>
            <a:endParaRPr lang="en-IN"/>
          </a:p>
        </p:txBody>
      </p:sp>
    </p:spTree>
    <p:extLst>
      <p:ext uri="{BB962C8B-B14F-4D97-AF65-F5344CB8AC3E}">
        <p14:creationId xmlns:p14="http://schemas.microsoft.com/office/powerpoint/2010/main" val="419197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C03839-9D02-47FE-BD70-83FEFB407CBF}" type="datetimeFigureOut">
              <a:rPr lang="en-IN" smtClean="0"/>
              <a:t>04-05-2022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3FFD09-C87E-4CBA-9FE4-6DEAB3EB681B}" type="slidenum">
              <a:rPr lang="en-IN" smtClean="0"/>
              <a:t>‹#›</a:t>
            </a:fld>
            <a:endParaRPr lang="en-IN"/>
          </a:p>
        </p:txBody>
      </p:sp>
    </p:spTree>
    <p:extLst>
      <p:ext uri="{BB962C8B-B14F-4D97-AF65-F5344CB8AC3E}">
        <p14:creationId xmlns:p14="http://schemas.microsoft.com/office/powerpoint/2010/main" val="1695685790"/>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453" y="1244572"/>
            <a:ext cx="11358694" cy="2587304"/>
          </a:xfrm>
        </p:spPr>
        <p:txBody>
          <a:bodyPr>
            <a:noAutofit/>
          </a:bodyPr>
          <a:lstStyle/>
          <a:p>
            <a:r>
              <a:rPr lang="en-IN" sz="4800" b="1" u="sng" dirty="0">
                <a:solidFill>
                  <a:schemeClr val="accent2">
                    <a:lumMod val="75000"/>
                  </a:schemeClr>
                </a:solidFill>
              </a:rPr>
              <a:t>SINGULAR</a:t>
            </a:r>
            <a:r>
              <a:rPr lang="en-IN" sz="4800" b="1" dirty="0">
                <a:solidFill>
                  <a:schemeClr val="accent2">
                    <a:lumMod val="75000"/>
                  </a:schemeClr>
                </a:solidFill>
              </a:rPr>
              <a:t> </a:t>
            </a:r>
            <a:r>
              <a:rPr lang="en-IN" sz="4800" b="1" u="sng" dirty="0">
                <a:solidFill>
                  <a:schemeClr val="accent2">
                    <a:lumMod val="75000"/>
                  </a:schemeClr>
                </a:solidFill>
              </a:rPr>
              <a:t>VALUE</a:t>
            </a:r>
            <a:r>
              <a:rPr lang="en-IN" sz="4800" b="1" dirty="0">
                <a:solidFill>
                  <a:schemeClr val="accent2">
                    <a:lumMod val="75000"/>
                  </a:schemeClr>
                </a:solidFill>
              </a:rPr>
              <a:t> </a:t>
            </a:r>
            <a:r>
              <a:rPr lang="en-IN" sz="4800" b="1" u="sng" dirty="0">
                <a:solidFill>
                  <a:schemeClr val="accent2">
                    <a:lumMod val="75000"/>
                  </a:schemeClr>
                </a:solidFill>
              </a:rPr>
              <a:t>DECOMPOSITION</a:t>
            </a:r>
            <a:r>
              <a:rPr lang="en-IN" sz="4800" b="1" dirty="0">
                <a:solidFill>
                  <a:schemeClr val="accent2">
                    <a:lumMod val="75000"/>
                  </a:schemeClr>
                </a:solidFill>
              </a:rPr>
              <a:t> </a:t>
            </a:r>
            <a:br>
              <a:rPr lang="en-IN" sz="6600" b="1" u="sng" dirty="0">
                <a:solidFill>
                  <a:schemeClr val="accent2">
                    <a:lumMod val="75000"/>
                  </a:schemeClr>
                </a:solidFill>
              </a:rPr>
            </a:br>
            <a:r>
              <a:rPr lang="en-IN" sz="4400" b="1" u="sng" dirty="0">
                <a:solidFill>
                  <a:schemeClr val="accent2">
                    <a:lumMod val="75000"/>
                  </a:schemeClr>
                </a:solidFill>
              </a:rPr>
              <a:t>(SVD) </a:t>
            </a:r>
            <a:br>
              <a:rPr lang="en-IN" sz="8000" b="1" dirty="0"/>
            </a:br>
            <a:r>
              <a:rPr lang="en-IN" sz="8000" b="1" dirty="0"/>
              <a:t> </a:t>
            </a:r>
            <a:r>
              <a:rPr lang="en-IN" sz="4400" b="1" u="sng" dirty="0"/>
              <a:t>Image</a:t>
            </a:r>
            <a:r>
              <a:rPr lang="en-IN" sz="4400" b="1" dirty="0"/>
              <a:t> </a:t>
            </a:r>
            <a:r>
              <a:rPr lang="en-IN" sz="4400" b="1" u="sng" dirty="0"/>
              <a:t>Compression</a:t>
            </a:r>
            <a:endParaRPr lang="en-IN" sz="5400" b="1" u="sng" dirty="0"/>
          </a:p>
        </p:txBody>
      </p:sp>
      <p:sp>
        <p:nvSpPr>
          <p:cNvPr id="3" name="Subtitle 2"/>
          <p:cNvSpPr>
            <a:spLocks noGrp="1"/>
          </p:cNvSpPr>
          <p:nvPr>
            <p:ph type="subTitle" idx="1"/>
          </p:nvPr>
        </p:nvSpPr>
        <p:spPr>
          <a:xfrm>
            <a:off x="1524000" y="4080294"/>
            <a:ext cx="9144000" cy="2001328"/>
          </a:xfrm>
        </p:spPr>
        <p:txBody>
          <a:bodyPr>
            <a:noAutofit/>
          </a:bodyPr>
          <a:lstStyle/>
          <a:p>
            <a:r>
              <a:rPr lang="en-IN" sz="2800" dirty="0"/>
              <a:t>SANMAT SANJAYAKUMAR PAYAGOUDAR – PES1UG20CS385</a:t>
            </a:r>
          </a:p>
          <a:p>
            <a:r>
              <a:rPr lang="en-IN" sz="2800" dirty="0"/>
              <a:t>SANJAY K N – PES1UG20CS379</a:t>
            </a:r>
          </a:p>
          <a:p>
            <a:r>
              <a:rPr lang="en-IN" sz="2800" dirty="0"/>
              <a:t>SHAMITH V S – PES1UG20CS390</a:t>
            </a:r>
          </a:p>
          <a:p>
            <a:r>
              <a:rPr lang="en-IN" sz="2800" dirty="0"/>
              <a:t>SANKALP DEVANAND – PES1UG20CS381</a:t>
            </a:r>
          </a:p>
          <a:p>
            <a:endParaRPr lang="en-IN" sz="2800" dirty="0"/>
          </a:p>
          <a:p>
            <a:endParaRPr lang="en-IN" sz="2800" dirty="0"/>
          </a:p>
          <a:p>
            <a:endParaRPr lang="en-IN" sz="2800" dirty="0"/>
          </a:p>
          <a:p>
            <a:endParaRPr lang="en-IN" sz="2800" dirty="0"/>
          </a:p>
        </p:txBody>
      </p:sp>
    </p:spTree>
    <p:extLst>
      <p:ext uri="{BB962C8B-B14F-4D97-AF65-F5344CB8AC3E}">
        <p14:creationId xmlns:p14="http://schemas.microsoft.com/office/powerpoint/2010/main" val="2494939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u="sng" dirty="0"/>
              <a:t>GRAPH</a:t>
            </a:r>
          </a:p>
        </p:txBody>
      </p:sp>
      <p:sp>
        <p:nvSpPr>
          <p:cNvPr id="3" name="Content Placeholder 2"/>
          <p:cNvSpPr>
            <a:spLocks noGrp="1"/>
          </p:cNvSpPr>
          <p:nvPr>
            <p:ph idx="1"/>
          </p:nvPr>
        </p:nvSpPr>
        <p:spPr/>
        <p:txBody>
          <a:bodyPr>
            <a:normAutofit/>
          </a:bodyPr>
          <a:lstStyle/>
          <a:p>
            <a:pPr marL="0" indent="0">
              <a:buNone/>
            </a:pPr>
            <a:r>
              <a:rPr lang="en-IN" sz="4000" b="1" u="sng" dirty="0"/>
              <a:t>WE R PLOTING 2 GRAPHS</a:t>
            </a:r>
          </a:p>
          <a:p>
            <a:pPr marL="514350" indent="-514350">
              <a:buAutoNum type="arabicPeriod"/>
            </a:pPr>
            <a:r>
              <a:rPr lang="en-IN" sz="3600" dirty="0"/>
              <a:t>Log of SINGULAR VALUES (</a:t>
            </a:r>
            <a:r>
              <a:rPr lang="el-GR" sz="3600" dirty="0"/>
              <a:t>σ</a:t>
            </a:r>
            <a:r>
              <a:rPr lang="en-IN" sz="1800" dirty="0"/>
              <a:t>j</a:t>
            </a:r>
            <a:r>
              <a:rPr lang="en-IN" sz="3600" dirty="0"/>
              <a:t>)  </a:t>
            </a:r>
            <a:r>
              <a:rPr lang="en-IN" sz="3600" dirty="0" err="1"/>
              <a:t>vs</a:t>
            </a:r>
            <a:r>
              <a:rPr lang="en-IN" sz="3600" dirty="0"/>
              <a:t>  j</a:t>
            </a:r>
          </a:p>
          <a:p>
            <a:pPr marL="514350" indent="-514350">
              <a:buAutoNum type="arabicPeriod"/>
            </a:pPr>
            <a:r>
              <a:rPr lang="en-IN" sz="3600" dirty="0"/>
              <a:t>CUMULATIVE SINGULAR VALUES  </a:t>
            </a:r>
            <a:r>
              <a:rPr lang="en-IN" sz="3600" dirty="0" err="1"/>
              <a:t>vs</a:t>
            </a:r>
            <a:r>
              <a:rPr lang="en-IN" sz="3600" dirty="0"/>
              <a:t>  j</a:t>
            </a:r>
          </a:p>
          <a:p>
            <a:pPr marL="0" indent="0">
              <a:buNone/>
            </a:pPr>
            <a:r>
              <a:rPr lang="en-IN" sz="3600" dirty="0"/>
              <a:t>	We can conclude that considering first few values of the Diagonal matrix(</a:t>
            </a:r>
            <a:r>
              <a:rPr lang="el-GR" sz="3600" b="1" dirty="0"/>
              <a:t>Σ</a:t>
            </a:r>
            <a:r>
              <a:rPr lang="en-IN" sz="3600" b="1" dirty="0"/>
              <a:t> </a:t>
            </a:r>
            <a:r>
              <a:rPr lang="en-IN" sz="3600" dirty="0"/>
              <a:t>– Matrix containing singular value) is as similar as considering all the values.</a:t>
            </a:r>
          </a:p>
        </p:txBody>
      </p:sp>
    </p:spTree>
    <p:extLst>
      <p:ext uri="{BB962C8B-B14F-4D97-AF65-F5344CB8AC3E}">
        <p14:creationId xmlns:p14="http://schemas.microsoft.com/office/powerpoint/2010/main" val="18994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u="sng" dirty="0"/>
              <a:t>GRAPH : CODE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657" y="1975449"/>
            <a:ext cx="8652294" cy="4192438"/>
          </a:xfrm>
        </p:spPr>
      </p:pic>
    </p:spTree>
    <p:extLst>
      <p:ext uri="{BB962C8B-B14F-4D97-AF65-F5344CB8AC3E}">
        <p14:creationId xmlns:p14="http://schemas.microsoft.com/office/powerpoint/2010/main" val="108042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u="sng" dirty="0"/>
              <a:t>OUTPUT:</a:t>
            </a:r>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7867" y="1845733"/>
            <a:ext cx="5774265" cy="4284134"/>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2132" y="1845733"/>
            <a:ext cx="5875867" cy="4284133"/>
          </a:xfrm>
        </p:spPr>
      </p:pic>
    </p:spTree>
    <p:extLst>
      <p:ext uri="{BB962C8B-B14F-4D97-AF65-F5344CB8AC3E}">
        <p14:creationId xmlns:p14="http://schemas.microsoft.com/office/powerpoint/2010/main" val="378508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6000" b="1" u="sng" dirty="0"/>
              <a:t>DESCRIPTION</a:t>
            </a:r>
            <a:r>
              <a:rPr lang="en-IN" sz="6000" b="1" dirty="0"/>
              <a:t> </a:t>
            </a:r>
            <a:endParaRPr lang="en-IN" b="1" dirty="0"/>
          </a:p>
        </p:txBody>
      </p:sp>
      <p:sp>
        <p:nvSpPr>
          <p:cNvPr id="3" name="Content Placeholder 2"/>
          <p:cNvSpPr>
            <a:spLocks noGrp="1"/>
          </p:cNvSpPr>
          <p:nvPr>
            <p:ph idx="1"/>
          </p:nvPr>
        </p:nvSpPr>
        <p:spPr/>
        <p:txBody>
          <a:bodyPr/>
          <a:lstStyle/>
          <a:p>
            <a:r>
              <a:rPr lang="en-US" dirty="0"/>
              <a:t>We often need to transmit and store the images in many applications. Smaller the image, less is the cost associated with transmission and storage. So we often need to apply data compression techniques to reduce the storage space consumed by the image. One approach is to apply Singular Value Decomposition (SVD) on the image matrix. In this method, digital image is given to SVD. SVD refactors the given digital image into three matrices. Singular values are used to refactor the image and at the end of this process, image is represented with smaller set of values, hence reducing the storage space required by the image. Goal here is to achieve the image compression while preserving the important features which describe the original image.</a:t>
            </a:r>
            <a:endParaRPr lang="en-IN" dirty="0"/>
          </a:p>
        </p:txBody>
      </p:sp>
    </p:spTree>
    <p:extLst>
      <p:ext uri="{BB962C8B-B14F-4D97-AF65-F5344CB8AC3E}">
        <p14:creationId xmlns:p14="http://schemas.microsoft.com/office/powerpoint/2010/main" val="248183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68474"/>
          </a:xfrm>
        </p:spPr>
        <p:txBody>
          <a:bodyPr>
            <a:normAutofit/>
          </a:bodyPr>
          <a:lstStyle/>
          <a:p>
            <a:pPr algn="ctr"/>
            <a:r>
              <a:rPr lang="en-IN" sz="3200" b="1" u="sng" dirty="0"/>
              <a:t>STEP – 1</a:t>
            </a:r>
            <a:br>
              <a:rPr lang="en-IN" sz="3200" dirty="0"/>
            </a:br>
            <a:r>
              <a:rPr lang="en-IN" sz="3200" dirty="0"/>
              <a:t>A </a:t>
            </a:r>
            <a:r>
              <a:rPr lang="en-US" sz="3200" dirty="0"/>
              <a:t>digital image is given to SVD. SVD refactors the given digital image into three matrices. </a:t>
            </a:r>
            <a:endParaRPr lang="en-IN" sz="3200" dirty="0"/>
          </a:p>
        </p:txBody>
      </p:sp>
      <p:sp>
        <p:nvSpPr>
          <p:cNvPr id="5" name="Content Placeholder 4"/>
          <p:cNvSpPr>
            <a:spLocks noGrp="1"/>
          </p:cNvSpPr>
          <p:nvPr>
            <p:ph idx="1"/>
          </p:nvPr>
        </p:nvSpPr>
        <p:spPr>
          <a:xfrm>
            <a:off x="838199" y="2487024"/>
            <a:ext cx="10805719" cy="4005851"/>
          </a:xfrm>
        </p:spPr>
        <p:txBody>
          <a:bodyPr>
            <a:noAutofit/>
          </a:bodyPr>
          <a:lstStyle/>
          <a:p>
            <a:pPr lvl="1"/>
            <a:r>
              <a:rPr lang="en-IN" sz="2400" dirty="0"/>
              <a:t>Formula : </a:t>
            </a:r>
            <a:r>
              <a:rPr lang="en-IN" sz="2400" b="1" dirty="0"/>
              <a:t>M</a:t>
            </a:r>
            <a:r>
              <a:rPr lang="en-IN" sz="2400" dirty="0"/>
              <a:t>=</a:t>
            </a:r>
            <a:r>
              <a:rPr lang="en-IN" sz="2400" b="1" dirty="0"/>
              <a:t>U</a:t>
            </a:r>
            <a:r>
              <a:rPr lang="el-GR" sz="2400" b="1" dirty="0"/>
              <a:t>Σ</a:t>
            </a:r>
            <a:r>
              <a:rPr lang="en-IN" sz="2400" b="1" dirty="0"/>
              <a:t>V</a:t>
            </a:r>
            <a:r>
              <a:rPr lang="en-IN" sz="2400" dirty="0"/>
              <a:t>ᵗ</a:t>
            </a:r>
          </a:p>
          <a:p>
            <a:r>
              <a:rPr lang="en-US" sz="2400" b="1" dirty="0"/>
              <a:t>M </a:t>
            </a:r>
            <a:r>
              <a:rPr lang="en-US" sz="2400" dirty="0"/>
              <a:t>- Original matrix we want to decompose</a:t>
            </a:r>
          </a:p>
          <a:p>
            <a:r>
              <a:rPr lang="en-US" sz="2400" b="1" dirty="0"/>
              <a:t>U </a:t>
            </a:r>
            <a:r>
              <a:rPr lang="en-US" sz="2400" dirty="0"/>
              <a:t>- Left singular matrix (columns are left singular vectors). </a:t>
            </a:r>
            <a:r>
              <a:rPr lang="en-US" sz="2400" b="1" dirty="0"/>
              <a:t>U</a:t>
            </a:r>
            <a:r>
              <a:rPr lang="en-US" sz="2400" dirty="0"/>
              <a:t> columns contain eigenvectors of matrix </a:t>
            </a:r>
            <a:r>
              <a:rPr lang="en-US" sz="2400" b="1" dirty="0"/>
              <a:t>MM</a:t>
            </a:r>
            <a:r>
              <a:rPr lang="en-US" sz="2400" dirty="0"/>
              <a:t>ᵗ</a:t>
            </a:r>
          </a:p>
          <a:p>
            <a:r>
              <a:rPr lang="el-GR" sz="2400" b="1" dirty="0"/>
              <a:t>Σ</a:t>
            </a:r>
            <a:r>
              <a:rPr lang="en-IN" sz="2400" dirty="0"/>
              <a:t> - Diagonal matrix containing singular (</a:t>
            </a:r>
            <a:r>
              <a:rPr lang="en-IN" sz="2400" dirty="0" err="1"/>
              <a:t>eigen</a:t>
            </a:r>
            <a:r>
              <a:rPr lang="en-IN" sz="2400" dirty="0"/>
              <a:t>) values</a:t>
            </a:r>
          </a:p>
          <a:p>
            <a:r>
              <a:rPr lang="en-IN" sz="2400" b="1" dirty="0"/>
              <a:t>V </a:t>
            </a:r>
            <a:r>
              <a:rPr lang="en-IN" sz="2400" dirty="0"/>
              <a:t>- Right singular matrix (column are right singular vector). V columns contain eigenvectors of matrix </a:t>
            </a:r>
            <a:r>
              <a:rPr lang="en-IN" sz="2400" b="1" dirty="0"/>
              <a:t>M</a:t>
            </a:r>
            <a:r>
              <a:rPr lang="en-IN" sz="2400" dirty="0"/>
              <a:t>ᵗ</a:t>
            </a:r>
            <a:r>
              <a:rPr lang="en-IN" sz="2400" b="1" dirty="0"/>
              <a:t>M</a:t>
            </a:r>
            <a:endParaRPr lang="en-IN" sz="2400" dirty="0"/>
          </a:p>
        </p:txBody>
      </p:sp>
    </p:spTree>
    <p:extLst>
      <p:ext uri="{BB962C8B-B14F-4D97-AF65-F5344CB8AC3E}">
        <p14:creationId xmlns:p14="http://schemas.microsoft.com/office/powerpoint/2010/main" val="270880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u="sng" dirty="0"/>
              <a:t>SVD : FORMULA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267" y="2150533"/>
            <a:ext cx="8009465" cy="3539067"/>
          </a:xfrm>
        </p:spPr>
      </p:pic>
    </p:spTree>
    <p:extLst>
      <p:ext uri="{BB962C8B-B14F-4D97-AF65-F5344CB8AC3E}">
        <p14:creationId xmlns:p14="http://schemas.microsoft.com/office/powerpoint/2010/main" val="240361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u="sng" dirty="0"/>
              <a:t>CODE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7524" y="2868655"/>
            <a:ext cx="3596952" cy="2674852"/>
          </a:xfrm>
        </p:spPr>
      </p:pic>
    </p:spTree>
    <p:extLst>
      <p:ext uri="{BB962C8B-B14F-4D97-AF65-F5344CB8AC3E}">
        <p14:creationId xmlns:p14="http://schemas.microsoft.com/office/powerpoint/2010/main" val="24324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09057"/>
            <a:ext cx="8610600" cy="1948344"/>
          </a:xfrm>
        </p:spPr>
        <p:txBody>
          <a:bodyPr>
            <a:normAutofit/>
          </a:bodyPr>
          <a:lstStyle/>
          <a:p>
            <a:pPr algn="ctr"/>
            <a:r>
              <a:rPr lang="en-IN" sz="5400" b="1" u="sng" dirty="0"/>
              <a:t>ORIGINAL IMAGE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2656" y="1544128"/>
            <a:ext cx="3968151" cy="5003321"/>
          </a:xfrm>
        </p:spPr>
      </p:pic>
    </p:spTree>
    <p:extLst>
      <p:ext uri="{BB962C8B-B14F-4D97-AF65-F5344CB8AC3E}">
        <p14:creationId xmlns:p14="http://schemas.microsoft.com/office/powerpoint/2010/main" val="241280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u="sng" dirty="0"/>
              <a:t>STEP - 2</a:t>
            </a:r>
          </a:p>
        </p:txBody>
      </p:sp>
      <p:sp>
        <p:nvSpPr>
          <p:cNvPr id="3" name="Content Placeholder 2"/>
          <p:cNvSpPr>
            <a:spLocks noGrp="1"/>
          </p:cNvSpPr>
          <p:nvPr>
            <p:ph idx="1"/>
          </p:nvPr>
        </p:nvSpPr>
        <p:spPr/>
        <p:txBody>
          <a:bodyPr>
            <a:normAutofit/>
          </a:bodyPr>
          <a:lstStyle/>
          <a:p>
            <a:r>
              <a:rPr lang="en-US" sz="4400" dirty="0"/>
              <a:t>Singular values are used to refactor the image and at the end of this process, image is represented with smaller set of values, hence reducing the storage space required by the image.</a:t>
            </a:r>
            <a:endParaRPr lang="en-IN" sz="4400" dirty="0"/>
          </a:p>
        </p:txBody>
      </p:sp>
    </p:spTree>
    <p:extLst>
      <p:ext uri="{BB962C8B-B14F-4D97-AF65-F5344CB8AC3E}">
        <p14:creationId xmlns:p14="http://schemas.microsoft.com/office/powerpoint/2010/main" val="115415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u="sng" dirty="0"/>
              <a:t>CODE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690688"/>
            <a:ext cx="7518399" cy="4506912"/>
          </a:xfrm>
        </p:spPr>
      </p:pic>
    </p:spTree>
    <p:extLst>
      <p:ext uri="{BB962C8B-B14F-4D97-AF65-F5344CB8AC3E}">
        <p14:creationId xmlns:p14="http://schemas.microsoft.com/office/powerpoint/2010/main" val="414368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u="sng" dirty="0"/>
              <a:t>OUT PUT</a:t>
            </a:r>
            <a:br>
              <a:rPr lang="en-IN" sz="5400" b="1" dirty="0"/>
            </a:br>
            <a:endParaRPr lang="en-IN" sz="5400" b="1" dirty="0"/>
          </a:p>
        </p:txBody>
      </p:sp>
      <p:pic>
        <p:nvPicPr>
          <p:cNvPr id="12" name="Content Placeholder 1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670943"/>
            <a:ext cx="5334000" cy="3070276"/>
          </a:xfrm>
        </p:spPr>
      </p:pic>
    </p:spTree>
    <p:extLst>
      <p:ext uri="{BB962C8B-B14F-4D97-AF65-F5344CB8AC3E}">
        <p14:creationId xmlns:p14="http://schemas.microsoft.com/office/powerpoint/2010/main" val="14565211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315</TotalTime>
  <Words>361</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SINGULAR VALUE DECOMPOSITION  (SVD)   Image Compression</vt:lpstr>
      <vt:lpstr>      DESCRIPTION </vt:lpstr>
      <vt:lpstr>STEP – 1 A digital image is given to SVD. SVD refactors the given digital image into three matrices. </vt:lpstr>
      <vt:lpstr>SVD : FORMULA</vt:lpstr>
      <vt:lpstr>CODE</vt:lpstr>
      <vt:lpstr>ORIGINAL IMAGE</vt:lpstr>
      <vt:lpstr>STEP - 2</vt:lpstr>
      <vt:lpstr>CODE</vt:lpstr>
      <vt:lpstr>OUT PUT </vt:lpstr>
      <vt:lpstr>GRAPH</vt:lpstr>
      <vt:lpstr>GRAPH : CODE</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SVD : Image Compression</dc:title>
  <dc:creator>Sanam</dc:creator>
  <cp:lastModifiedBy>SANJAY KENDOLE</cp:lastModifiedBy>
  <cp:revision>22</cp:revision>
  <dcterms:created xsi:type="dcterms:W3CDTF">2022-05-03T10:03:13Z</dcterms:created>
  <dcterms:modified xsi:type="dcterms:W3CDTF">2022-05-04T03:30:55Z</dcterms:modified>
</cp:coreProperties>
</file>