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2c578dac72aa6e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2c578dac72aa6e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2c578dac72aa6e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2c578dac72aa6e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d2c578dac72aa6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d2c578dac72aa6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d2c578dac72aa6e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d2c578dac72aa6e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d2c578dac72aa6e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d2c578dac72aa6e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d2c578dac72aa6e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d2c578dac72aa6e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d2c578dac72aa6e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d2c578dac72aa6e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d2c578dac72aa6e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d2c578dac72aa6e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d2c578dac72aa6e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d2c578dac72aa6e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2c578dac72aa6e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d2c578dac72aa6e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7550"/>
            <a:ext cx="9410700" cy="53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69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8755"/>
            <a:ext cx="9144000" cy="5025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" y="0"/>
            <a:ext cx="90979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2151"/>
            <a:ext cx="9416005" cy="527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04488" y="0"/>
            <a:ext cx="9952976" cy="58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08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8366" y="0"/>
            <a:ext cx="920072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51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4000" cy="5180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6800" y="0"/>
            <a:ext cx="9989526" cy="534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6800" y="29200"/>
            <a:ext cx="9989526" cy="5555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