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2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87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0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8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364F-86A7-4E74-BE1F-B4C390EB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516C0-7F99-4507-80FA-C9BAF0AB8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: Sanmathi Rai</a:t>
            </a:r>
          </a:p>
        </p:txBody>
      </p:sp>
    </p:spTree>
    <p:extLst>
      <p:ext uri="{BB962C8B-B14F-4D97-AF65-F5344CB8AC3E}">
        <p14:creationId xmlns:p14="http://schemas.microsoft.com/office/powerpoint/2010/main" val="42748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30F9-C196-448B-915D-DDEAD8E7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67CA-15BF-4E06-8EE3-6ED8C2A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Solution</a:t>
            </a:r>
          </a:p>
          <a:p>
            <a:r>
              <a:rPr lang="en-IN" dirty="0"/>
              <a:t>Tools and Technologies</a:t>
            </a:r>
          </a:p>
          <a:p>
            <a:r>
              <a:rPr lang="en-IN" dirty="0"/>
              <a:t>Architecture/Design</a:t>
            </a:r>
          </a:p>
          <a:p>
            <a:r>
              <a:rPr lang="en-IN" dirty="0" err="1"/>
              <a:t>Usecase</a:t>
            </a:r>
            <a:r>
              <a:rPr lang="en-IN" dirty="0"/>
              <a:t> diagram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1D4-FE30-46EB-AA13-415ACAF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1433-E82C-4637-9948-FA41DC29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1D4-FE30-46EB-AA13-415ACAF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1433-E82C-4637-9948-FA41DC29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10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LIBRARY MANAGEMENT SYSTEM</vt:lpstr>
      <vt:lpstr>INDEX</vt:lpstr>
      <vt:lpstr>Problem Statement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Sanmathi Rai</dc:creator>
  <cp:lastModifiedBy>Sanmathi Rai</cp:lastModifiedBy>
  <cp:revision>7</cp:revision>
  <dcterms:created xsi:type="dcterms:W3CDTF">2019-12-17T12:12:01Z</dcterms:created>
  <dcterms:modified xsi:type="dcterms:W3CDTF">2019-12-17T12:41:59Z</dcterms:modified>
</cp:coreProperties>
</file>