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65" r:id="rId8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094085"/>
            <a:ext cx="1070169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02005" y="1538394"/>
            <a:ext cx="9089390" cy="160612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2005" y="3170188"/>
            <a:ext cx="9089390" cy="105307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402" y="4347634"/>
            <a:ext cx="10697803" cy="16783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1300278"/>
            <a:ext cx="9624060" cy="384999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3693" y="241073"/>
            <a:ext cx="2078652" cy="490920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241074"/>
            <a:ext cx="7396268" cy="490920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79" y="930192"/>
            <a:ext cx="9089390" cy="160528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395" y="2573392"/>
            <a:ext cx="5346700" cy="127706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252895" y="2638137"/>
            <a:ext cx="213868" cy="20066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034892" y="2638137"/>
            <a:ext cx="213868" cy="20066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300277"/>
            <a:ext cx="4722918" cy="39727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300277"/>
            <a:ext cx="4722918" cy="39727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239677"/>
            <a:ext cx="9624060" cy="10033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4748953"/>
            <a:ext cx="4724775" cy="6688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32101" y="4748953"/>
            <a:ext cx="4726631" cy="6688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267770"/>
            <a:ext cx="4724775" cy="345999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267770"/>
            <a:ext cx="4726631" cy="345999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4280747"/>
            <a:ext cx="8749521" cy="40132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68476" y="4700590"/>
            <a:ext cx="4648065" cy="80264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9340" y="240792"/>
            <a:ext cx="8747201" cy="401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66890" y="5624751"/>
            <a:ext cx="2245614" cy="321056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607" y="4778097"/>
            <a:ext cx="8376497" cy="56900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335" y="166750"/>
            <a:ext cx="10158730" cy="385267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2251" y="5624751"/>
            <a:ext cx="2748991" cy="3204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35" y="4270496"/>
            <a:ext cx="9443769" cy="49390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7833" y="4390639"/>
            <a:ext cx="4446231" cy="12667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2636" y="5077965"/>
            <a:ext cx="4446231" cy="7357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066" y="5083433"/>
            <a:ext cx="3978817" cy="948762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802" y="5080348"/>
            <a:ext cx="3982554" cy="95184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132198" y="4378742"/>
            <a:ext cx="213868" cy="20066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914194" y="4378742"/>
            <a:ext cx="213868" cy="20066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837833" y="4390639"/>
            <a:ext cx="4446231" cy="12667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2636" y="5077965"/>
            <a:ext cx="4446231" cy="7357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066" y="5083433"/>
            <a:ext cx="3978817" cy="948762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802" y="5080348"/>
            <a:ext cx="3982554" cy="95184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4670" y="241071"/>
            <a:ext cx="9624060" cy="10033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4670" y="1300277"/>
            <a:ext cx="9624060" cy="397279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866890" y="5624751"/>
            <a:ext cx="2245614" cy="321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122251" y="5624751"/>
            <a:ext cx="2748991" cy="320499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112504" y="5624751"/>
            <a:ext cx="427736" cy="320499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300" y="1104900"/>
            <a:ext cx="5257800" cy="36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sz="2250" spc="25" dirty="0">
                <a:solidFill>
                  <a:srgbClr val="808080"/>
                </a:solidFill>
              </a:rPr>
              <a:t>Batch </a:t>
            </a:r>
            <a:r>
              <a:rPr sz="2250" spc="10" dirty="0">
                <a:solidFill>
                  <a:srgbClr val="808080"/>
                </a:solidFill>
              </a:rPr>
              <a:t>Name:</a:t>
            </a:r>
            <a:r>
              <a:rPr sz="2250" spc="-340" dirty="0">
                <a:solidFill>
                  <a:srgbClr val="808080"/>
                </a:solidFill>
              </a:rPr>
              <a:t> </a:t>
            </a:r>
            <a:r>
              <a:rPr lang="en-US" sz="2250" spc="-340" dirty="0" smtClean="0">
                <a:solidFill>
                  <a:srgbClr val="808080"/>
                </a:solidFill>
              </a:rPr>
              <a:t>UST-GLOBAL </a:t>
            </a:r>
            <a:r>
              <a:rPr lang="en-US" sz="2250" spc="-340" dirty="0" smtClean="0">
                <a:solidFill>
                  <a:srgbClr val="808080"/>
                </a:solidFill>
              </a:rPr>
              <a:t>  BATCH   -  13</a:t>
            </a:r>
            <a:endParaRPr sz="2250" dirty="0"/>
          </a:p>
        </p:txBody>
      </p:sp>
      <p:sp>
        <p:nvSpPr>
          <p:cNvPr id="4" name="object 4"/>
          <p:cNvSpPr txBox="1"/>
          <p:nvPr/>
        </p:nvSpPr>
        <p:spPr>
          <a:xfrm>
            <a:off x="393700" y="1562101"/>
            <a:ext cx="9372600" cy="42070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62125"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Bell MT" pitchFamily="18" charset="0"/>
                <a:cs typeface="Arial"/>
              </a:rPr>
              <a:t>MAIL  SIMULATIO APPLICATION </a:t>
            </a:r>
            <a:endParaRPr sz="3600" b="1" smtClean="0">
              <a:solidFill>
                <a:srgbClr val="C00000"/>
              </a:solidFill>
              <a:latin typeface="Bell MT" pitchFamily="18" charset="0"/>
              <a:cs typeface="Arial"/>
            </a:endParaRPr>
          </a:p>
          <a:p>
            <a:pPr marL="12700" marR="5021580" algn="ctr">
              <a:lnSpc>
                <a:spcPct val="102200"/>
              </a:lnSpc>
            </a:pPr>
            <a:endParaRPr lang="en-US" sz="2300" spc="-60" dirty="0" smtClean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 algn="ctr">
              <a:lnSpc>
                <a:spcPct val="102200"/>
              </a:lnSpc>
            </a:pPr>
            <a:endParaRPr lang="en-US" sz="2300" spc="-60" dirty="0" smtClean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2300" spc="-60" dirty="0" smtClean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lang="en-US" sz="2400" u="sng" spc="-60" dirty="0" smtClean="0">
                <a:solidFill>
                  <a:srgbClr val="808080"/>
                </a:solidFill>
                <a:latin typeface="Arial"/>
                <a:cs typeface="Arial"/>
              </a:rPr>
              <a:t>submited </a:t>
            </a:r>
            <a:r>
              <a:rPr lang="en-US" sz="2400" u="sng" spc="-60" dirty="0" smtClean="0">
                <a:solidFill>
                  <a:srgbClr val="808080"/>
                </a:solidFill>
                <a:latin typeface="Arial"/>
                <a:cs typeface="Arial"/>
              </a:rPr>
              <a:t>all:</a:t>
            </a:r>
          </a:p>
          <a:p>
            <a:pPr marL="12700" marR="5021580">
              <a:lnSpc>
                <a:spcPct val="102200"/>
              </a:lnSpc>
            </a:pPr>
            <a:r>
              <a:rPr lang="en-US" sz="2000" spc="-60" dirty="0" smtClean="0">
                <a:solidFill>
                  <a:srgbClr val="808080"/>
                </a:solidFill>
                <a:latin typeface="Arial"/>
                <a:cs typeface="Arial"/>
              </a:rPr>
              <a:t> 1.Sanmathi </a:t>
            </a:r>
            <a:r>
              <a:rPr lang="en-US" sz="2000" spc="-60" dirty="0" err="1" smtClean="0">
                <a:solidFill>
                  <a:srgbClr val="808080"/>
                </a:solidFill>
                <a:latin typeface="Arial"/>
                <a:cs typeface="Arial"/>
              </a:rPr>
              <a:t>Rai</a:t>
            </a:r>
            <a:r>
              <a:rPr lang="en-US" sz="20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                </a:t>
            </a:r>
          </a:p>
          <a:p>
            <a:pPr marL="12700" marR="5021580">
              <a:lnSpc>
                <a:spcPct val="102200"/>
              </a:lnSpc>
            </a:pPr>
            <a:r>
              <a:rPr lang="en-US" sz="2000" spc="-60" dirty="0" smtClean="0">
                <a:solidFill>
                  <a:srgbClr val="808080"/>
                </a:solidFill>
                <a:latin typeface="Arial"/>
                <a:cs typeface="Arial"/>
              </a:rPr>
              <a:t>  2.Manjunath Naidu</a:t>
            </a:r>
          </a:p>
          <a:p>
            <a:pPr marL="12700" marR="5021580">
              <a:lnSpc>
                <a:spcPct val="102200"/>
              </a:lnSpc>
            </a:pPr>
            <a:r>
              <a:rPr lang="en-US" sz="2000" spc="-60" dirty="0" smtClean="0">
                <a:solidFill>
                  <a:srgbClr val="808080"/>
                </a:solidFill>
                <a:latin typeface="Arial"/>
                <a:cs typeface="Arial"/>
              </a:rPr>
              <a:t>  3.Poojabhujange</a:t>
            </a:r>
            <a:endParaRPr lang="en-US" sz="2000" spc="-60" dirty="0" smtClean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2000" spc="-60" dirty="0" smtClean="0">
                <a:solidFill>
                  <a:srgbClr val="808080"/>
                </a:solidFill>
                <a:latin typeface="Arial"/>
                <a:cs typeface="Arial"/>
              </a:rPr>
              <a:t>  4.Narasimha </a:t>
            </a:r>
            <a:r>
              <a:rPr lang="en-US" sz="2000" spc="-60" dirty="0" err="1" smtClean="0">
                <a:solidFill>
                  <a:srgbClr val="808080"/>
                </a:solidFill>
                <a:latin typeface="Arial"/>
                <a:cs typeface="Arial"/>
              </a:rPr>
              <a:t>rao</a:t>
            </a:r>
            <a:endParaRPr lang="en-US" sz="2000" spc="-60" dirty="0" smtClean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2000" spc="-60" dirty="0" smtClean="0">
                <a:solidFill>
                  <a:srgbClr val="808080"/>
                </a:solidFill>
                <a:latin typeface="Arial"/>
                <a:cs typeface="Arial"/>
              </a:rPr>
              <a:t>  5.Monika </a:t>
            </a:r>
            <a:r>
              <a:rPr lang="en-US" sz="2000" spc="-60" dirty="0" err="1" smtClean="0">
                <a:solidFill>
                  <a:srgbClr val="808080"/>
                </a:solidFill>
                <a:latin typeface="Arial"/>
                <a:cs typeface="Arial"/>
              </a:rPr>
              <a:t>Sarwaiya</a:t>
            </a:r>
            <a:endParaRPr lang="en-US" sz="2000" spc="-60" dirty="0" smtClean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2000" spc="-60" dirty="0" smtClean="0">
                <a:solidFill>
                  <a:srgbClr val="808080"/>
                </a:solidFill>
                <a:latin typeface="Arial"/>
                <a:cs typeface="Arial"/>
              </a:rPr>
              <a:t>  6.Ganga</a:t>
            </a:r>
            <a:endParaRPr lang="en-US" sz="2400" spc="-60" dirty="0" smtClean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 algn="r">
              <a:lnSpc>
                <a:spcPct val="102200"/>
              </a:lnSpc>
            </a:pPr>
            <a:r>
              <a:rPr lang="en-US" sz="23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                              </a:t>
            </a:r>
            <a:endParaRPr lang="en-US" sz="1900" spc="-60" dirty="0" smtClean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1900" spc="-6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6900" y="190500"/>
            <a:ext cx="327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>
            <a:spLocks/>
          </p:cNvSpPr>
          <p:nvPr/>
        </p:nvSpPr>
        <p:spPr>
          <a:xfrm>
            <a:off x="2984500" y="527910"/>
            <a:ext cx="4267200" cy="54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5080" indent="0">
              <a:lnSpc>
                <a:spcPts val="3860"/>
              </a:lnSpc>
              <a:spcBef>
                <a:spcPts val="345"/>
              </a:spcBef>
              <a:buFont typeface="Georgia" pitchFamily="18" charset="0"/>
              <a:buNone/>
            </a:pPr>
            <a:r>
              <a:rPr lang="en-US" sz="3200" spc="-114" dirty="0" smtClean="0">
                <a:solidFill>
                  <a:srgbClr val="FFC000"/>
                </a:solidFill>
              </a:rPr>
              <a:t>PROBLEM</a:t>
            </a:r>
            <a:r>
              <a:rPr lang="en-US" sz="3200" spc="-114" dirty="0" smtClean="0"/>
              <a:t> </a:t>
            </a:r>
            <a:r>
              <a:rPr lang="en-US" sz="3200" spc="-114" dirty="0" smtClean="0">
                <a:solidFill>
                  <a:srgbClr val="FFC000"/>
                </a:solidFill>
              </a:rPr>
              <a:t>STATEMENT</a:t>
            </a:r>
            <a:endParaRPr lang="en-US" sz="3200" spc="-114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500" y="156210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aimed at developing </a:t>
            </a:r>
            <a:r>
              <a:rPr lang="en-US" dirty="0" smtClean="0"/>
              <a:t>Mail Simulation Application(MSA) for sending messages.</a:t>
            </a:r>
          </a:p>
          <a:p>
            <a:r>
              <a:rPr lang="en-US" dirty="0" smtClean="0"/>
              <a:t>People from different places can send and receive the information through the messages using this, there is a need of an Intranet based application. 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</a:rPr>
              <a:t>Solution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an Intranet based application that can be accessed throughout the G</a:t>
            </a:r>
            <a:r>
              <a:rPr lang="en-US" dirty="0" smtClean="0"/>
              <a:t>oogle. </a:t>
            </a:r>
            <a:r>
              <a:rPr lang="en-US" dirty="0"/>
              <a:t>This system can be used </a:t>
            </a:r>
            <a:r>
              <a:rPr lang="en-US" dirty="0" smtClean="0"/>
              <a:t>by login/register to account and send the messages through internet. </a:t>
            </a:r>
          </a:p>
          <a:p>
            <a:r>
              <a:rPr lang="en-US" dirty="0" smtClean="0"/>
              <a:t>From this application , we can easily transfer the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7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3700" y="800100"/>
            <a:ext cx="10134600" cy="54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0" marR="5080" indent="0" algn="ctr">
              <a:lnSpc>
                <a:spcPts val="3860"/>
              </a:lnSpc>
              <a:spcBef>
                <a:spcPts val="345"/>
              </a:spcBef>
              <a:buNone/>
            </a:pPr>
            <a:r>
              <a:rPr sz="3200" spc="-175" smtClean="0">
                <a:solidFill>
                  <a:srgbClr val="FFC000"/>
                </a:solidFill>
              </a:rPr>
              <a:t>TECHNOLOGIES</a:t>
            </a:r>
            <a:r>
              <a:rPr sz="3200" spc="-175" smtClean="0"/>
              <a:t> </a:t>
            </a:r>
            <a:endParaRPr sz="3200" spc="-114" dirty="0"/>
          </a:p>
        </p:txBody>
      </p:sp>
      <p:sp>
        <p:nvSpPr>
          <p:cNvPr id="14" name="TextBox 13"/>
          <p:cNvSpPr txBox="1"/>
          <p:nvPr/>
        </p:nvSpPr>
        <p:spPr>
          <a:xfrm>
            <a:off x="927099" y="1790700"/>
            <a:ext cx="942884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JPA With Spring Boot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Angular 7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SOFTWARE REQUIREMENTS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Apache Tomcat Web Server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MySQL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Visual Studio Code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95300"/>
            <a:ext cx="2209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spc="-225" dirty="0" smtClean="0">
                <a:solidFill>
                  <a:srgbClr val="FFC000"/>
                </a:solidFill>
              </a:rPr>
              <a:t>MODULES</a:t>
            </a:r>
            <a:endParaRPr sz="3200" spc="-225" dirty="0">
              <a:solidFill>
                <a:srgbClr val="FFC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100" y="1257300"/>
            <a:ext cx="5105400" cy="3815147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0"/>
              </a:spcBef>
              <a:buSzPct val="93548"/>
              <a:tabLst>
                <a:tab pos="180340" algn="l"/>
              </a:tabLst>
            </a:pPr>
            <a:r>
              <a:rPr lang="en-US" sz="2000" dirty="0" smtClean="0">
                <a:solidFill>
                  <a:srgbClr val="002060"/>
                </a:solidFill>
                <a:latin typeface="Arial"/>
                <a:cs typeface="Arial"/>
              </a:rPr>
              <a:t>1.Login and register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-5" dirty="0" smtClean="0">
                <a:solidFill>
                  <a:srgbClr val="002060"/>
                </a:solidFill>
                <a:latin typeface="Arial"/>
                <a:cs typeface="Arial"/>
              </a:rPr>
              <a:t>2.Home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3.Change Password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4.Inbox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5.Sent Items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6.Compose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7.Mail Page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8.Draft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9.Delete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332" y="495300"/>
            <a:ext cx="5867400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150" spc="-204" dirty="0" smtClean="0">
                <a:solidFill>
                  <a:srgbClr val="002060"/>
                </a:solidFill>
              </a:rPr>
              <a:t> </a:t>
            </a:r>
            <a:r>
              <a:rPr lang="en-US" sz="3150" spc="-204" dirty="0" smtClean="0">
                <a:solidFill>
                  <a:srgbClr val="002060"/>
                </a:solidFill>
              </a:rPr>
              <a:t>                     </a:t>
            </a:r>
            <a:r>
              <a:rPr lang="en-US" sz="3150" spc="-204" dirty="0" smtClean="0">
                <a:solidFill>
                  <a:srgbClr val="FFC000"/>
                </a:solidFill>
              </a:rPr>
              <a:t>DESIGN</a:t>
            </a:r>
            <a:r>
              <a:rPr lang="en-US" sz="3150" spc="-204" dirty="0" smtClean="0">
                <a:solidFill>
                  <a:srgbClr val="002060"/>
                </a:solidFill>
              </a:rPr>
              <a:t>  </a:t>
            </a:r>
            <a:r>
              <a:rPr lang="en-US" sz="3150" spc="-204" dirty="0" smtClean="0">
                <a:solidFill>
                  <a:srgbClr val="FFC000"/>
                </a:solidFill>
              </a:rPr>
              <a:t>PATTERNS</a:t>
            </a:r>
            <a:endParaRPr sz="3150" dirty="0">
              <a:solidFill>
                <a:srgbClr val="FFC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1900" y="1790700"/>
            <a:ext cx="8499168" cy="164282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8450" marR="372110" indent="-285750">
              <a:lnSpc>
                <a:spcPts val="1839"/>
              </a:lnSpc>
              <a:spcBef>
                <a:spcPts val="204"/>
              </a:spcBef>
              <a:buFont typeface="Wingdings" pitchFamily="2" charset="2"/>
              <a:buChar char="v"/>
            </a:pPr>
            <a:r>
              <a:rPr lang="en-US" sz="2000" b="1" spc="-15" dirty="0" smtClean="0">
                <a:solidFill>
                  <a:srgbClr val="404040"/>
                </a:solidFill>
                <a:latin typeface="Arial"/>
                <a:cs typeface="Arial"/>
              </a:rPr>
              <a:t>DTO</a:t>
            </a:r>
            <a:r>
              <a:rPr sz="2000" b="1" spc="-15" dirty="0" smtClean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25" dirty="0" smtClean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lang="en-US" sz="2000" spc="25" dirty="0" smtClean="0">
                <a:solidFill>
                  <a:srgbClr val="404040"/>
                </a:solidFill>
                <a:latin typeface="Arial"/>
                <a:cs typeface="Arial"/>
              </a:rPr>
              <a:t> Bean Classes ie.</a:t>
            </a:r>
            <a:r>
              <a:rPr sz="2000" spc="-35" dirty="0" smtClean="0">
                <a:solidFill>
                  <a:srgbClr val="404040"/>
                </a:solidFill>
                <a:latin typeface="Arial"/>
                <a:cs typeface="Arial"/>
              </a:rPr>
              <a:t>POJO(Plain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Old 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Object).</a:t>
            </a:r>
            <a:endParaRPr sz="2000" dirty="0">
              <a:latin typeface="Arial"/>
              <a:cs typeface="Arial"/>
            </a:endParaRPr>
          </a:p>
          <a:p>
            <a:pPr marL="298450" marR="925194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DAO: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database 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interaction.</a:t>
            </a:r>
            <a:endParaRPr sz="2000" dirty="0">
              <a:latin typeface="Arial"/>
              <a:cs typeface="Arial"/>
            </a:endParaRPr>
          </a:p>
          <a:p>
            <a:pPr marL="298450" marR="402590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Service: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logic 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codes.</a:t>
            </a:r>
            <a:endParaRPr sz="2000" dirty="0">
              <a:latin typeface="Arial"/>
              <a:cs typeface="Arial"/>
            </a:endParaRPr>
          </a:p>
          <a:p>
            <a:pPr marL="298450" marR="5080" indent="-285750">
              <a:lnSpc>
                <a:spcPts val="1839"/>
              </a:lnSpc>
              <a:spcBef>
                <a:spcPts val="885"/>
              </a:spcBef>
              <a:buFont typeface="Wingdings" pitchFamily="2" charset="2"/>
              <a:buChar char="v"/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Controller: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handles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request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r>
              <a:rPr sz="2000" spc="5" dirty="0" smtClean="0">
                <a:solidFill>
                  <a:srgbClr val="404040"/>
                </a:solidFill>
                <a:latin typeface="Arial"/>
                <a:cs typeface="Arial"/>
              </a:rPr>
              <a:t>.</a:t>
            </a:r>
          </a:p>
          <a:p>
            <a:pPr marL="298450" marR="664210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sz="2000" b="1" spc="10" dirty="0" smtClean="0">
                <a:solidFill>
                  <a:srgbClr val="404040"/>
                </a:solidFill>
                <a:latin typeface="Arial"/>
                <a:cs typeface="Arial"/>
              </a:rPr>
              <a:t>Conﬁguration:</a:t>
            </a:r>
            <a:r>
              <a:rPr sz="2000" spc="-12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40" dirty="0" smtClean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8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5" dirty="0" smtClean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z="2000" spc="-12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 smtClean="0">
                <a:solidFill>
                  <a:srgbClr val="404040"/>
                </a:solidFill>
                <a:latin typeface="Arial"/>
                <a:cs typeface="Arial"/>
              </a:rPr>
              <a:t>bean  </a:t>
            </a:r>
            <a:r>
              <a:rPr sz="2000" spc="25" dirty="0" smtClean="0">
                <a:solidFill>
                  <a:srgbClr val="404040"/>
                </a:solidFill>
                <a:latin typeface="Arial"/>
                <a:cs typeface="Arial"/>
              </a:rPr>
              <a:t>deﬁnition.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00" y="1562100"/>
            <a:ext cx="8252672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smtClean="0"/>
              <a:t>1)Login and Register – </a:t>
            </a:r>
            <a:r>
              <a:rPr lang="en-US" sz="1800" spc="-60" dirty="0" smtClean="0">
                <a:solidFill>
                  <a:srgbClr val="808080"/>
                </a:solidFill>
                <a:latin typeface="Arial"/>
                <a:cs typeface="Arial"/>
              </a:rPr>
              <a:t>Monika </a:t>
            </a:r>
            <a:r>
              <a:rPr lang="en-US" sz="1800" spc="-60" dirty="0" err="1" smtClean="0">
                <a:solidFill>
                  <a:srgbClr val="808080"/>
                </a:solidFill>
                <a:latin typeface="Arial"/>
                <a:cs typeface="Arial"/>
              </a:rPr>
              <a:t>Sarwaiya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2)Home Page </a:t>
            </a:r>
            <a:r>
              <a:rPr lang="en-US" sz="1800" dirty="0" smtClean="0"/>
              <a:t> &amp;Change Password </a:t>
            </a:r>
            <a:r>
              <a:rPr lang="en-US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Manjunath</a:t>
            </a:r>
            <a:r>
              <a:rPr lang="en-US" sz="1800" dirty="0" smtClean="0"/>
              <a:t> Naidu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3)Draft and logout- </a:t>
            </a:r>
            <a:r>
              <a:rPr lang="en-US" sz="1800" dirty="0" err="1" smtClean="0"/>
              <a:t>Ganga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4)Inbox </a:t>
            </a:r>
            <a:r>
              <a:rPr lang="en-US" sz="1800" dirty="0" smtClean="0"/>
              <a:t>and </a:t>
            </a:r>
            <a:r>
              <a:rPr lang="en-US" sz="1800" dirty="0" err="1" smtClean="0"/>
              <a:t>entityclass</a:t>
            </a:r>
            <a:r>
              <a:rPr lang="en-US" sz="1800" dirty="0" smtClean="0"/>
              <a:t> -</a:t>
            </a:r>
            <a:r>
              <a:rPr lang="en-US" sz="1800" dirty="0" err="1" smtClean="0"/>
              <a:t>P</a:t>
            </a:r>
            <a:r>
              <a:rPr lang="en-US" sz="1800" dirty="0" err="1" smtClean="0"/>
              <a:t>oojabhujange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5)Compose Mail </a:t>
            </a:r>
            <a:r>
              <a:rPr lang="en-US" sz="1800" dirty="0" smtClean="0"/>
              <a:t>-</a:t>
            </a:r>
            <a:r>
              <a:rPr lang="en-US" sz="1800" dirty="0" err="1" smtClean="0"/>
              <a:t>narasimarao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6)Sent item</a:t>
            </a:r>
            <a:r>
              <a:rPr lang="en-US" sz="1800" dirty="0" smtClean="0"/>
              <a:t>, </a:t>
            </a:r>
            <a:r>
              <a:rPr lang="en-US" sz="1800" dirty="0" err="1" smtClean="0"/>
              <a:t>UserHome,header</a:t>
            </a:r>
            <a:r>
              <a:rPr lang="en-US" sz="1800" dirty="0" smtClean="0"/>
              <a:t> -</a:t>
            </a:r>
            <a:r>
              <a:rPr lang="en-US" sz="1800" dirty="0" err="1" smtClean="0"/>
              <a:t>sanmati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190500"/>
            <a:ext cx="761602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Roles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Responsibilities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77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6238" y="2147260"/>
            <a:ext cx="3312160" cy="7405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-50" dirty="0">
                <a:solidFill>
                  <a:srgbClr val="000000"/>
                </a:solidFill>
              </a:rPr>
              <a:t>THANK</a:t>
            </a:r>
            <a:r>
              <a:rPr sz="4700" spc="-235" dirty="0">
                <a:solidFill>
                  <a:srgbClr val="000000"/>
                </a:solidFill>
              </a:rPr>
              <a:t> </a:t>
            </a:r>
            <a:r>
              <a:rPr sz="4700" spc="-390" dirty="0">
                <a:solidFill>
                  <a:srgbClr val="000000"/>
                </a:solidFill>
              </a:rPr>
              <a:t>YOU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302</TotalTime>
  <Words>234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Batch Name: UST-GLOBAL   BATCH   -  13</vt:lpstr>
      <vt:lpstr>Slide 2</vt:lpstr>
      <vt:lpstr>TECHNOLOGIES </vt:lpstr>
      <vt:lpstr>MODULES</vt:lpstr>
      <vt:lpstr>                      DESIGN  PATTERNS</vt:lpstr>
      <vt:lpstr>Roles and Responsibilities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Name: UST-GLOBAL BATCH-3</dc:title>
  <dc:creator>Admin</dc:creator>
  <cp:lastModifiedBy>HOME</cp:lastModifiedBy>
  <cp:revision>24</cp:revision>
  <dcterms:created xsi:type="dcterms:W3CDTF">2019-12-17T18:02:52Z</dcterms:created>
  <dcterms:modified xsi:type="dcterms:W3CDTF">2019-12-21T13:19:17Z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2019-12-17T00:00:00Z</vt:filetime>
  </property>
</Properties>
</file>