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412288" cy="51212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81"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82"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83"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84" name="PlaceHolder 5"/>
          <p:cNvSpPr>
            <a:spLocks noGrp="1"/>
          </p:cNvSpPr>
          <p:nvPr>
            <p:ph type="sldNum"/>
          </p:nvPr>
        </p:nvSpPr>
        <p:spPr>
          <a:xfrm>
            <a:off x="4278960" y="10157400"/>
            <a:ext cx="3280680" cy="534240"/>
          </a:xfrm>
          <a:prstGeom prst="rect">
            <a:avLst/>
          </a:prstGeom>
        </p:spPr>
        <p:txBody>
          <a:bodyPr lIns="0" tIns="0" rIns="0" bIns="0" anchor="b"/>
          <a:lstStyle/>
          <a:p>
            <a:pPr algn="r"/>
            <a:fld id="{5CDFDD9F-DF7A-458E-A322-275644C7BAC9}"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685800" y="4400640"/>
            <a:ext cx="5486040" cy="360000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230" name="TextShape 2"/>
          <p:cNvSpPr txBox="1"/>
          <p:nvPr/>
        </p:nvSpPr>
        <p:spPr>
          <a:xfrm>
            <a:off x="3884760" y="8685360"/>
            <a:ext cx="2971440" cy="458280"/>
          </a:xfrm>
          <a:prstGeom prst="rect">
            <a:avLst/>
          </a:prstGeom>
          <a:noFill/>
          <a:ln>
            <a:noFill/>
          </a:ln>
        </p:spPr>
        <p:txBody>
          <a:bodyPr anchor="b"/>
          <a:lstStyle/>
          <a:p>
            <a:pPr algn="r">
              <a:lnSpc>
                <a:spcPct val="100000"/>
              </a:lnSpc>
            </a:pPr>
            <a:fld id="{855B3C51-6EF6-4BD6-89DD-2DB15B990F5A}" type="slidenum">
              <a:rPr lang="en-IN" sz="1400" b="0" strike="noStrike" spc="-1">
                <a:solidFill>
                  <a:srgbClr val="000000"/>
                </a:solidFill>
                <a:uFill>
                  <a:solidFill>
                    <a:srgbClr val="FFFFFF"/>
                  </a:solidFill>
                </a:uFill>
                <a:latin typeface="Times New Roman"/>
              </a:rPr>
              <a:t>1</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685800" y="4400640"/>
            <a:ext cx="5486040" cy="360036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232" name="TextShape 2"/>
          <p:cNvSpPr txBox="1"/>
          <p:nvPr/>
        </p:nvSpPr>
        <p:spPr>
          <a:xfrm>
            <a:off x="3884760" y="8685360"/>
            <a:ext cx="2971440" cy="458280"/>
          </a:xfrm>
          <a:prstGeom prst="rect">
            <a:avLst/>
          </a:prstGeom>
          <a:noFill/>
          <a:ln>
            <a:noFill/>
          </a:ln>
        </p:spPr>
        <p:txBody>
          <a:bodyPr anchor="b"/>
          <a:lstStyle/>
          <a:p>
            <a:pPr algn="r">
              <a:lnSpc>
                <a:spcPct val="100000"/>
              </a:lnSpc>
            </a:pPr>
            <a:fld id="{2E60413D-4E83-44A1-87A7-4E0FB7FD6834}" type="slidenum">
              <a:rPr lang="en-IN" sz="1400" b="0" strike="noStrike" spc="-1">
                <a:solidFill>
                  <a:srgbClr val="000000"/>
                </a:solidFill>
                <a:uFill>
                  <a:solidFill>
                    <a:srgbClr val="FFFFFF"/>
                  </a:solidFill>
                </a:uFill>
                <a:latin typeface="Times New Roman"/>
              </a:rPr>
              <a:t>11</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70520" y="1198080"/>
            <a:ext cx="847044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70520" y="2749680"/>
            <a:ext cx="847044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70520" y="11980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811040" y="11980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4811040" y="27496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470520" y="27496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70520" y="1198080"/>
            <a:ext cx="847044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70520" y="1198080"/>
            <a:ext cx="847044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38" name="Picture 37"/>
          <p:cNvPicPr/>
          <p:nvPr/>
        </p:nvPicPr>
        <p:blipFill>
          <a:blip r:embed="rId2"/>
          <a:stretch/>
        </p:blipFill>
        <p:spPr>
          <a:xfrm>
            <a:off x="2844360" y="1198080"/>
            <a:ext cx="3722400" cy="2970000"/>
          </a:xfrm>
          <a:prstGeom prst="rect">
            <a:avLst/>
          </a:prstGeom>
          <a:ln>
            <a:noFill/>
          </a:ln>
        </p:spPr>
      </p:pic>
      <p:pic>
        <p:nvPicPr>
          <p:cNvPr id="39" name="Picture 38"/>
          <p:cNvPicPr/>
          <p:nvPr/>
        </p:nvPicPr>
        <p:blipFill>
          <a:blip r:embed="rId2"/>
          <a:stretch/>
        </p:blipFill>
        <p:spPr>
          <a:xfrm>
            <a:off x="2844360" y="1198080"/>
            <a:ext cx="3722400" cy="29700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7" name="PlaceHolder 2"/>
          <p:cNvSpPr>
            <a:spLocks noGrp="1"/>
          </p:cNvSpPr>
          <p:nvPr>
            <p:ph type="subTitle"/>
          </p:nvPr>
        </p:nvSpPr>
        <p:spPr>
          <a:xfrm>
            <a:off x="470520" y="1198080"/>
            <a:ext cx="8470440" cy="29700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470520" y="1198080"/>
            <a:ext cx="847044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70520" y="1198080"/>
            <a:ext cx="413352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811040" y="1198080"/>
            <a:ext cx="413352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70520" y="204120"/>
            <a:ext cx="8470440" cy="39628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70520" y="11980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70520" y="27496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811040" y="1198080"/>
            <a:ext cx="413352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470520" y="1198080"/>
            <a:ext cx="8470440" cy="29700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70520" y="1198080"/>
            <a:ext cx="413352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811040" y="11980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4811040" y="27496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70520" y="11980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811040" y="11980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70520" y="2749680"/>
            <a:ext cx="847044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70520" y="1198080"/>
            <a:ext cx="847044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70520" y="2749680"/>
            <a:ext cx="847044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70520" y="11980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811040" y="11980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4811040" y="27496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470520" y="27496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70520" y="1198080"/>
            <a:ext cx="847044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70520" y="1198080"/>
            <a:ext cx="847044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78" name="Picture 77"/>
          <p:cNvPicPr/>
          <p:nvPr/>
        </p:nvPicPr>
        <p:blipFill>
          <a:blip r:embed="rId2"/>
          <a:stretch/>
        </p:blipFill>
        <p:spPr>
          <a:xfrm>
            <a:off x="2844360" y="1198080"/>
            <a:ext cx="3722400" cy="2970000"/>
          </a:xfrm>
          <a:prstGeom prst="rect">
            <a:avLst/>
          </a:prstGeom>
          <a:ln>
            <a:noFill/>
          </a:ln>
        </p:spPr>
      </p:pic>
      <p:pic>
        <p:nvPicPr>
          <p:cNvPr id="79" name="Picture 78"/>
          <p:cNvPicPr/>
          <p:nvPr/>
        </p:nvPicPr>
        <p:blipFill>
          <a:blip r:embed="rId2"/>
          <a:stretch/>
        </p:blipFill>
        <p:spPr>
          <a:xfrm>
            <a:off x="2844360" y="1198080"/>
            <a:ext cx="3722400" cy="297000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70520" y="1198080"/>
            <a:ext cx="847044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70520" y="1198080"/>
            <a:ext cx="413352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4811040" y="1198080"/>
            <a:ext cx="413352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70520" y="204120"/>
            <a:ext cx="8470440" cy="39628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70520" y="11980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70520" y="27496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811040" y="1198080"/>
            <a:ext cx="413352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70520" y="1198080"/>
            <a:ext cx="4133520" cy="29700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811040" y="11980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811040" y="27496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70520" y="204120"/>
            <a:ext cx="8470440" cy="85464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70520" y="11980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811040" y="1198080"/>
            <a:ext cx="413352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470520" y="2749680"/>
            <a:ext cx="8470440" cy="141660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Google Shape;16;p18"/>
          <p:cNvPicPr/>
          <p:nvPr/>
        </p:nvPicPr>
        <p:blipFill>
          <a:blip r:embed="rId14"/>
          <a:stretch/>
        </p:blipFill>
        <p:spPr>
          <a:xfrm>
            <a:off x="0" y="0"/>
            <a:ext cx="9411840" cy="5121000"/>
          </a:xfrm>
          <a:prstGeom prst="rect">
            <a:avLst/>
          </a:prstGeom>
          <a:ln>
            <a:noFill/>
          </a:ln>
        </p:spPr>
      </p:pic>
      <p:sp>
        <p:nvSpPr>
          <p:cNvPr id="7" name="PlaceHolder 1"/>
          <p:cNvSpPr>
            <a:spLocks noGrp="1"/>
          </p:cNvSpPr>
          <p:nvPr>
            <p:ph type="title"/>
          </p:nvPr>
        </p:nvSpPr>
        <p:spPr>
          <a:xfrm>
            <a:off x="646920" y="272520"/>
            <a:ext cx="8117640" cy="989640"/>
          </a:xfrm>
          <a:prstGeom prst="rect">
            <a:avLst/>
          </a:prstGeom>
        </p:spPr>
        <p:txBody>
          <a:bodyPr anchor="ctr"/>
          <a:lstStyle/>
          <a:p>
            <a:endParaRPr lang="en-IN" sz="1400" b="0" strike="noStrike" spc="-1">
              <a:solidFill>
                <a:srgbClr val="000000"/>
              </a:solidFill>
              <a:uFill>
                <a:solidFill>
                  <a:srgbClr val="FFFFFF"/>
                </a:solidFill>
              </a:uFill>
              <a:latin typeface="Arial"/>
            </a:endParaRPr>
          </a:p>
        </p:txBody>
      </p:sp>
      <p:sp>
        <p:nvSpPr>
          <p:cNvPr id="2" name="PlaceHolder 2"/>
          <p:cNvSpPr>
            <a:spLocks noGrp="1"/>
          </p:cNvSpPr>
          <p:nvPr>
            <p:ph type="dt"/>
          </p:nvPr>
        </p:nvSpPr>
        <p:spPr>
          <a:xfrm>
            <a:off x="646920" y="4746600"/>
            <a:ext cx="2117520" cy="27216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3"/>
          <p:cNvSpPr>
            <a:spLocks noGrp="1"/>
          </p:cNvSpPr>
          <p:nvPr>
            <p:ph type="ftr"/>
          </p:nvPr>
        </p:nvSpPr>
        <p:spPr>
          <a:xfrm>
            <a:off x="3117960" y="4746600"/>
            <a:ext cx="3176280" cy="27216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 name="PlaceHolder 4"/>
          <p:cNvSpPr>
            <a:spLocks noGrp="1"/>
          </p:cNvSpPr>
          <p:nvPr>
            <p:ph type="sldNum"/>
          </p:nvPr>
        </p:nvSpPr>
        <p:spPr>
          <a:xfrm>
            <a:off x="6647400" y="4746600"/>
            <a:ext cx="2117520" cy="272160"/>
          </a:xfrm>
          <a:prstGeom prst="rect">
            <a:avLst/>
          </a:prstGeom>
        </p:spPr>
        <p:txBody>
          <a:bodyPr anchor="ctr"/>
          <a:lstStyle/>
          <a:p>
            <a:pPr algn="r">
              <a:lnSpc>
                <a:spcPct val="100000"/>
              </a:lnSpc>
            </a:pPr>
            <a:fld id="{E9D9FF58-919D-4ED1-A088-0DEEA56F993B}" type="slidenum">
              <a:rPr lang="en-IN" sz="900" b="0" strike="noStrike" spc="-1">
                <a:solidFill>
                  <a:srgbClr val="888888"/>
                </a:solidFill>
                <a:uFill>
                  <a:solidFill>
                    <a:srgbClr val="FFFFFF"/>
                  </a:solidFill>
                </a:uFill>
                <a:latin typeface="Calibri"/>
                <a:ea typeface="Calibri"/>
              </a:rPr>
              <a:t>‹#›</a:t>
            </a:fld>
            <a:endParaRPr lang="en-IN" sz="1400" b="0" strike="noStrike" spc="-1">
              <a:solidFill>
                <a:srgbClr val="000000"/>
              </a:solidFill>
              <a:uFill>
                <a:solidFill>
                  <a:srgbClr val="FFFFFF"/>
                </a:solidFill>
              </a:uFill>
              <a:latin typeface="Times New Roman"/>
            </a:endParaRPr>
          </a:p>
        </p:txBody>
      </p:sp>
      <p:sp>
        <p:nvSpPr>
          <p:cNvPr id="5" name="PlaceHolder 5"/>
          <p:cNvSpPr>
            <a:spLocks noGrp="1"/>
          </p:cNvSpPr>
          <p:nvPr>
            <p:ph type="body"/>
          </p:nvPr>
        </p:nvSpPr>
        <p:spPr>
          <a:xfrm>
            <a:off x="470520" y="1198080"/>
            <a:ext cx="8470440" cy="297000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Google Shape;160;p23"/>
          <p:cNvPicPr/>
          <p:nvPr/>
        </p:nvPicPr>
        <p:blipFill>
          <a:blip r:embed="rId14"/>
          <a:stretch/>
        </p:blipFill>
        <p:spPr>
          <a:xfrm>
            <a:off x="0" y="0"/>
            <a:ext cx="9411840" cy="5121000"/>
          </a:xfrm>
          <a:prstGeom prst="rect">
            <a:avLst/>
          </a:prstGeom>
          <a:ln>
            <a:noFill/>
          </a:ln>
          <a:effectLst>
            <a:outerShdw blurRad="50800" dist="50800" dir="5400000" algn="ctr" rotWithShape="0">
              <a:srgbClr val="000000">
                <a:alpha val="31000"/>
              </a:srgbClr>
            </a:outerShdw>
          </a:effectLst>
        </p:spPr>
      </p:pic>
      <p:sp>
        <p:nvSpPr>
          <p:cNvPr id="41" name="PlaceHolder 1"/>
          <p:cNvSpPr>
            <a:spLocks noGrp="1"/>
          </p:cNvSpPr>
          <p:nvPr>
            <p:ph type="dt"/>
          </p:nvPr>
        </p:nvSpPr>
        <p:spPr>
          <a:xfrm>
            <a:off x="646920" y="4746600"/>
            <a:ext cx="2117520" cy="27216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2" name="PlaceHolder 2"/>
          <p:cNvSpPr>
            <a:spLocks noGrp="1"/>
          </p:cNvSpPr>
          <p:nvPr>
            <p:ph type="ftr"/>
          </p:nvPr>
        </p:nvSpPr>
        <p:spPr>
          <a:xfrm>
            <a:off x="3117960" y="4746600"/>
            <a:ext cx="3176280" cy="27216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3" name="PlaceHolder 3"/>
          <p:cNvSpPr>
            <a:spLocks noGrp="1"/>
          </p:cNvSpPr>
          <p:nvPr>
            <p:ph type="sldNum"/>
          </p:nvPr>
        </p:nvSpPr>
        <p:spPr>
          <a:xfrm>
            <a:off x="6647400" y="4746600"/>
            <a:ext cx="2117520" cy="272160"/>
          </a:xfrm>
          <a:prstGeom prst="rect">
            <a:avLst/>
          </a:prstGeom>
        </p:spPr>
        <p:txBody>
          <a:bodyPr anchor="ctr"/>
          <a:lstStyle/>
          <a:p>
            <a:pPr algn="r">
              <a:lnSpc>
                <a:spcPct val="100000"/>
              </a:lnSpc>
            </a:pPr>
            <a:fld id="{F81CCD3B-B9EA-4D31-8C8C-85D0B85069A2}" type="slidenum">
              <a:rPr lang="en-IN" sz="900" b="0" strike="noStrike" spc="-1">
                <a:solidFill>
                  <a:srgbClr val="888888"/>
                </a:solidFill>
                <a:uFill>
                  <a:solidFill>
                    <a:srgbClr val="FFFFFF"/>
                  </a:solidFill>
                </a:uFill>
                <a:latin typeface="Calibri"/>
                <a:ea typeface="Calibri"/>
              </a:rPr>
              <a:t>‹#›</a:t>
            </a:fld>
            <a:endParaRPr lang="en-IN" sz="1400" b="0" strike="noStrike" spc="-1">
              <a:solidFill>
                <a:srgbClr val="000000"/>
              </a:solidFill>
              <a:uFill>
                <a:solidFill>
                  <a:srgbClr val="FFFFFF"/>
                </a:solidFill>
              </a:uFill>
              <a:latin typeface="Times New Roman"/>
            </a:endParaRPr>
          </a:p>
        </p:txBody>
      </p:sp>
      <p:sp>
        <p:nvSpPr>
          <p:cNvPr id="44" name="PlaceHolder 4"/>
          <p:cNvSpPr>
            <a:spLocks noGrp="1"/>
          </p:cNvSpPr>
          <p:nvPr>
            <p:ph type="title"/>
          </p:nvPr>
        </p:nvSpPr>
        <p:spPr>
          <a:xfrm>
            <a:off x="470520" y="204120"/>
            <a:ext cx="8470440" cy="854640"/>
          </a:xfrm>
          <a:prstGeom prst="rect">
            <a:avLst/>
          </a:prstGeom>
        </p:spPr>
        <p:txBody>
          <a:bodyPr lIns="0" tIns="0" rIns="0" bIns="0" anchor="ctr"/>
          <a:lstStyle/>
          <a:p>
            <a:r>
              <a:rPr lang="en-IN" sz="1400" b="0" strike="noStrike" spc="-1">
                <a:solidFill>
                  <a:srgbClr val="000000"/>
                </a:solidFill>
                <a:uFill>
                  <a:solidFill>
                    <a:srgbClr val="FFFFFF"/>
                  </a:solidFill>
                </a:uFill>
                <a:latin typeface="Arial"/>
              </a:rPr>
              <a:t>Click to edit the title text format</a:t>
            </a:r>
          </a:p>
        </p:txBody>
      </p:sp>
      <p:sp>
        <p:nvSpPr>
          <p:cNvPr id="45" name="PlaceHolder 5"/>
          <p:cNvSpPr>
            <a:spLocks noGrp="1"/>
          </p:cNvSpPr>
          <p:nvPr>
            <p:ph type="body"/>
          </p:nvPr>
        </p:nvSpPr>
        <p:spPr>
          <a:xfrm>
            <a:off x="470520" y="1198080"/>
            <a:ext cx="8470440" cy="297000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jenkinsci"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jenkins-ci.org/"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tech.nitoyon.com/en/blog/2014/02/25/jenkins-home-win/"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wiki.jenkins.io/display/JENKINS/Notification+Plugin" TargetMode="External"/><Relationship Id="rId2" Type="http://schemas.openxmlformats.org/officeDocument/2006/relationships/hyperlink" Target="https://www.arclab.com/en/kb/email/list-of-smtp-and-pop3-servers-mailserver-list.html" TargetMode="External"/><Relationship Id="rId1" Type="http://schemas.openxmlformats.org/officeDocument/2006/relationships/slideLayout" Target="../slideLayouts/slideLayout13.xml"/><Relationship Id="rId5" Type="http://schemas.openxmlformats.org/officeDocument/2006/relationships/hyperlink" Target="https://wiki.jenkins.io/display/JENKINS/Email-ext+plugin" TargetMode="External"/><Relationship Id="rId4" Type="http://schemas.openxmlformats.org/officeDocument/2006/relationships/hyperlink" Target="https://wiki.jenkins.io/display/JENKINS/Extreme+Notification+Plugin"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3117960" y="4746600"/>
            <a:ext cx="3176280" cy="27216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2018</a:t>
            </a:r>
            <a:endParaRPr lang="en-IN" sz="1400" b="0" strike="noStrike" spc="-1">
              <a:solidFill>
                <a:srgbClr val="000000"/>
              </a:solidFill>
              <a:uFill>
                <a:solidFill>
                  <a:srgbClr val="FFFFFF"/>
                </a:solidFill>
              </a:uFill>
              <a:latin typeface="Times New Roman"/>
            </a:endParaRPr>
          </a:p>
        </p:txBody>
      </p:sp>
      <p:sp>
        <p:nvSpPr>
          <p:cNvPr id="86" name="TextShape 2"/>
          <p:cNvSpPr txBox="1"/>
          <p:nvPr/>
        </p:nvSpPr>
        <p:spPr>
          <a:xfrm>
            <a:off x="6647400" y="4746600"/>
            <a:ext cx="2117520" cy="272160"/>
          </a:xfrm>
          <a:prstGeom prst="rect">
            <a:avLst/>
          </a:prstGeom>
          <a:noFill/>
          <a:ln>
            <a:noFill/>
          </a:ln>
        </p:spPr>
        <p:txBody>
          <a:bodyPr anchor="ctr"/>
          <a:lstStyle/>
          <a:p>
            <a:pPr algn="r">
              <a:lnSpc>
                <a:spcPct val="100000"/>
              </a:lnSpc>
            </a:pPr>
            <a:fld id="{008B334D-E6BC-4D7D-8506-03AA39B72FAA}" type="slidenum">
              <a:rPr lang="en-IN" sz="900" b="0" strike="noStrike" spc="-1">
                <a:solidFill>
                  <a:srgbClr val="888888"/>
                </a:solidFill>
                <a:uFill>
                  <a:solidFill>
                    <a:srgbClr val="FFFFFF"/>
                  </a:solidFill>
                </a:uFill>
                <a:latin typeface="Calibri"/>
                <a:ea typeface="Calibri"/>
              </a:rPr>
              <a:t>1</a:t>
            </a:fld>
            <a:endParaRPr lang="en-IN" sz="1400" b="0" strike="noStrike" spc="-1">
              <a:solidFill>
                <a:srgbClr val="000000"/>
              </a:solidFill>
              <a:uFill>
                <a:solidFill>
                  <a:srgbClr val="FFFFFF"/>
                </a:solidFill>
              </a:uFill>
              <a:latin typeface="Times New Roman"/>
            </a:endParaRPr>
          </a:p>
        </p:txBody>
      </p:sp>
      <p:pic>
        <p:nvPicPr>
          <p:cNvPr id="87" name="Google Shape;178;p1"/>
          <p:cNvPicPr/>
          <p:nvPr/>
        </p:nvPicPr>
        <p:blipFill>
          <a:blip r:embed="rId3"/>
          <a:stretch/>
        </p:blipFill>
        <p:spPr>
          <a:xfrm>
            <a:off x="-272" y="-102240"/>
            <a:ext cx="9412560" cy="5121000"/>
          </a:xfrm>
          <a:prstGeom prst="rect">
            <a:avLst/>
          </a:prstGeom>
          <a:ln>
            <a:noFill/>
          </a:ln>
        </p:spPr>
      </p:pic>
      <p:sp>
        <p:nvSpPr>
          <p:cNvPr id="88" name="CustomShape 3"/>
          <p:cNvSpPr/>
          <p:nvPr/>
        </p:nvSpPr>
        <p:spPr>
          <a:xfrm>
            <a:off x="1891080" y="1981080"/>
            <a:ext cx="5254560" cy="115848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15000"/>
              </a:lnSpc>
            </a:pPr>
            <a:r>
              <a:rPr lang="en-IN" sz="2800" b="1" strike="noStrike" spc="-1" dirty="0">
                <a:solidFill>
                  <a:srgbClr val="FFFFFF"/>
                </a:solidFill>
                <a:uFill>
                  <a:solidFill>
                    <a:srgbClr val="FFFFFF"/>
                  </a:solidFill>
                </a:uFill>
                <a:latin typeface="Calibri"/>
                <a:ea typeface="Calibri"/>
              </a:rPr>
              <a:t>Jenkins </a:t>
            </a:r>
            <a:r>
              <a:rPr lang="en-IN" sz="2800" b="1" strike="noStrike" spc="-1" dirty="0" smtClean="0">
                <a:solidFill>
                  <a:srgbClr val="FFFFFF"/>
                </a:solidFill>
                <a:uFill>
                  <a:solidFill>
                    <a:srgbClr val="FFFFFF"/>
                  </a:solidFill>
                </a:uFill>
                <a:latin typeface="Calibri"/>
                <a:ea typeface="Calibri"/>
              </a:rPr>
              <a:t>Tutorial</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41" name="TextShape 2"/>
          <p:cNvSpPr txBox="1"/>
          <p:nvPr/>
        </p:nvSpPr>
        <p:spPr>
          <a:xfrm>
            <a:off x="6647400" y="4746600"/>
            <a:ext cx="2117520" cy="272520"/>
          </a:xfrm>
          <a:prstGeom prst="rect">
            <a:avLst/>
          </a:prstGeom>
          <a:noFill/>
          <a:ln>
            <a:noFill/>
          </a:ln>
        </p:spPr>
        <p:txBody>
          <a:bodyPr anchor="ctr"/>
          <a:lstStyle/>
          <a:p>
            <a:pPr algn="r">
              <a:lnSpc>
                <a:spcPct val="100000"/>
              </a:lnSpc>
            </a:pPr>
            <a:fld id="{072D1E06-6018-4922-BACA-C2336967E7CC}" type="slidenum">
              <a:rPr lang="en-IN" sz="900" b="0" strike="noStrike" spc="-1">
                <a:solidFill>
                  <a:srgbClr val="888888"/>
                </a:solidFill>
                <a:uFill>
                  <a:solidFill>
                    <a:srgbClr val="FFFFFF"/>
                  </a:solidFill>
                </a:uFill>
                <a:latin typeface="Calibri"/>
                <a:ea typeface="Calibri"/>
              </a:rPr>
              <a:t>10</a:t>
            </a:fld>
            <a:endParaRPr lang="en-IN" sz="1400" b="0" strike="noStrike" spc="-1">
              <a:solidFill>
                <a:srgbClr val="000000"/>
              </a:solidFill>
              <a:uFill>
                <a:solidFill>
                  <a:srgbClr val="FFFFFF"/>
                </a:solidFill>
              </a:uFill>
              <a:latin typeface="Times New Roman"/>
            </a:endParaRPr>
          </a:p>
        </p:txBody>
      </p:sp>
      <p:sp>
        <p:nvSpPr>
          <p:cNvPr id="142" name="TextShape 3"/>
          <p:cNvSpPr txBox="1"/>
          <p:nvPr/>
        </p:nvSpPr>
        <p:spPr>
          <a:xfrm>
            <a:off x="257400" y="89280"/>
            <a:ext cx="7391520" cy="581760"/>
          </a:xfrm>
          <a:prstGeom prst="rect">
            <a:avLst/>
          </a:prstGeom>
          <a:noFill/>
          <a:ln>
            <a:noFill/>
          </a:ln>
        </p:spPr>
        <p:txBody>
          <a:bodyPr anchor="ctr"/>
          <a:lstStyle/>
          <a:p>
            <a:pPr>
              <a:lnSpc>
                <a:spcPct val="100000"/>
              </a:lnSpc>
            </a:pPr>
            <a:r>
              <a:rPr lang="en-IN" sz="3000" b="0" strike="noStrike" spc="-1">
                <a:solidFill>
                  <a:srgbClr val="000000"/>
                </a:solidFill>
                <a:uFill>
                  <a:solidFill>
                    <a:srgbClr val="FFFFFF"/>
                  </a:solidFill>
                </a:uFill>
                <a:latin typeface="Arial"/>
                <a:ea typeface="Arial"/>
              </a:rPr>
              <a:t>What is Jenkins - an Introduction</a:t>
            </a:r>
            <a:endParaRPr lang="en-IN" sz="1400" b="0" strike="noStrike" spc="-1">
              <a:solidFill>
                <a:srgbClr val="000000"/>
              </a:solidFill>
              <a:uFill>
                <a:solidFill>
                  <a:srgbClr val="FFFFFF"/>
                </a:solidFill>
              </a:uFill>
              <a:latin typeface="Arial"/>
            </a:endParaRPr>
          </a:p>
        </p:txBody>
      </p:sp>
      <p:sp>
        <p:nvSpPr>
          <p:cNvPr id="143" name="TextShape 4"/>
          <p:cNvSpPr txBox="1"/>
          <p:nvPr/>
        </p:nvSpPr>
        <p:spPr>
          <a:xfrm>
            <a:off x="540720" y="997560"/>
            <a:ext cx="8117640" cy="3249000"/>
          </a:xfrm>
          <a:prstGeom prst="rect">
            <a:avLst/>
          </a:prstGeom>
          <a:noFill/>
          <a:ln>
            <a:noFill/>
          </a:ln>
        </p:spPr>
        <p:txBody>
          <a:bodyPr/>
          <a:lstStyle/>
          <a:p>
            <a:pPr marL="457200" indent="-361080">
              <a:lnSpc>
                <a:spcPct val="100000"/>
              </a:lnSpc>
              <a:buClr>
                <a:srgbClr val="000000"/>
              </a:buClr>
              <a:buFont typeface="Arial"/>
              <a:buChar char="•"/>
            </a:pPr>
            <a:r>
              <a:rPr lang="en-IN" sz="2090" b="1" strike="noStrike" spc="-1">
                <a:solidFill>
                  <a:srgbClr val="000000"/>
                </a:solidFill>
                <a:uFill>
                  <a:solidFill>
                    <a:srgbClr val="FFFFFF"/>
                  </a:solidFill>
                </a:uFill>
                <a:latin typeface="Calibri"/>
                <a:ea typeface="Calibri"/>
              </a:rPr>
              <a:t>On February 1, 2011</a:t>
            </a:r>
            <a:r>
              <a:rPr lang="en-IN" sz="2090" b="0" strike="noStrike" spc="-1">
                <a:solidFill>
                  <a:srgbClr val="000000"/>
                </a:solidFill>
                <a:uFill>
                  <a:solidFill>
                    <a:srgbClr val="FFFFFF"/>
                  </a:solidFill>
                </a:uFill>
                <a:latin typeface="Calibri"/>
                <a:ea typeface="Calibri"/>
              </a:rPr>
              <a:t>, Oracle said that they intended to continue development of Hudson, and considered Jenkins a fork rather than a rename. </a:t>
            </a:r>
            <a:r>
              <a:rPr lang="en-IN" sz="2090" b="1" strike="noStrike" spc="-1">
                <a:solidFill>
                  <a:srgbClr val="000000"/>
                </a:solidFill>
                <a:uFill>
                  <a:solidFill>
                    <a:srgbClr val="FFFFFF"/>
                  </a:solidFill>
                </a:uFill>
                <a:latin typeface="Calibri"/>
                <a:ea typeface="Calibri"/>
              </a:rPr>
              <a:t>As of Sept 2019</a:t>
            </a:r>
            <a:r>
              <a:rPr lang="en-IN" sz="2090" b="0" strike="noStrike" spc="-1">
                <a:solidFill>
                  <a:srgbClr val="000000"/>
                </a:solidFill>
                <a:uFill>
                  <a:solidFill>
                    <a:srgbClr val="FFFFFF"/>
                  </a:solidFill>
                </a:uFill>
                <a:latin typeface="Calibri"/>
                <a:ea typeface="Calibri"/>
              </a:rPr>
              <a:t>, the Jenkins organization on </a:t>
            </a:r>
            <a:r>
              <a:rPr lang="en-IN" sz="1800" b="0" u="sng" strike="noStrike" spc="-1">
                <a:solidFill>
                  <a:srgbClr val="0563C1"/>
                </a:solidFill>
                <a:uFill>
                  <a:solidFill>
                    <a:srgbClr val="FFFFFF"/>
                  </a:solidFill>
                </a:uFill>
                <a:latin typeface="Arial"/>
                <a:ea typeface="Arial"/>
                <a:hlinkClick r:id="rId2"/>
              </a:rPr>
              <a:t>https://github.com/jenkinsci</a:t>
            </a:r>
            <a:r>
              <a:rPr lang="en-IN" sz="2090" b="0" strike="noStrike" spc="-1">
                <a:solidFill>
                  <a:srgbClr val="000000"/>
                </a:solidFill>
                <a:uFill>
                  <a:solidFill>
                    <a:srgbClr val="FFFFFF"/>
                  </a:solidFill>
                </a:uFill>
                <a:latin typeface="Calibri"/>
                <a:ea typeface="Calibri"/>
              </a:rPr>
              <a:t> </a:t>
            </a:r>
            <a:r>
              <a:rPr lang="en-IN" sz="2090" b="1" strike="noStrike" spc="-1">
                <a:solidFill>
                  <a:srgbClr val="000000"/>
                </a:solidFill>
                <a:uFill>
                  <a:solidFill>
                    <a:srgbClr val="FFFFFF"/>
                  </a:solidFill>
                </a:uFill>
                <a:latin typeface="Calibri"/>
                <a:ea typeface="Calibri"/>
              </a:rPr>
              <a:t>673 project members</a:t>
            </a:r>
            <a:r>
              <a:rPr lang="en-IN" sz="2090" b="0" strike="noStrike" spc="-1">
                <a:solidFill>
                  <a:srgbClr val="000000"/>
                </a:solidFill>
                <a:uFill>
                  <a:solidFill>
                    <a:srgbClr val="FFFFFF"/>
                  </a:solidFill>
                </a:uFill>
                <a:latin typeface="Calibri"/>
                <a:ea typeface="Calibri"/>
              </a:rPr>
              <a:t> and around </a:t>
            </a:r>
            <a:r>
              <a:rPr lang="en-IN" sz="2090" b="1" strike="noStrike" spc="-1">
                <a:solidFill>
                  <a:srgbClr val="000000"/>
                </a:solidFill>
                <a:uFill>
                  <a:solidFill>
                    <a:srgbClr val="FFFFFF"/>
                  </a:solidFill>
                </a:uFill>
                <a:latin typeface="Calibri"/>
                <a:ea typeface="Calibri"/>
              </a:rPr>
              <a:t>2200 public repositories</a:t>
            </a:r>
            <a:r>
              <a:rPr lang="en-IN" sz="2090" b="0" strike="noStrike" spc="-1">
                <a:solidFill>
                  <a:srgbClr val="000000"/>
                </a:solidFill>
                <a:uFill>
                  <a:solidFill>
                    <a:srgbClr val="FFFFFF"/>
                  </a:solidFill>
                </a:uFill>
                <a:latin typeface="Calibri"/>
                <a:ea typeface="Calibri"/>
              </a:rPr>
              <a:t>, compared with Hudson's 32 project members and 17 public repositories.</a:t>
            </a:r>
            <a:endParaRPr lang="en-IN" sz="1400" b="0" strike="noStrike" spc="-1">
              <a:solidFill>
                <a:srgbClr val="000000"/>
              </a:solidFill>
              <a:uFill>
                <a:solidFill>
                  <a:srgbClr val="FFFFFF"/>
                </a:solidFill>
              </a:uFill>
              <a:latin typeface="Arial"/>
            </a:endParaRPr>
          </a:p>
          <a:p>
            <a:pPr marL="457200" indent="-361080">
              <a:lnSpc>
                <a:spcPct val="100000"/>
              </a:lnSpc>
              <a:buClr>
                <a:srgbClr val="000000"/>
              </a:buClr>
              <a:buFont typeface="Arial"/>
              <a:buChar char="•"/>
            </a:pPr>
            <a:r>
              <a:rPr lang="en-IN" sz="2090" b="1" strike="noStrike" spc="-1">
                <a:solidFill>
                  <a:srgbClr val="000000"/>
                </a:solidFill>
                <a:uFill>
                  <a:solidFill>
                    <a:srgbClr val="FFFFFF"/>
                  </a:solidFill>
                </a:uFill>
                <a:latin typeface="Calibri"/>
                <a:ea typeface="Calibri"/>
              </a:rPr>
              <a:t>Hudson is not maintained anymore</a:t>
            </a:r>
            <a:r>
              <a:rPr lang="en-IN" sz="2090" b="0" strike="noStrike" spc="-1">
                <a:solidFill>
                  <a:srgbClr val="000000"/>
                </a:solidFill>
                <a:uFill>
                  <a:solidFill>
                    <a:srgbClr val="FFFFFF"/>
                  </a:solidFill>
                </a:uFill>
                <a:latin typeface="Calibri"/>
                <a:ea typeface="Calibri"/>
              </a:rPr>
              <a:t>, Jenkins is the replacement for it.</a:t>
            </a:r>
            <a:endParaRPr lang="en-IN" sz="1400" b="0" strike="noStrike" spc="-1">
              <a:solidFill>
                <a:srgbClr val="000000"/>
              </a:solidFill>
              <a:uFill>
                <a:solidFill>
                  <a:srgbClr val="FFFFFF"/>
                </a:solidFill>
              </a:uFill>
              <a:latin typeface="Arial"/>
            </a:endParaRPr>
          </a:p>
          <a:p>
            <a:pPr marL="457200" indent="-361080">
              <a:lnSpc>
                <a:spcPct val="100000"/>
              </a:lnSpc>
              <a:buClr>
                <a:srgbClr val="000000"/>
              </a:buClr>
              <a:buFont typeface="Arial"/>
              <a:buChar char="•"/>
            </a:pPr>
            <a:r>
              <a:rPr lang="en-IN" sz="2090" b="0" strike="noStrike" spc="-1">
                <a:solidFill>
                  <a:srgbClr val="000000"/>
                </a:solidFill>
                <a:uFill>
                  <a:solidFill>
                    <a:srgbClr val="FFFFFF"/>
                  </a:solidFill>
                </a:uFill>
                <a:latin typeface="Calibri"/>
                <a:ea typeface="Calibri"/>
              </a:rPr>
              <a:t>Jenkins builds and tests our software continuously and monitors the execution and status of remote jobs, making it easier for team members and users to regularly obtain the latest stable code.</a:t>
            </a:r>
            <a:endParaRPr lang="en-IN" sz="1400" b="0" strike="noStrike" spc="-1">
              <a:solidFill>
                <a:srgbClr val="000000"/>
              </a:solidFill>
              <a:uFill>
                <a:solidFill>
                  <a:srgbClr val="FFFFFF"/>
                </a:solidFill>
              </a:uFill>
              <a:latin typeface="Arial"/>
            </a:endParaRPr>
          </a:p>
          <a:p>
            <a:pPr marL="457200">
              <a:lnSpc>
                <a:spcPct val="100000"/>
              </a:lnSpc>
            </a:pPr>
            <a:endParaRPr lang="en-IN" sz="1400" b="0" strike="noStrike" spc="-1">
              <a:solidFill>
                <a:srgbClr val="000000"/>
              </a:solidFill>
              <a:uFill>
                <a:solidFill>
                  <a:srgbClr val="FFFFFF"/>
                </a:solidFill>
              </a:uFill>
              <a:latin typeface="Arial"/>
            </a:endParaRPr>
          </a:p>
          <a:p>
            <a:pPr marL="457200">
              <a:lnSpc>
                <a:spcPct val="90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6647400" y="4746600"/>
            <a:ext cx="2117520" cy="272520"/>
          </a:xfrm>
          <a:prstGeom prst="rect">
            <a:avLst/>
          </a:prstGeom>
          <a:noFill/>
          <a:ln>
            <a:noFill/>
          </a:ln>
        </p:spPr>
        <p:txBody>
          <a:bodyPr anchor="ctr"/>
          <a:lstStyle/>
          <a:p>
            <a:pPr algn="r">
              <a:lnSpc>
                <a:spcPct val="100000"/>
              </a:lnSpc>
            </a:pPr>
            <a:fld id="{E9472B12-D1FE-42DA-A9BA-F23ABE61257D}" type="slidenum">
              <a:rPr lang="en-IN" sz="900" b="0" strike="noStrike" spc="-1">
                <a:solidFill>
                  <a:srgbClr val="888888"/>
                </a:solidFill>
                <a:uFill>
                  <a:solidFill>
                    <a:srgbClr val="FFFFFF"/>
                  </a:solidFill>
                </a:uFill>
                <a:latin typeface="Calibri"/>
                <a:ea typeface="Calibri"/>
              </a:rPr>
              <a:t>11</a:t>
            </a:fld>
            <a:endParaRPr lang="en-IN" sz="1400" b="0" strike="noStrike" spc="-1">
              <a:solidFill>
                <a:srgbClr val="000000"/>
              </a:solidFill>
              <a:uFill>
                <a:solidFill>
                  <a:srgbClr val="FFFFFF"/>
                </a:solidFill>
              </a:uFill>
              <a:latin typeface="Times New Roman"/>
            </a:endParaRPr>
          </a:p>
        </p:txBody>
      </p:sp>
      <p:pic>
        <p:nvPicPr>
          <p:cNvPr id="145" name="Google Shape;277;g60acc6cd2c_0_78"/>
          <p:cNvPicPr/>
          <p:nvPr/>
        </p:nvPicPr>
        <p:blipFill>
          <a:blip r:embed="rId3"/>
          <a:stretch/>
        </p:blipFill>
        <p:spPr>
          <a:xfrm>
            <a:off x="152280" y="152280"/>
            <a:ext cx="8867520" cy="4304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47" name="TextShape 2"/>
          <p:cNvSpPr txBox="1"/>
          <p:nvPr/>
        </p:nvSpPr>
        <p:spPr>
          <a:xfrm>
            <a:off x="6647400" y="4746600"/>
            <a:ext cx="2117520" cy="272520"/>
          </a:xfrm>
          <a:prstGeom prst="rect">
            <a:avLst/>
          </a:prstGeom>
          <a:noFill/>
          <a:ln>
            <a:noFill/>
          </a:ln>
        </p:spPr>
        <p:txBody>
          <a:bodyPr anchor="ctr"/>
          <a:lstStyle/>
          <a:p>
            <a:pPr algn="r">
              <a:lnSpc>
                <a:spcPct val="100000"/>
              </a:lnSpc>
            </a:pPr>
            <a:fld id="{6E709A78-EED2-4598-A5E7-AB42D223D483}" type="slidenum">
              <a:rPr lang="en-IN" sz="900" b="0" strike="noStrike" spc="-1">
                <a:solidFill>
                  <a:srgbClr val="888888"/>
                </a:solidFill>
                <a:uFill>
                  <a:solidFill>
                    <a:srgbClr val="FFFFFF"/>
                  </a:solidFill>
                </a:uFill>
                <a:latin typeface="Calibri"/>
                <a:ea typeface="Calibri"/>
              </a:rPr>
              <a:t>12</a:t>
            </a:fld>
            <a:endParaRPr lang="en-IN" sz="1400" b="0" strike="noStrike" spc="-1">
              <a:solidFill>
                <a:srgbClr val="000000"/>
              </a:solidFill>
              <a:uFill>
                <a:solidFill>
                  <a:srgbClr val="FFFFFF"/>
                </a:solidFill>
              </a:uFill>
              <a:latin typeface="Times New Roman"/>
            </a:endParaRPr>
          </a:p>
        </p:txBody>
      </p:sp>
      <p:sp>
        <p:nvSpPr>
          <p:cNvPr id="148" name="TextShape 3"/>
          <p:cNvSpPr txBox="1"/>
          <p:nvPr/>
        </p:nvSpPr>
        <p:spPr>
          <a:xfrm>
            <a:off x="257400" y="89280"/>
            <a:ext cx="7391520" cy="581760"/>
          </a:xfrm>
          <a:prstGeom prst="rect">
            <a:avLst/>
          </a:prstGeom>
          <a:noFill/>
          <a:ln>
            <a:noFill/>
          </a:ln>
        </p:spPr>
        <p:txBody>
          <a:bodyPr anchor="ctr"/>
          <a:lstStyle/>
          <a:p>
            <a:pPr>
              <a:lnSpc>
                <a:spcPct val="100000"/>
              </a:lnSpc>
            </a:pPr>
            <a:r>
              <a:rPr lang="en-IN" sz="3290" b="0" strike="noStrike" spc="-1">
                <a:solidFill>
                  <a:srgbClr val="000000"/>
                </a:solidFill>
                <a:uFill>
                  <a:solidFill>
                    <a:srgbClr val="FFFFFF"/>
                  </a:solidFill>
                </a:uFill>
                <a:latin typeface="Calibri"/>
                <a:ea typeface="Calibri"/>
              </a:rPr>
              <a:t>Jenkins</a:t>
            </a:r>
            <a:endParaRPr lang="en-IN" sz="1400" b="0" strike="noStrike" spc="-1">
              <a:solidFill>
                <a:srgbClr val="000000"/>
              </a:solidFill>
              <a:uFill>
                <a:solidFill>
                  <a:srgbClr val="FFFFFF"/>
                </a:solidFill>
              </a:uFill>
              <a:latin typeface="Arial"/>
            </a:endParaRPr>
          </a:p>
        </p:txBody>
      </p:sp>
      <p:sp>
        <p:nvSpPr>
          <p:cNvPr id="149" name="TextShape 4"/>
          <p:cNvSpPr txBox="1"/>
          <p:nvPr/>
        </p:nvSpPr>
        <p:spPr>
          <a:xfrm>
            <a:off x="554040" y="936000"/>
            <a:ext cx="8117640" cy="3249000"/>
          </a:xfrm>
          <a:prstGeom prst="rect">
            <a:avLst/>
          </a:prstGeom>
          <a:noFill/>
          <a:ln>
            <a:noFill/>
          </a:ln>
        </p:spPr>
        <p:txBody>
          <a:bodyPr/>
          <a:lstStyle/>
          <a:p>
            <a:pPr marL="457200" indent="-36108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Jenkins – open source continuous integration server</a:t>
            </a:r>
            <a:endParaRPr lang="en-IN" sz="1400" b="0" strike="noStrike" spc="-1">
              <a:solidFill>
                <a:srgbClr val="000000"/>
              </a:solidFill>
              <a:uFill>
                <a:solidFill>
                  <a:srgbClr val="FFFFFF"/>
                </a:solidFill>
              </a:uFill>
              <a:latin typeface="Arial"/>
            </a:endParaRPr>
          </a:p>
          <a:p>
            <a:pPr marL="457200" indent="-36108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Jenkins (</a:t>
            </a:r>
            <a:r>
              <a:rPr lang="en-IN" sz="2090" b="0" u="sng" strike="noStrike" spc="-1">
                <a:solidFill>
                  <a:srgbClr val="0563C1"/>
                </a:solidFill>
                <a:uFill>
                  <a:solidFill>
                    <a:srgbClr val="FFFFFF"/>
                  </a:solidFill>
                </a:uFill>
                <a:latin typeface="Calibri"/>
                <a:ea typeface="Calibri"/>
                <a:hlinkClick r:id="rId2"/>
              </a:rPr>
              <a:t>http://jenkins-ci.org/</a:t>
            </a:r>
            <a:r>
              <a:rPr lang="en-IN" sz="2090" b="0" strike="noStrike" spc="-1">
                <a:solidFill>
                  <a:srgbClr val="000000"/>
                </a:solidFill>
                <a:uFill>
                  <a:solidFill>
                    <a:srgbClr val="FFFFFF"/>
                  </a:solidFill>
                </a:uFill>
                <a:latin typeface="Calibri"/>
                <a:ea typeface="Calibri"/>
              </a:rPr>
              <a:t>) is</a:t>
            </a:r>
            <a:endParaRPr lang="en-IN" sz="1400" b="0" strike="noStrike" spc="-1">
              <a:solidFill>
                <a:srgbClr val="000000"/>
              </a:solidFill>
              <a:uFill>
                <a:solidFill>
                  <a:srgbClr val="FFFFFF"/>
                </a:solidFill>
              </a:uFill>
              <a:latin typeface="Arial"/>
            </a:endParaRPr>
          </a:p>
          <a:p>
            <a:pPr marL="457200" indent="-36108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Easy to install</a:t>
            </a:r>
            <a:endParaRPr lang="en-IN" sz="1400" b="0" strike="noStrike" spc="-1">
              <a:solidFill>
                <a:srgbClr val="000000"/>
              </a:solidFill>
              <a:uFill>
                <a:solidFill>
                  <a:srgbClr val="FFFFFF"/>
                </a:solidFill>
              </a:uFill>
              <a:latin typeface="Arial"/>
            </a:endParaRPr>
          </a:p>
          <a:p>
            <a:pPr marL="457200" indent="-36108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Easy to use</a:t>
            </a:r>
            <a:endParaRPr lang="en-IN" sz="1400" b="0" strike="noStrike" spc="-1">
              <a:solidFill>
                <a:srgbClr val="000000"/>
              </a:solidFill>
              <a:uFill>
                <a:solidFill>
                  <a:srgbClr val="FFFFFF"/>
                </a:solidFill>
              </a:uFill>
              <a:latin typeface="Arial"/>
            </a:endParaRPr>
          </a:p>
          <a:p>
            <a:pPr marL="457200" indent="-36108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Multi-technology</a:t>
            </a:r>
            <a:endParaRPr lang="en-IN" sz="1400" b="0" strike="noStrike" spc="-1">
              <a:solidFill>
                <a:srgbClr val="000000"/>
              </a:solidFill>
              <a:uFill>
                <a:solidFill>
                  <a:srgbClr val="FFFFFF"/>
                </a:solidFill>
              </a:uFill>
              <a:latin typeface="Arial"/>
            </a:endParaRPr>
          </a:p>
          <a:p>
            <a:pPr marL="457200" indent="-36108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Multi-platform</a:t>
            </a:r>
            <a:endParaRPr lang="en-IN" sz="1400" b="0" strike="noStrike" spc="-1">
              <a:solidFill>
                <a:srgbClr val="000000"/>
              </a:solidFill>
              <a:uFill>
                <a:solidFill>
                  <a:srgbClr val="FFFFFF"/>
                </a:solidFill>
              </a:uFill>
              <a:latin typeface="Arial"/>
            </a:endParaRPr>
          </a:p>
          <a:p>
            <a:pPr marL="457200" indent="-36108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Widely used</a:t>
            </a:r>
            <a:endParaRPr lang="en-IN" sz="1400" b="0" strike="noStrike" spc="-1">
              <a:solidFill>
                <a:srgbClr val="000000"/>
              </a:solidFill>
              <a:uFill>
                <a:solidFill>
                  <a:srgbClr val="FFFFFF"/>
                </a:solidFill>
              </a:uFill>
              <a:latin typeface="Arial"/>
            </a:endParaRPr>
          </a:p>
          <a:p>
            <a:pPr marL="457200" indent="-36108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Extensible</a:t>
            </a:r>
            <a:endParaRPr lang="en-IN" sz="1400" b="0" strike="noStrike" spc="-1">
              <a:solidFill>
                <a:srgbClr val="000000"/>
              </a:solidFill>
              <a:uFill>
                <a:solidFill>
                  <a:srgbClr val="FFFFFF"/>
                </a:solidFill>
              </a:uFill>
              <a:latin typeface="Arial"/>
            </a:endParaRPr>
          </a:p>
          <a:p>
            <a:pPr marL="457200" indent="-36108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Free</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51" name="TextShape 2"/>
          <p:cNvSpPr txBox="1"/>
          <p:nvPr/>
        </p:nvSpPr>
        <p:spPr>
          <a:xfrm>
            <a:off x="6647400" y="4746600"/>
            <a:ext cx="2117520" cy="272520"/>
          </a:xfrm>
          <a:prstGeom prst="rect">
            <a:avLst/>
          </a:prstGeom>
          <a:noFill/>
          <a:ln>
            <a:noFill/>
          </a:ln>
        </p:spPr>
        <p:txBody>
          <a:bodyPr anchor="ctr"/>
          <a:lstStyle/>
          <a:p>
            <a:pPr algn="r">
              <a:lnSpc>
                <a:spcPct val="100000"/>
              </a:lnSpc>
            </a:pPr>
            <a:fld id="{CB1F5BF1-FF2D-459F-9617-4B7BA92555D0}" type="slidenum">
              <a:rPr lang="en-IN" sz="900" b="0" strike="noStrike" spc="-1">
                <a:solidFill>
                  <a:srgbClr val="888888"/>
                </a:solidFill>
                <a:uFill>
                  <a:solidFill>
                    <a:srgbClr val="FFFFFF"/>
                  </a:solidFill>
                </a:uFill>
                <a:latin typeface="Calibri"/>
                <a:ea typeface="Calibri"/>
              </a:rPr>
              <a:t>13</a:t>
            </a:fld>
            <a:endParaRPr lang="en-IN" sz="1400" b="0" strike="noStrike" spc="-1">
              <a:solidFill>
                <a:srgbClr val="000000"/>
              </a:solidFill>
              <a:uFill>
                <a:solidFill>
                  <a:srgbClr val="FFFFFF"/>
                </a:solidFill>
              </a:uFill>
              <a:latin typeface="Times New Roman"/>
            </a:endParaRPr>
          </a:p>
        </p:txBody>
      </p:sp>
      <p:sp>
        <p:nvSpPr>
          <p:cNvPr id="152" name="TextShape 3"/>
          <p:cNvSpPr txBox="1"/>
          <p:nvPr/>
        </p:nvSpPr>
        <p:spPr>
          <a:xfrm>
            <a:off x="257400" y="89280"/>
            <a:ext cx="7391520" cy="581760"/>
          </a:xfrm>
          <a:prstGeom prst="rect">
            <a:avLst/>
          </a:prstGeom>
          <a:noFill/>
          <a:ln>
            <a:noFill/>
          </a:ln>
        </p:spPr>
        <p:txBody>
          <a:bodyPr anchor="ctr"/>
          <a:lstStyle/>
          <a:p>
            <a:pPr>
              <a:lnSpc>
                <a:spcPct val="100000"/>
              </a:lnSpc>
            </a:pPr>
            <a:r>
              <a:rPr lang="en-IN" sz="3290" b="0" strike="noStrike" spc="-1">
                <a:solidFill>
                  <a:srgbClr val="000000"/>
                </a:solidFill>
                <a:uFill>
                  <a:solidFill>
                    <a:srgbClr val="FFFFFF"/>
                  </a:solidFill>
                </a:uFill>
                <a:latin typeface="Calibri"/>
                <a:ea typeface="Calibri"/>
              </a:rPr>
              <a:t>Jenkins for Developer</a:t>
            </a:r>
            <a:endParaRPr lang="en-IN" sz="1400" b="0" strike="noStrike" spc="-1">
              <a:solidFill>
                <a:srgbClr val="000000"/>
              </a:solidFill>
              <a:uFill>
                <a:solidFill>
                  <a:srgbClr val="FFFFFF"/>
                </a:solidFill>
              </a:uFill>
              <a:latin typeface="Arial"/>
            </a:endParaRPr>
          </a:p>
        </p:txBody>
      </p:sp>
      <p:sp>
        <p:nvSpPr>
          <p:cNvPr id="153" name="TextShape 4"/>
          <p:cNvSpPr txBox="1"/>
          <p:nvPr/>
        </p:nvSpPr>
        <p:spPr>
          <a:xfrm>
            <a:off x="525240" y="936000"/>
            <a:ext cx="8117640" cy="3249000"/>
          </a:xfrm>
          <a:prstGeom prst="rect">
            <a:avLst/>
          </a:prstGeom>
          <a:noFill/>
          <a:ln>
            <a:noFill/>
          </a:ln>
        </p:spPr>
        <p:txBody>
          <a:bodyPr/>
          <a:lstStyle/>
          <a:p>
            <a:pPr marL="457200" indent="-36108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Easy to install</a:t>
            </a:r>
            <a:endParaRPr lang="en-IN" sz="1400" b="0" strike="noStrike" spc="-1">
              <a:solidFill>
                <a:srgbClr val="000000"/>
              </a:solidFill>
              <a:uFill>
                <a:solidFill>
                  <a:srgbClr val="FFFFFF"/>
                </a:solidFill>
              </a:uFill>
              <a:latin typeface="Arial"/>
            </a:endParaRPr>
          </a:p>
          <a:p>
            <a:pPr marL="914400" lvl="1" indent="-34200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Download one file – jenkins.war</a:t>
            </a:r>
            <a:endParaRPr lang="en-IN" sz="1400" b="0" strike="noStrike" spc="-1">
              <a:solidFill>
                <a:srgbClr val="000000"/>
              </a:solidFill>
              <a:uFill>
                <a:solidFill>
                  <a:srgbClr val="FFFFFF"/>
                </a:solidFill>
              </a:uFill>
              <a:latin typeface="Arial"/>
            </a:endParaRPr>
          </a:p>
          <a:p>
            <a:pPr marL="914400" lvl="1" indent="-34200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Run one command – java –jar jenkins.war</a:t>
            </a:r>
            <a:endParaRPr lang="en-IN" sz="1400" b="0" strike="noStrike" spc="-1">
              <a:solidFill>
                <a:srgbClr val="000000"/>
              </a:solidFill>
              <a:uFill>
                <a:solidFill>
                  <a:srgbClr val="FFFFFF"/>
                </a:solidFill>
              </a:uFill>
              <a:latin typeface="Arial"/>
            </a:endParaRPr>
          </a:p>
          <a:p>
            <a:pPr marL="457200" indent="-36108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Easy to use</a:t>
            </a:r>
            <a:endParaRPr lang="en-IN" sz="1400" b="0" strike="noStrike" spc="-1">
              <a:solidFill>
                <a:srgbClr val="000000"/>
              </a:solidFill>
              <a:uFill>
                <a:solidFill>
                  <a:srgbClr val="FFFFFF"/>
                </a:solidFill>
              </a:uFill>
              <a:latin typeface="Arial"/>
            </a:endParaRPr>
          </a:p>
          <a:p>
            <a:pPr marL="914400" lvl="1" indent="-34200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Create a new job – checkout and build a small project</a:t>
            </a:r>
            <a:endParaRPr lang="en-IN" sz="1400" b="0" strike="noStrike" spc="-1">
              <a:solidFill>
                <a:srgbClr val="000000"/>
              </a:solidFill>
              <a:uFill>
                <a:solidFill>
                  <a:srgbClr val="FFFFFF"/>
                </a:solidFill>
              </a:uFill>
              <a:latin typeface="Arial"/>
            </a:endParaRPr>
          </a:p>
          <a:p>
            <a:pPr marL="914400" lvl="1" indent="-34200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Checkin a change – watch it build</a:t>
            </a:r>
            <a:endParaRPr lang="en-IN" sz="1400" b="0" strike="noStrike" spc="-1">
              <a:solidFill>
                <a:srgbClr val="000000"/>
              </a:solidFill>
              <a:uFill>
                <a:solidFill>
                  <a:srgbClr val="FFFFFF"/>
                </a:solidFill>
              </a:uFill>
              <a:latin typeface="Arial"/>
            </a:endParaRPr>
          </a:p>
          <a:p>
            <a:pPr marL="914400" lvl="1" indent="-34200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Create a test – watch it build and run</a:t>
            </a:r>
            <a:endParaRPr lang="en-IN" sz="1400" b="0" strike="noStrike" spc="-1">
              <a:solidFill>
                <a:srgbClr val="000000"/>
              </a:solidFill>
              <a:uFill>
                <a:solidFill>
                  <a:srgbClr val="FFFFFF"/>
                </a:solidFill>
              </a:uFill>
              <a:latin typeface="Arial"/>
            </a:endParaRPr>
          </a:p>
          <a:p>
            <a:pPr marL="914400" lvl="1" indent="-34200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Fix a test – checkin and watch it pass</a:t>
            </a:r>
            <a:endParaRPr lang="en-IN" sz="1400" b="0" strike="noStrike" spc="-1">
              <a:solidFill>
                <a:srgbClr val="000000"/>
              </a:solidFill>
              <a:uFill>
                <a:solidFill>
                  <a:srgbClr val="FFFFFF"/>
                </a:solidFill>
              </a:uFill>
              <a:latin typeface="Arial"/>
            </a:endParaRPr>
          </a:p>
          <a:p>
            <a:pPr marL="457200" indent="-36108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Multi-technology</a:t>
            </a:r>
            <a:endParaRPr lang="en-IN" sz="1400" b="0" strike="noStrike" spc="-1">
              <a:solidFill>
                <a:srgbClr val="000000"/>
              </a:solidFill>
              <a:uFill>
                <a:solidFill>
                  <a:srgbClr val="FFFFFF"/>
                </a:solidFill>
              </a:uFill>
              <a:latin typeface="Arial"/>
            </a:endParaRPr>
          </a:p>
          <a:p>
            <a:pPr marL="914400" lvl="1" indent="-34200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Build C, Java, C#, Python, Perl, SQL, etc.</a:t>
            </a:r>
            <a:endParaRPr lang="en-IN" sz="1400" b="0" strike="noStrike" spc="-1">
              <a:solidFill>
                <a:srgbClr val="000000"/>
              </a:solidFill>
              <a:uFill>
                <a:solidFill>
                  <a:srgbClr val="FFFFFF"/>
                </a:solidFill>
              </a:uFill>
              <a:latin typeface="Arial"/>
            </a:endParaRPr>
          </a:p>
          <a:p>
            <a:pPr marL="914400" lvl="1" indent="-342000">
              <a:lnSpc>
                <a:spcPct val="90000"/>
              </a:lnSpc>
              <a:buClr>
                <a:srgbClr val="000000"/>
              </a:buClr>
              <a:buFont typeface="Arial"/>
              <a:buChar char="•"/>
            </a:pPr>
            <a:r>
              <a:rPr lang="en-IN" sz="2090" b="0" strike="noStrike" spc="-1">
                <a:solidFill>
                  <a:srgbClr val="000000"/>
                </a:solidFill>
                <a:uFill>
                  <a:solidFill>
                    <a:srgbClr val="FFFFFF"/>
                  </a:solidFill>
                </a:uFill>
                <a:latin typeface="Calibri"/>
                <a:ea typeface="Calibri"/>
              </a:rPr>
              <a:t>Test with Junit, Nunit, MSTest, etc.</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55" name="TextShape 2"/>
          <p:cNvSpPr txBox="1"/>
          <p:nvPr/>
        </p:nvSpPr>
        <p:spPr>
          <a:xfrm>
            <a:off x="6647400" y="4746600"/>
            <a:ext cx="2117520" cy="272520"/>
          </a:xfrm>
          <a:prstGeom prst="rect">
            <a:avLst/>
          </a:prstGeom>
          <a:noFill/>
          <a:ln>
            <a:noFill/>
          </a:ln>
        </p:spPr>
        <p:txBody>
          <a:bodyPr anchor="ctr"/>
          <a:lstStyle/>
          <a:p>
            <a:pPr algn="r">
              <a:lnSpc>
                <a:spcPct val="100000"/>
              </a:lnSpc>
            </a:pPr>
            <a:fld id="{8B56FA6B-E9F3-4F04-A4D5-8D46527A0882}" type="slidenum">
              <a:rPr lang="en-IN" sz="900" b="0" strike="noStrike" spc="-1">
                <a:solidFill>
                  <a:srgbClr val="888888"/>
                </a:solidFill>
                <a:uFill>
                  <a:solidFill>
                    <a:srgbClr val="FFFFFF"/>
                  </a:solidFill>
                </a:uFill>
                <a:latin typeface="Calibri"/>
                <a:ea typeface="Calibri"/>
              </a:rPr>
              <a:t>14</a:t>
            </a:fld>
            <a:endParaRPr lang="en-IN" sz="1400" b="0" strike="noStrike" spc="-1">
              <a:solidFill>
                <a:srgbClr val="000000"/>
              </a:solidFill>
              <a:uFill>
                <a:solidFill>
                  <a:srgbClr val="FFFFFF"/>
                </a:solidFill>
              </a:uFill>
              <a:latin typeface="Times New Roman"/>
            </a:endParaRPr>
          </a:p>
        </p:txBody>
      </p:sp>
      <p:sp>
        <p:nvSpPr>
          <p:cNvPr id="156" name="TextShape 3"/>
          <p:cNvSpPr txBox="1"/>
          <p:nvPr/>
        </p:nvSpPr>
        <p:spPr>
          <a:xfrm>
            <a:off x="257400" y="89280"/>
            <a:ext cx="7391520" cy="581760"/>
          </a:xfrm>
          <a:prstGeom prst="rect">
            <a:avLst/>
          </a:prstGeom>
          <a:noFill/>
          <a:ln>
            <a:noFill/>
          </a:ln>
        </p:spPr>
        <p:txBody>
          <a:bodyPr anchor="ctr"/>
          <a:lstStyle/>
          <a:p>
            <a:pPr>
              <a:lnSpc>
                <a:spcPct val="100000"/>
              </a:lnSpc>
            </a:pPr>
            <a:r>
              <a:rPr lang="en-IN" sz="3290" b="0" strike="noStrike" spc="-1">
                <a:solidFill>
                  <a:srgbClr val="000000"/>
                </a:solidFill>
                <a:uFill>
                  <a:solidFill>
                    <a:srgbClr val="FFFFFF"/>
                  </a:solidFill>
                </a:uFill>
                <a:latin typeface="Calibri"/>
                <a:ea typeface="Calibri"/>
              </a:rPr>
              <a:t>Installing Jenkins </a:t>
            </a:r>
            <a:endParaRPr lang="en-IN" sz="1400" b="0" strike="noStrike" spc="-1">
              <a:solidFill>
                <a:srgbClr val="000000"/>
              </a:solidFill>
              <a:uFill>
                <a:solidFill>
                  <a:srgbClr val="FFFFFF"/>
                </a:solidFill>
              </a:uFill>
              <a:latin typeface="Arial"/>
            </a:endParaRPr>
          </a:p>
        </p:txBody>
      </p:sp>
      <p:sp>
        <p:nvSpPr>
          <p:cNvPr id="157" name="TextShape 4"/>
          <p:cNvSpPr txBox="1"/>
          <p:nvPr/>
        </p:nvSpPr>
        <p:spPr>
          <a:xfrm>
            <a:off x="525240" y="936000"/>
            <a:ext cx="8117640" cy="3249000"/>
          </a:xfrm>
          <a:prstGeom prst="rect">
            <a:avLst/>
          </a:prstGeom>
          <a:noFill/>
          <a:ln>
            <a:noFill/>
          </a:ln>
        </p:spPr>
        <p:txBody>
          <a:bodyPr/>
          <a:lstStyle/>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1 : Download Jenkins war file - https://jenkins.io/</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2 : Place the war file into any location on your system</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3 : goto command prompt </a:t>
            </a:r>
            <a:endParaRPr lang="en-IN" sz="1400" b="0" strike="noStrike" spc="-1">
              <a:solidFill>
                <a:srgbClr val="000000"/>
              </a:solidFill>
              <a:uFill>
                <a:solidFill>
                  <a:srgbClr val="FFFFFF"/>
                </a:solidFill>
              </a:uFill>
              <a:latin typeface="Arial"/>
            </a:endParaRPr>
          </a:p>
          <a:p>
            <a:pPr marL="914400" indent="457200">
              <a:lnSpc>
                <a:spcPct val="115000"/>
              </a:lnSpc>
            </a:pPr>
            <a:r>
              <a:rPr lang="en-IN" sz="2000" b="0" strike="noStrike" spc="-1">
                <a:solidFill>
                  <a:srgbClr val="000000"/>
                </a:solidFill>
                <a:uFill>
                  <a:solidFill>
                    <a:srgbClr val="FFFFFF"/>
                  </a:solidFill>
                </a:uFill>
                <a:latin typeface="Arial"/>
                <a:ea typeface="Arial"/>
              </a:rPr>
              <a:t>- goto folder where jenkins.war is</a:t>
            </a:r>
            <a:endParaRPr lang="en-IN" sz="1400" b="0" strike="noStrike" spc="-1">
              <a:solidFill>
                <a:srgbClr val="000000"/>
              </a:solidFill>
              <a:uFill>
                <a:solidFill>
                  <a:srgbClr val="FFFFFF"/>
                </a:solidFill>
              </a:uFill>
              <a:latin typeface="Arial"/>
            </a:endParaRPr>
          </a:p>
          <a:p>
            <a:pPr marL="914400" indent="457200">
              <a:lnSpc>
                <a:spcPct val="115000"/>
              </a:lnSpc>
            </a:pPr>
            <a:r>
              <a:rPr lang="en-IN" sz="2000" b="0" strike="noStrike" spc="-1">
                <a:solidFill>
                  <a:srgbClr val="000000"/>
                </a:solidFill>
                <a:uFill>
                  <a:solidFill>
                    <a:srgbClr val="FFFFFF"/>
                  </a:solidFill>
                </a:uFill>
                <a:latin typeface="Arial"/>
                <a:ea typeface="Arial"/>
              </a:rPr>
              <a:t>- java -jar jenkins.war</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4 : goto browser - http://localhost:8080 (- -httpPort=9090)</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5 : install required plugins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6 : get started with Jenkins </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59" name="TextShape 2"/>
          <p:cNvSpPr txBox="1"/>
          <p:nvPr/>
        </p:nvSpPr>
        <p:spPr>
          <a:xfrm>
            <a:off x="6647400" y="4746600"/>
            <a:ext cx="2117520" cy="272520"/>
          </a:xfrm>
          <a:prstGeom prst="rect">
            <a:avLst/>
          </a:prstGeom>
          <a:noFill/>
          <a:ln>
            <a:noFill/>
          </a:ln>
        </p:spPr>
        <p:txBody>
          <a:bodyPr anchor="ctr"/>
          <a:lstStyle/>
          <a:p>
            <a:pPr algn="r">
              <a:lnSpc>
                <a:spcPct val="100000"/>
              </a:lnSpc>
            </a:pPr>
            <a:fld id="{25A0D0AB-29AA-48E0-8A6C-C627F296DBB4}" type="slidenum">
              <a:rPr lang="en-IN" sz="900" b="0" strike="noStrike" spc="-1">
                <a:solidFill>
                  <a:srgbClr val="888888"/>
                </a:solidFill>
                <a:uFill>
                  <a:solidFill>
                    <a:srgbClr val="FFFFFF"/>
                  </a:solidFill>
                </a:uFill>
                <a:latin typeface="Calibri"/>
                <a:ea typeface="Calibri"/>
              </a:rPr>
              <a:t>15</a:t>
            </a:fld>
            <a:endParaRPr lang="en-IN" sz="1400" b="0" strike="noStrike" spc="-1">
              <a:solidFill>
                <a:srgbClr val="000000"/>
              </a:solidFill>
              <a:uFill>
                <a:solidFill>
                  <a:srgbClr val="FFFFFF"/>
                </a:solidFill>
              </a:uFill>
              <a:latin typeface="Times New Roman"/>
            </a:endParaRPr>
          </a:p>
        </p:txBody>
      </p:sp>
      <p:sp>
        <p:nvSpPr>
          <p:cNvPr id="160" name="TextShape 3"/>
          <p:cNvSpPr txBox="1"/>
          <p:nvPr/>
        </p:nvSpPr>
        <p:spPr>
          <a:xfrm>
            <a:off x="257400" y="89280"/>
            <a:ext cx="7391520" cy="581760"/>
          </a:xfrm>
          <a:prstGeom prst="rect">
            <a:avLst/>
          </a:prstGeom>
          <a:noFill/>
          <a:ln>
            <a:noFill/>
          </a:ln>
        </p:spPr>
        <p:txBody>
          <a:bodyPr anchor="ctr"/>
          <a:lstStyle/>
          <a:p>
            <a:pPr>
              <a:lnSpc>
                <a:spcPct val="100000"/>
              </a:lnSpc>
            </a:pPr>
            <a:r>
              <a:rPr lang="en-IN" sz="3290" b="0" strike="noStrike" spc="-1">
                <a:solidFill>
                  <a:srgbClr val="000000"/>
                </a:solidFill>
                <a:uFill>
                  <a:solidFill>
                    <a:srgbClr val="FFFFFF"/>
                  </a:solidFill>
                </a:uFill>
                <a:latin typeface="Calibri"/>
                <a:ea typeface="Calibri"/>
              </a:rPr>
              <a:t>Setting up Jenkins on Tomcat</a:t>
            </a:r>
            <a:endParaRPr lang="en-IN" sz="1400" b="0" strike="noStrike" spc="-1">
              <a:solidFill>
                <a:srgbClr val="000000"/>
              </a:solidFill>
              <a:uFill>
                <a:solidFill>
                  <a:srgbClr val="FFFFFF"/>
                </a:solidFill>
              </a:uFill>
              <a:latin typeface="Arial"/>
            </a:endParaRPr>
          </a:p>
        </p:txBody>
      </p:sp>
      <p:sp>
        <p:nvSpPr>
          <p:cNvPr id="161" name="TextShape 4"/>
          <p:cNvSpPr txBox="1"/>
          <p:nvPr/>
        </p:nvSpPr>
        <p:spPr>
          <a:xfrm>
            <a:off x="525240" y="936000"/>
            <a:ext cx="8117640" cy="3249000"/>
          </a:xfrm>
          <a:prstGeom prst="rect">
            <a:avLst/>
          </a:prstGeom>
          <a:noFill/>
          <a:ln>
            <a:noFill/>
          </a:ln>
        </p:spPr>
        <p:txBody>
          <a:bodyPr/>
          <a:lstStyle/>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Why?</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Running Jenkins standalone (jetty/winstone) vs Running Jenkins on Tomcat</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https://wiki.jenkins.io/display/JENKINS/Containers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Pre-requisite***Tomcat 5 or above******java(7 or above) should be available***</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1 : Download Tomcat </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2 : Unzip and place tomcat folder at any location</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3 : Copy/Place the jenkins.war file inside tomcat/webapps folder</a:t>
            </a:r>
            <a:endParaRPr lang="en-IN" sz="1400" b="0" strike="noStrike" spc="-1">
              <a:solidFill>
                <a:srgbClr val="000000"/>
              </a:solidFill>
              <a:uFill>
                <a:solidFill>
                  <a:srgbClr val="FFFFFF"/>
                </a:solidFill>
              </a:uFill>
              <a:latin typeface="Arial"/>
            </a:endParaRPr>
          </a:p>
          <a:p>
            <a:pPr marL="457200">
              <a:lnSpc>
                <a:spcPct val="115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63" name="TextShape 2"/>
          <p:cNvSpPr txBox="1"/>
          <p:nvPr/>
        </p:nvSpPr>
        <p:spPr>
          <a:xfrm>
            <a:off x="6647400" y="4746600"/>
            <a:ext cx="2117520" cy="272520"/>
          </a:xfrm>
          <a:prstGeom prst="rect">
            <a:avLst/>
          </a:prstGeom>
          <a:noFill/>
          <a:ln>
            <a:noFill/>
          </a:ln>
        </p:spPr>
        <p:txBody>
          <a:bodyPr anchor="ctr"/>
          <a:lstStyle/>
          <a:p>
            <a:pPr algn="r">
              <a:lnSpc>
                <a:spcPct val="100000"/>
              </a:lnSpc>
            </a:pPr>
            <a:fld id="{8909B1F8-D87F-4691-81C2-16A5F63B3E3F}" type="slidenum">
              <a:rPr lang="en-IN" sz="900" b="0" strike="noStrike" spc="-1">
                <a:solidFill>
                  <a:srgbClr val="888888"/>
                </a:solidFill>
                <a:uFill>
                  <a:solidFill>
                    <a:srgbClr val="FFFFFF"/>
                  </a:solidFill>
                </a:uFill>
                <a:latin typeface="Calibri"/>
                <a:ea typeface="Calibri"/>
              </a:rPr>
              <a:t>16</a:t>
            </a:fld>
            <a:endParaRPr lang="en-IN" sz="1400" b="0" strike="noStrike" spc="-1">
              <a:solidFill>
                <a:srgbClr val="000000"/>
              </a:solidFill>
              <a:uFill>
                <a:solidFill>
                  <a:srgbClr val="FFFFFF"/>
                </a:solidFill>
              </a:uFill>
              <a:latin typeface="Times New Roman"/>
            </a:endParaRPr>
          </a:p>
        </p:txBody>
      </p:sp>
      <p:sp>
        <p:nvSpPr>
          <p:cNvPr id="164" name="TextShape 3"/>
          <p:cNvSpPr txBox="1"/>
          <p:nvPr/>
        </p:nvSpPr>
        <p:spPr>
          <a:xfrm>
            <a:off x="257400" y="89280"/>
            <a:ext cx="7391520" cy="581760"/>
          </a:xfrm>
          <a:prstGeom prst="rect">
            <a:avLst/>
          </a:prstGeom>
          <a:noFill/>
          <a:ln>
            <a:noFill/>
          </a:ln>
        </p:spPr>
        <p:txBody>
          <a:bodyPr anchor="ctr"/>
          <a:lstStyle/>
          <a:p>
            <a:pPr>
              <a:lnSpc>
                <a:spcPct val="100000"/>
              </a:lnSpc>
            </a:pPr>
            <a:r>
              <a:rPr lang="en-IN" sz="3290" b="0" strike="noStrike" spc="-1">
                <a:solidFill>
                  <a:srgbClr val="000000"/>
                </a:solidFill>
                <a:uFill>
                  <a:solidFill>
                    <a:srgbClr val="FFFFFF"/>
                  </a:solidFill>
                </a:uFill>
                <a:latin typeface="Calibri"/>
                <a:ea typeface="Calibri"/>
              </a:rPr>
              <a:t>Setting up Jenkins on Tomcat</a:t>
            </a:r>
            <a:endParaRPr lang="en-IN" sz="1400" b="0" strike="noStrike" spc="-1">
              <a:solidFill>
                <a:srgbClr val="000000"/>
              </a:solidFill>
              <a:uFill>
                <a:solidFill>
                  <a:srgbClr val="FFFFFF"/>
                </a:solidFill>
              </a:uFill>
              <a:latin typeface="Arial"/>
            </a:endParaRPr>
          </a:p>
        </p:txBody>
      </p:sp>
      <p:sp>
        <p:nvSpPr>
          <p:cNvPr id="165" name="TextShape 4"/>
          <p:cNvSpPr txBox="1"/>
          <p:nvPr/>
        </p:nvSpPr>
        <p:spPr>
          <a:xfrm>
            <a:off x="525240" y="936000"/>
            <a:ext cx="8117640" cy="3249000"/>
          </a:xfrm>
          <a:prstGeom prst="rect">
            <a:avLst/>
          </a:prstGeom>
          <a:noFill/>
          <a:ln>
            <a:noFill/>
          </a:ln>
        </p:spPr>
        <p:txBody>
          <a:bodyPr/>
          <a:lstStyle/>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4 : Goto commandpromt (cmd) - windows  |  terminal - mac</a:t>
            </a:r>
            <a:endParaRPr lang="en-IN" sz="1400" b="0" strike="noStrike" spc="-1">
              <a:solidFill>
                <a:srgbClr val="000000"/>
              </a:solidFill>
              <a:uFill>
                <a:solidFill>
                  <a:srgbClr val="FFFFFF"/>
                </a:solidFill>
              </a:uFill>
              <a:latin typeface="Arial"/>
            </a:endParaRPr>
          </a:p>
          <a:p>
            <a:pPr marL="457200" indent="457200">
              <a:lnSpc>
                <a:spcPct val="115000"/>
              </a:lnSpc>
            </a:pPr>
            <a:r>
              <a:rPr lang="en-IN" sz="2000" b="0" strike="noStrike" spc="-1">
                <a:solidFill>
                  <a:srgbClr val="000000"/>
                </a:solidFill>
                <a:uFill>
                  <a:solidFill>
                    <a:srgbClr val="FFFFFF"/>
                  </a:solidFill>
                </a:uFill>
                <a:latin typeface="Arial"/>
                <a:ea typeface="Arial"/>
              </a:rPr>
              <a:t>- goto tomcat/bin directory</a:t>
            </a:r>
            <a:endParaRPr lang="en-IN" sz="1400" b="0" strike="noStrike" spc="-1">
              <a:solidFill>
                <a:srgbClr val="000000"/>
              </a:solidFill>
              <a:uFill>
                <a:solidFill>
                  <a:srgbClr val="FFFFFF"/>
                </a:solidFill>
              </a:uFill>
              <a:latin typeface="Arial"/>
            </a:endParaRPr>
          </a:p>
          <a:p>
            <a:pPr marL="457200" indent="457200">
              <a:lnSpc>
                <a:spcPct val="115000"/>
              </a:lnSpc>
            </a:pPr>
            <a:r>
              <a:rPr lang="en-IN" sz="2000" b="0" strike="noStrike" spc="-1">
                <a:solidFill>
                  <a:srgbClr val="000000"/>
                </a:solidFill>
                <a:uFill>
                  <a:solidFill>
                    <a:srgbClr val="FFFFFF"/>
                  </a:solidFill>
                </a:uFill>
                <a:latin typeface="Arial"/>
                <a:ea typeface="Arial"/>
              </a:rPr>
              <a:t>- make all files executable : chmod +x *.sh</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In case of windows this command will not work. This step might not be needed if you are on windows. Else you can right click on the file/folder goto security tab and change the permissions.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5 : Start Tomcat : ./startup.sh</a:t>
            </a:r>
            <a:endParaRPr lang="en-IN" sz="1400" b="0" strike="noStrike" spc="-1">
              <a:solidFill>
                <a:srgbClr val="000000"/>
              </a:solidFill>
              <a:uFill>
                <a:solidFill>
                  <a:srgbClr val="FFFFFF"/>
                </a:solidFill>
              </a:uFill>
              <a:latin typeface="Arial"/>
            </a:endParaRPr>
          </a:p>
          <a:p>
            <a:pPr marL="457200">
              <a:lnSpc>
                <a:spcPct val="115000"/>
              </a:lnSpc>
            </a:pPr>
            <a:r>
              <a:rPr lang="en-IN" sz="2000" b="0" strike="noStrike" spc="-1">
                <a:solidFill>
                  <a:srgbClr val="000000"/>
                </a:solidFill>
                <a:uFill>
                  <a:solidFill>
                    <a:srgbClr val="FFFFFF"/>
                  </a:solidFill>
                </a:uFill>
                <a:latin typeface="Arial"/>
                <a:ea typeface="Arial"/>
              </a:rPr>
              <a:t>(to shutdown tomcat : ./shutdown.sh)</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67" name="TextShape 2"/>
          <p:cNvSpPr txBox="1"/>
          <p:nvPr/>
        </p:nvSpPr>
        <p:spPr>
          <a:xfrm>
            <a:off x="6647400" y="4746600"/>
            <a:ext cx="2117520" cy="272520"/>
          </a:xfrm>
          <a:prstGeom prst="rect">
            <a:avLst/>
          </a:prstGeom>
          <a:noFill/>
          <a:ln>
            <a:noFill/>
          </a:ln>
        </p:spPr>
        <p:txBody>
          <a:bodyPr anchor="ctr"/>
          <a:lstStyle/>
          <a:p>
            <a:pPr algn="r">
              <a:lnSpc>
                <a:spcPct val="100000"/>
              </a:lnSpc>
            </a:pPr>
            <a:fld id="{22DF7203-30DA-464F-BE13-E4FD0F0639D4}" type="slidenum">
              <a:rPr lang="en-IN" sz="900" b="0" strike="noStrike" spc="-1">
                <a:solidFill>
                  <a:srgbClr val="888888"/>
                </a:solidFill>
                <a:uFill>
                  <a:solidFill>
                    <a:srgbClr val="FFFFFF"/>
                  </a:solidFill>
                </a:uFill>
                <a:latin typeface="Calibri"/>
                <a:ea typeface="Calibri"/>
              </a:rPr>
              <a:t>17</a:t>
            </a:fld>
            <a:endParaRPr lang="en-IN" sz="1400" b="0" strike="noStrike" spc="-1">
              <a:solidFill>
                <a:srgbClr val="000000"/>
              </a:solidFill>
              <a:uFill>
                <a:solidFill>
                  <a:srgbClr val="FFFFFF"/>
                </a:solidFill>
              </a:uFill>
              <a:latin typeface="Times New Roman"/>
            </a:endParaRPr>
          </a:p>
        </p:txBody>
      </p:sp>
      <p:sp>
        <p:nvSpPr>
          <p:cNvPr id="168" name="TextShape 3"/>
          <p:cNvSpPr txBox="1"/>
          <p:nvPr/>
        </p:nvSpPr>
        <p:spPr>
          <a:xfrm>
            <a:off x="257400" y="89280"/>
            <a:ext cx="7391520" cy="581760"/>
          </a:xfrm>
          <a:prstGeom prst="rect">
            <a:avLst/>
          </a:prstGeom>
          <a:noFill/>
          <a:ln>
            <a:noFill/>
          </a:ln>
        </p:spPr>
        <p:txBody>
          <a:bodyPr anchor="ctr"/>
          <a:lstStyle/>
          <a:p>
            <a:pPr>
              <a:lnSpc>
                <a:spcPct val="100000"/>
              </a:lnSpc>
            </a:pPr>
            <a:r>
              <a:rPr lang="en-IN" sz="3290" b="0" strike="noStrike" spc="-1">
                <a:solidFill>
                  <a:srgbClr val="000000"/>
                </a:solidFill>
                <a:uFill>
                  <a:solidFill>
                    <a:srgbClr val="FFFFFF"/>
                  </a:solidFill>
                </a:uFill>
                <a:latin typeface="Calibri"/>
                <a:ea typeface="Calibri"/>
              </a:rPr>
              <a:t>Setting up Jenkins on Tomcat</a:t>
            </a:r>
            <a:endParaRPr lang="en-IN" sz="1400" b="0" strike="noStrike" spc="-1">
              <a:solidFill>
                <a:srgbClr val="000000"/>
              </a:solidFill>
              <a:uFill>
                <a:solidFill>
                  <a:srgbClr val="FFFFFF"/>
                </a:solidFill>
              </a:uFill>
              <a:latin typeface="Arial"/>
            </a:endParaRPr>
          </a:p>
        </p:txBody>
      </p:sp>
      <p:sp>
        <p:nvSpPr>
          <p:cNvPr id="169" name="TextShape 4"/>
          <p:cNvSpPr txBox="1"/>
          <p:nvPr/>
        </p:nvSpPr>
        <p:spPr>
          <a:xfrm>
            <a:off x="525240" y="936000"/>
            <a:ext cx="8117640" cy="3249000"/>
          </a:xfrm>
          <a:prstGeom prst="rect">
            <a:avLst/>
          </a:prstGeom>
          <a:noFill/>
          <a:ln>
            <a:noFill/>
          </a:ln>
        </p:spPr>
        <p:txBody>
          <a:bodyPr/>
          <a:lstStyle/>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6 : verify if tomcat started : browser - http://localhost:8080</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7 : verify if jenkins is running on tomcat : http://localhost:8080/jenkins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How to Stop, Restart Jenkins – Common URL options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URL’s to stop or restart Jenkins </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http://[jenkins-server]/[command] where [command] can be</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exit - shutdown jenkins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restart - restart jenkins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reload - to reload the configuration</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systeminfo - to get all system properties</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71" name="TextShape 2"/>
          <p:cNvSpPr txBox="1"/>
          <p:nvPr/>
        </p:nvSpPr>
        <p:spPr>
          <a:xfrm>
            <a:off x="6647400" y="4746600"/>
            <a:ext cx="2117520" cy="272520"/>
          </a:xfrm>
          <a:prstGeom prst="rect">
            <a:avLst/>
          </a:prstGeom>
          <a:noFill/>
          <a:ln>
            <a:noFill/>
          </a:ln>
        </p:spPr>
        <p:txBody>
          <a:bodyPr anchor="ctr"/>
          <a:lstStyle/>
          <a:p>
            <a:pPr algn="r">
              <a:lnSpc>
                <a:spcPct val="100000"/>
              </a:lnSpc>
            </a:pPr>
            <a:fld id="{5B957430-855A-4122-A1BA-207210DC0560}" type="slidenum">
              <a:rPr lang="en-IN" sz="900" b="0" strike="noStrike" spc="-1">
                <a:solidFill>
                  <a:srgbClr val="888888"/>
                </a:solidFill>
                <a:uFill>
                  <a:solidFill>
                    <a:srgbClr val="FFFFFF"/>
                  </a:solidFill>
                </a:uFill>
                <a:latin typeface="Calibri"/>
                <a:ea typeface="Calibri"/>
              </a:rPr>
              <a:t>18</a:t>
            </a:fld>
            <a:endParaRPr lang="en-IN" sz="1400" b="0" strike="noStrike" spc="-1">
              <a:solidFill>
                <a:srgbClr val="000000"/>
              </a:solidFill>
              <a:uFill>
                <a:solidFill>
                  <a:srgbClr val="FFFFFF"/>
                </a:solidFill>
              </a:uFill>
              <a:latin typeface="Times New Roman"/>
            </a:endParaRPr>
          </a:p>
        </p:txBody>
      </p:sp>
      <p:sp>
        <p:nvSpPr>
          <p:cNvPr id="172" name="TextShape 3"/>
          <p:cNvSpPr txBox="1"/>
          <p:nvPr/>
        </p:nvSpPr>
        <p:spPr>
          <a:xfrm>
            <a:off x="257400" y="89280"/>
            <a:ext cx="7391520" cy="581760"/>
          </a:xfrm>
          <a:prstGeom prst="rect">
            <a:avLst/>
          </a:prstGeom>
          <a:noFill/>
          <a:ln>
            <a:noFill/>
          </a:ln>
        </p:spPr>
        <p:txBody>
          <a:bodyPr anchor="ctr"/>
          <a:lstStyle/>
          <a:p>
            <a:pPr>
              <a:lnSpc>
                <a:spcPct val="100000"/>
              </a:lnSpc>
            </a:pPr>
            <a:r>
              <a:rPr lang="en-IN" sz="3290" b="0" strike="noStrike" spc="-1">
                <a:solidFill>
                  <a:srgbClr val="000000"/>
                </a:solidFill>
                <a:uFill>
                  <a:solidFill>
                    <a:srgbClr val="FFFFFF"/>
                  </a:solidFill>
                </a:uFill>
                <a:latin typeface="Calibri"/>
                <a:ea typeface="Calibri"/>
              </a:rPr>
              <a:t>Changing Home Directory</a:t>
            </a:r>
            <a:endParaRPr lang="en-IN" sz="1400" b="0" strike="noStrike" spc="-1">
              <a:solidFill>
                <a:srgbClr val="000000"/>
              </a:solidFill>
              <a:uFill>
                <a:solidFill>
                  <a:srgbClr val="FFFFFF"/>
                </a:solidFill>
              </a:uFill>
              <a:latin typeface="Arial"/>
            </a:endParaRPr>
          </a:p>
        </p:txBody>
      </p:sp>
      <p:sp>
        <p:nvSpPr>
          <p:cNvPr id="173" name="TextShape 4"/>
          <p:cNvSpPr txBox="1"/>
          <p:nvPr/>
        </p:nvSpPr>
        <p:spPr>
          <a:xfrm>
            <a:off x="471960" y="749880"/>
            <a:ext cx="8117640" cy="3996720"/>
          </a:xfrm>
          <a:prstGeom prst="rect">
            <a:avLst/>
          </a:prstGeom>
          <a:noFill/>
          <a:ln>
            <a:noFill/>
          </a:ln>
        </p:spPr>
        <p:txBody>
          <a:bodyPr/>
          <a:lstStyle/>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Jenkins Home Directory contains:</a:t>
            </a:r>
            <a:endParaRPr lang="en-IN" sz="1400" b="0" strike="noStrike" spc="-1">
              <a:solidFill>
                <a:srgbClr val="000000"/>
              </a:solidFill>
              <a:uFill>
                <a:solidFill>
                  <a:srgbClr val="FFFFFF"/>
                </a:solidFill>
              </a:uFill>
              <a:latin typeface="Arial"/>
            </a:endParaRPr>
          </a:p>
          <a:p>
            <a:pPr marL="914400" lvl="1"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All configurations</a:t>
            </a:r>
            <a:endParaRPr lang="en-IN" sz="1400" b="0" strike="noStrike" spc="-1">
              <a:solidFill>
                <a:srgbClr val="000000"/>
              </a:solidFill>
              <a:uFill>
                <a:solidFill>
                  <a:srgbClr val="FFFFFF"/>
                </a:solidFill>
              </a:uFill>
              <a:latin typeface="Arial"/>
            </a:endParaRPr>
          </a:p>
          <a:p>
            <a:pPr marL="914400" lvl="1"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Plugins</a:t>
            </a:r>
            <a:endParaRPr lang="en-IN" sz="1400" b="0" strike="noStrike" spc="-1">
              <a:solidFill>
                <a:srgbClr val="000000"/>
              </a:solidFill>
              <a:uFill>
                <a:solidFill>
                  <a:srgbClr val="FFFFFF"/>
                </a:solidFill>
              </a:uFill>
              <a:latin typeface="Arial"/>
            </a:endParaRPr>
          </a:p>
          <a:p>
            <a:pPr marL="914400" lvl="1"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Jobs details</a:t>
            </a:r>
            <a:endParaRPr lang="en-IN" sz="1400" b="0" strike="noStrike" spc="-1">
              <a:solidFill>
                <a:srgbClr val="000000"/>
              </a:solidFill>
              <a:uFill>
                <a:solidFill>
                  <a:srgbClr val="FFFFFF"/>
                </a:solidFill>
              </a:uFill>
              <a:latin typeface="Arial"/>
            </a:endParaRPr>
          </a:p>
          <a:p>
            <a:pPr marL="914400" lvl="1"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Logs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Why:</a:t>
            </a:r>
            <a:endParaRPr lang="en-IN" sz="1400" b="0" strike="noStrike" spc="-1">
              <a:solidFill>
                <a:srgbClr val="000000"/>
              </a:solidFill>
              <a:uFill>
                <a:solidFill>
                  <a:srgbClr val="FFFFFF"/>
                </a:solidFill>
              </a:uFill>
              <a:latin typeface="Arial"/>
            </a:endParaRPr>
          </a:p>
          <a:p>
            <a:pPr marL="457200">
              <a:lnSpc>
                <a:spcPct val="115000"/>
              </a:lnSpc>
            </a:pPr>
            <a:r>
              <a:rPr lang="en-IN" sz="2000" b="0" strike="noStrike" spc="-1">
                <a:solidFill>
                  <a:srgbClr val="000000"/>
                </a:solidFill>
                <a:uFill>
                  <a:solidFill>
                    <a:srgbClr val="FFFFFF"/>
                  </a:solidFill>
                </a:uFill>
                <a:latin typeface="Arial"/>
                <a:ea typeface="Arial"/>
              </a:rPr>
              <a:t>-To move jenkins home dir to a location that has enough disk space</a:t>
            </a:r>
            <a:endParaRPr lang="en-IN" sz="1400" b="0" strike="noStrike" spc="-1">
              <a:solidFill>
                <a:srgbClr val="000000"/>
              </a:solidFill>
              <a:uFill>
                <a:solidFill>
                  <a:srgbClr val="FFFFFF"/>
                </a:solidFill>
              </a:uFill>
              <a:latin typeface="Arial"/>
            </a:endParaRPr>
          </a:p>
          <a:p>
            <a:pPr marL="457200">
              <a:lnSpc>
                <a:spcPct val="115000"/>
              </a:lnSpc>
            </a:pPr>
            <a:r>
              <a:rPr lang="en-IN" sz="2000" b="0" strike="noStrike" spc="-1">
                <a:solidFill>
                  <a:srgbClr val="000000"/>
                </a:solidFill>
                <a:uFill>
                  <a:solidFill>
                    <a:srgbClr val="FFFFFF"/>
                  </a:solidFill>
                </a:uFill>
                <a:latin typeface="Arial"/>
                <a:ea typeface="Arial"/>
              </a:rPr>
              <a:t>-Project requirements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How:</a:t>
            </a:r>
            <a:endParaRPr lang="en-IN" sz="1400" b="0" strike="noStrike" spc="-1">
              <a:solidFill>
                <a:srgbClr val="000000"/>
              </a:solidFill>
              <a:uFill>
                <a:solidFill>
                  <a:srgbClr val="FFFFFF"/>
                </a:solidFill>
              </a:uFill>
              <a:latin typeface="Arial"/>
            </a:endParaRPr>
          </a:p>
          <a:p>
            <a:pPr marL="914400" indent="-355320">
              <a:lnSpc>
                <a:spcPct val="115000"/>
              </a:lnSpc>
              <a:buClr>
                <a:srgbClr val="000000"/>
              </a:buClr>
              <a:buFont typeface="Arial"/>
              <a:buChar char="•"/>
            </a:pPr>
            <a:r>
              <a:rPr lang="en-IN" sz="2000" b="0" u="sng" strike="noStrike" spc="-1">
                <a:solidFill>
                  <a:srgbClr val="0563C1"/>
                </a:solidFill>
                <a:uFill>
                  <a:solidFill>
                    <a:srgbClr val="FFFFFF"/>
                  </a:solidFill>
                </a:uFill>
                <a:latin typeface="Arial"/>
                <a:ea typeface="Arial"/>
                <a:hlinkClick r:id="rId2"/>
              </a:rPr>
              <a:t>http://tech.nitoyon.com/en/blog/2014/02/25/jenkins-home-win/</a:t>
            </a:r>
            <a:endParaRPr lang="en-IN" sz="1400" b="0" strike="noStrike" spc="-1">
              <a:solidFill>
                <a:srgbClr val="000000"/>
              </a:solidFill>
              <a:uFill>
                <a:solidFill>
                  <a:srgbClr val="FFFFFF"/>
                </a:solidFill>
              </a:uFill>
              <a:latin typeface="Arial"/>
            </a:endParaRPr>
          </a:p>
          <a:p>
            <a:pPr marL="457200">
              <a:lnSpc>
                <a:spcPct val="115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75" name="TextShape 2"/>
          <p:cNvSpPr txBox="1"/>
          <p:nvPr/>
        </p:nvSpPr>
        <p:spPr>
          <a:xfrm>
            <a:off x="6647400" y="4746600"/>
            <a:ext cx="2117520" cy="272520"/>
          </a:xfrm>
          <a:prstGeom prst="rect">
            <a:avLst/>
          </a:prstGeom>
          <a:noFill/>
          <a:ln>
            <a:noFill/>
          </a:ln>
        </p:spPr>
        <p:txBody>
          <a:bodyPr anchor="ctr"/>
          <a:lstStyle/>
          <a:p>
            <a:pPr algn="r">
              <a:lnSpc>
                <a:spcPct val="100000"/>
              </a:lnSpc>
            </a:pPr>
            <a:fld id="{52CC5DEE-6C9C-4EA5-A890-4DF2DAD9200B}" type="slidenum">
              <a:rPr lang="en-IN" sz="900" b="0" strike="noStrike" spc="-1">
                <a:solidFill>
                  <a:srgbClr val="888888"/>
                </a:solidFill>
                <a:uFill>
                  <a:solidFill>
                    <a:srgbClr val="FFFFFF"/>
                  </a:solidFill>
                </a:uFill>
                <a:latin typeface="Calibri"/>
                <a:ea typeface="Calibri"/>
              </a:rPr>
              <a:t>19</a:t>
            </a:fld>
            <a:endParaRPr lang="en-IN" sz="1400" b="0" strike="noStrike" spc="-1">
              <a:solidFill>
                <a:srgbClr val="000000"/>
              </a:solidFill>
              <a:uFill>
                <a:solidFill>
                  <a:srgbClr val="FFFFFF"/>
                </a:solidFill>
              </a:uFill>
              <a:latin typeface="Times New Roman"/>
            </a:endParaRPr>
          </a:p>
        </p:txBody>
      </p:sp>
      <p:sp>
        <p:nvSpPr>
          <p:cNvPr id="176" name="TextShape 3"/>
          <p:cNvSpPr txBox="1"/>
          <p:nvPr/>
        </p:nvSpPr>
        <p:spPr>
          <a:xfrm>
            <a:off x="257400" y="89280"/>
            <a:ext cx="7391520" cy="581760"/>
          </a:xfrm>
          <a:prstGeom prst="rect">
            <a:avLst/>
          </a:prstGeom>
          <a:noFill/>
          <a:ln>
            <a:noFill/>
          </a:ln>
        </p:spPr>
        <p:txBody>
          <a:bodyPr anchor="ctr"/>
          <a:lstStyle/>
          <a:p>
            <a:pPr>
              <a:lnSpc>
                <a:spcPct val="100000"/>
              </a:lnSpc>
            </a:pPr>
            <a:r>
              <a:rPr lang="en-IN" sz="3290" b="0" strike="noStrike" spc="-1">
                <a:solidFill>
                  <a:srgbClr val="000000"/>
                </a:solidFill>
                <a:uFill>
                  <a:solidFill>
                    <a:srgbClr val="FFFFFF"/>
                  </a:solidFill>
                </a:uFill>
                <a:latin typeface="Calibri"/>
                <a:ea typeface="Calibri"/>
              </a:rPr>
              <a:t>How to use CLI - Command Line Interface</a:t>
            </a:r>
            <a:endParaRPr lang="en-IN" sz="1400" b="0" strike="noStrike" spc="-1">
              <a:solidFill>
                <a:srgbClr val="000000"/>
              </a:solidFill>
              <a:uFill>
                <a:solidFill>
                  <a:srgbClr val="FFFFFF"/>
                </a:solidFill>
              </a:uFill>
              <a:latin typeface="Arial"/>
            </a:endParaRPr>
          </a:p>
        </p:txBody>
      </p:sp>
      <p:sp>
        <p:nvSpPr>
          <p:cNvPr id="177" name="TextShape 4"/>
          <p:cNvSpPr txBox="1"/>
          <p:nvPr/>
        </p:nvSpPr>
        <p:spPr>
          <a:xfrm>
            <a:off x="525240" y="936000"/>
            <a:ext cx="8117640" cy="3249000"/>
          </a:xfrm>
          <a:prstGeom prst="rect">
            <a:avLst/>
          </a:prstGeom>
          <a:noFill/>
          <a:ln>
            <a:noFill/>
          </a:ln>
        </p:spPr>
        <p:txBody>
          <a:bodyPr/>
          <a:lstStyle/>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Why:</a:t>
            </a:r>
            <a:endParaRPr lang="en-IN" sz="1400" b="0" strike="noStrike" spc="-1">
              <a:solidFill>
                <a:srgbClr val="000000"/>
              </a:solidFill>
              <a:uFill>
                <a:solidFill>
                  <a:srgbClr val="FFFFFF"/>
                </a:solidFill>
              </a:uFill>
              <a:latin typeface="Arial"/>
            </a:endParaRPr>
          </a:p>
          <a:p>
            <a:pPr marL="914400" lvl="1"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easier</a:t>
            </a:r>
            <a:endParaRPr lang="en-IN" sz="1400" b="0" strike="noStrike" spc="-1">
              <a:solidFill>
                <a:srgbClr val="000000"/>
              </a:solidFill>
              <a:uFill>
                <a:solidFill>
                  <a:srgbClr val="FFFFFF"/>
                </a:solidFill>
              </a:uFill>
              <a:latin typeface="Arial"/>
            </a:endParaRPr>
          </a:p>
          <a:p>
            <a:pPr marL="914400" lvl="1"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faster</a:t>
            </a:r>
            <a:endParaRPr lang="en-IN" sz="1400" b="0" strike="noStrike" spc="-1">
              <a:solidFill>
                <a:srgbClr val="000000"/>
              </a:solidFill>
              <a:uFill>
                <a:solidFill>
                  <a:srgbClr val="FFFFFF"/>
                </a:solidFill>
              </a:uFill>
              <a:latin typeface="Arial"/>
            </a:endParaRPr>
          </a:p>
          <a:p>
            <a:pPr marL="914400" lvl="1"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memory management (efficient)</a:t>
            </a:r>
            <a:endParaRPr lang="en-IN" sz="1400" b="0" strike="noStrike" spc="-1">
              <a:solidFill>
                <a:srgbClr val="000000"/>
              </a:solidFill>
              <a:uFill>
                <a:solidFill>
                  <a:srgbClr val="FFFFFF"/>
                </a:solidFill>
              </a:uFill>
              <a:latin typeface="Arial"/>
            </a:endParaRPr>
          </a:p>
          <a:p>
            <a:pPr marL="914400" lvl="1"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Continuous Integration</a:t>
            </a:r>
            <a:endParaRPr lang="en-IN" sz="1400" b="0" strike="noStrike" spc="-1">
              <a:solidFill>
                <a:srgbClr val="000000"/>
              </a:solidFill>
              <a:uFill>
                <a:solidFill>
                  <a:srgbClr val="FFFFFF"/>
                </a:solidFill>
              </a:uFill>
              <a:latin typeface="Arial"/>
            </a:endParaRPr>
          </a:p>
          <a:p>
            <a:pPr marL="457200">
              <a:lnSpc>
                <a:spcPct val="115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90" name="TextShape 2"/>
          <p:cNvSpPr txBox="1"/>
          <p:nvPr/>
        </p:nvSpPr>
        <p:spPr>
          <a:xfrm>
            <a:off x="6647400" y="4746600"/>
            <a:ext cx="2117520" cy="272520"/>
          </a:xfrm>
          <a:prstGeom prst="rect">
            <a:avLst/>
          </a:prstGeom>
          <a:noFill/>
          <a:ln>
            <a:noFill/>
          </a:ln>
        </p:spPr>
        <p:txBody>
          <a:bodyPr anchor="ctr"/>
          <a:lstStyle/>
          <a:p>
            <a:pPr algn="r">
              <a:lnSpc>
                <a:spcPct val="100000"/>
              </a:lnSpc>
            </a:pPr>
            <a:fld id="{7A5D7673-C22B-4E17-B462-B3F6C4AE91FF}" type="slidenum">
              <a:rPr lang="en-IN" sz="900" b="0" strike="noStrike" spc="-1">
                <a:solidFill>
                  <a:srgbClr val="888888"/>
                </a:solidFill>
                <a:uFill>
                  <a:solidFill>
                    <a:srgbClr val="FFFFFF"/>
                  </a:solidFill>
                </a:uFill>
                <a:latin typeface="Calibri"/>
                <a:ea typeface="Calibri"/>
              </a:rPr>
              <a:t>2</a:t>
            </a:fld>
            <a:endParaRPr lang="en-IN" sz="1400" b="0" strike="noStrike" spc="-1">
              <a:solidFill>
                <a:srgbClr val="000000"/>
              </a:solidFill>
              <a:uFill>
                <a:solidFill>
                  <a:srgbClr val="FFFFFF"/>
                </a:solidFill>
              </a:uFill>
              <a:latin typeface="Times New Roman"/>
            </a:endParaRPr>
          </a:p>
        </p:txBody>
      </p:sp>
      <p:sp>
        <p:nvSpPr>
          <p:cNvPr id="91" name="TextShape 3"/>
          <p:cNvSpPr txBox="1"/>
          <p:nvPr/>
        </p:nvSpPr>
        <p:spPr>
          <a:xfrm>
            <a:off x="257400" y="89280"/>
            <a:ext cx="7391520" cy="581760"/>
          </a:xfrm>
          <a:prstGeom prst="rect">
            <a:avLst/>
          </a:prstGeom>
          <a:noFill/>
          <a:ln>
            <a:noFill/>
          </a:ln>
        </p:spPr>
        <p:txBody>
          <a:bodyPr anchor="ctr"/>
          <a:lstStyle/>
          <a:p>
            <a:pPr>
              <a:lnSpc>
                <a:spcPct val="90000"/>
              </a:lnSpc>
            </a:pPr>
            <a:r>
              <a:rPr lang="en-IN" sz="2400" b="0" strike="noStrike" spc="-1">
                <a:solidFill>
                  <a:srgbClr val="000000"/>
                </a:solidFill>
                <a:uFill>
                  <a:solidFill>
                    <a:srgbClr val="FFFFFF"/>
                  </a:solidFill>
                </a:uFill>
                <a:latin typeface="Calibri"/>
                <a:ea typeface="Calibri"/>
              </a:rPr>
              <a:t>Agenda - Day 1</a:t>
            </a:r>
            <a:endParaRPr lang="en-IN" sz="1400" b="0" strike="noStrike" spc="-1">
              <a:solidFill>
                <a:srgbClr val="000000"/>
              </a:solidFill>
              <a:uFill>
                <a:solidFill>
                  <a:srgbClr val="FFFFFF"/>
                </a:solidFill>
              </a:uFill>
              <a:latin typeface="Arial"/>
            </a:endParaRPr>
          </a:p>
        </p:txBody>
      </p:sp>
      <p:sp>
        <p:nvSpPr>
          <p:cNvPr id="92" name="CustomShape 4"/>
          <p:cNvSpPr/>
          <p:nvPr/>
        </p:nvSpPr>
        <p:spPr>
          <a:xfrm>
            <a:off x="955440" y="1074240"/>
            <a:ext cx="5657040" cy="393840"/>
          </a:xfrm>
          <a:prstGeom prst="rect">
            <a:avLst/>
          </a:prstGeom>
          <a:gradFill>
            <a:gsLst>
              <a:gs pos="0">
                <a:srgbClr val="211F1F"/>
              </a:gs>
              <a:gs pos="50000">
                <a:srgbClr val="302D2D"/>
              </a:gs>
              <a:gs pos="100000">
                <a:srgbClr val="3A3737"/>
              </a:gs>
            </a:gsLst>
            <a:lin ang="16200000"/>
          </a:gradFill>
          <a:ln w="12600">
            <a:solidFill>
              <a:srgbClr val="3A3838"/>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93" name="CustomShape 5"/>
          <p:cNvSpPr/>
          <p:nvPr/>
        </p:nvSpPr>
        <p:spPr>
          <a:xfrm>
            <a:off x="1027800" y="1074240"/>
            <a:ext cx="5512680" cy="393840"/>
          </a:xfrm>
          <a:prstGeom prst="rect">
            <a:avLst/>
          </a:prstGeom>
          <a:gradFill>
            <a:gsLst>
              <a:gs pos="0">
                <a:srgbClr val="FFFFFF"/>
              </a:gs>
              <a:gs pos="100000">
                <a:srgbClr val="DDDDDD"/>
              </a:gs>
            </a:gsLst>
            <a:lin ang="5400000"/>
          </a:gradFill>
          <a:ln w="12600">
            <a:solidFill>
              <a:srgbClr val="C0C0C0"/>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70920" tIns="53280" rIns="90360" bIns="53280" anchor="ctr"/>
          <a:lstStyle/>
          <a:p>
            <a:pPr>
              <a:lnSpc>
                <a:spcPct val="100000"/>
              </a:lnSpc>
            </a:pPr>
            <a:r>
              <a:rPr lang="en-IN" sz="1350" b="1" strike="noStrike" spc="-1">
                <a:solidFill>
                  <a:srgbClr val="000000"/>
                </a:solidFill>
                <a:uFill>
                  <a:solidFill>
                    <a:srgbClr val="FFFFFF"/>
                  </a:solidFill>
                </a:uFill>
                <a:latin typeface="Calibri"/>
                <a:ea typeface="Calibri"/>
              </a:rPr>
              <a:t>Introduction and Getting Started</a:t>
            </a:r>
            <a:endParaRPr lang="en-IN" sz="1800" b="0" strike="noStrike" spc="-1">
              <a:solidFill>
                <a:srgbClr val="000000"/>
              </a:solidFill>
              <a:uFill>
                <a:solidFill>
                  <a:srgbClr val="FFFFFF"/>
                </a:solidFill>
              </a:uFill>
              <a:latin typeface="Arial"/>
            </a:endParaRPr>
          </a:p>
        </p:txBody>
      </p:sp>
      <p:sp>
        <p:nvSpPr>
          <p:cNvPr id="94" name="CustomShape 6"/>
          <p:cNvSpPr/>
          <p:nvPr/>
        </p:nvSpPr>
        <p:spPr>
          <a:xfrm>
            <a:off x="954000" y="1579680"/>
            <a:ext cx="5657040" cy="393840"/>
          </a:xfrm>
          <a:prstGeom prst="rect">
            <a:avLst/>
          </a:prstGeom>
          <a:gradFill>
            <a:gsLst>
              <a:gs pos="0">
                <a:srgbClr val="211F1F"/>
              </a:gs>
              <a:gs pos="50000">
                <a:srgbClr val="302D2D"/>
              </a:gs>
              <a:gs pos="100000">
                <a:srgbClr val="3A3737"/>
              </a:gs>
            </a:gsLst>
            <a:lin ang="16200000"/>
          </a:gradFill>
          <a:ln w="12600">
            <a:solidFill>
              <a:srgbClr val="3A3838"/>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95" name="CustomShape 7"/>
          <p:cNvSpPr/>
          <p:nvPr/>
        </p:nvSpPr>
        <p:spPr>
          <a:xfrm>
            <a:off x="1026000" y="1579680"/>
            <a:ext cx="5512680" cy="393840"/>
          </a:xfrm>
          <a:prstGeom prst="rect">
            <a:avLst/>
          </a:prstGeom>
          <a:gradFill>
            <a:gsLst>
              <a:gs pos="0">
                <a:srgbClr val="FFFFFF"/>
              </a:gs>
              <a:gs pos="100000">
                <a:srgbClr val="DDDDDD"/>
              </a:gs>
            </a:gsLst>
            <a:lin ang="5400000"/>
          </a:gradFill>
          <a:ln w="12600">
            <a:solidFill>
              <a:srgbClr val="C0C0C0"/>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70920" tIns="53280" rIns="90360" bIns="53280" anchor="ctr"/>
          <a:lstStyle/>
          <a:p>
            <a:pPr>
              <a:lnSpc>
                <a:spcPct val="100000"/>
              </a:lnSpc>
            </a:pPr>
            <a:r>
              <a:rPr lang="en-IN" sz="1350" b="1" strike="noStrike" spc="-1">
                <a:solidFill>
                  <a:srgbClr val="000000"/>
                </a:solidFill>
                <a:uFill>
                  <a:solidFill>
                    <a:srgbClr val="FFFFFF"/>
                  </a:solidFill>
                </a:uFill>
                <a:latin typeface="Calibri"/>
                <a:ea typeface="Calibri"/>
              </a:rPr>
              <a:t> How to setup Jenkins on Tomcat</a:t>
            </a:r>
            <a:endParaRPr lang="en-IN" sz="1800" b="0" strike="noStrike" spc="-1">
              <a:solidFill>
                <a:srgbClr val="000000"/>
              </a:solidFill>
              <a:uFill>
                <a:solidFill>
                  <a:srgbClr val="FFFFFF"/>
                </a:solidFill>
              </a:uFill>
              <a:latin typeface="Arial"/>
            </a:endParaRPr>
          </a:p>
        </p:txBody>
      </p:sp>
      <p:sp>
        <p:nvSpPr>
          <p:cNvPr id="96" name="CustomShape 8"/>
          <p:cNvSpPr/>
          <p:nvPr/>
        </p:nvSpPr>
        <p:spPr>
          <a:xfrm>
            <a:off x="954000" y="2061720"/>
            <a:ext cx="5657040" cy="393840"/>
          </a:xfrm>
          <a:prstGeom prst="rect">
            <a:avLst/>
          </a:prstGeom>
          <a:gradFill>
            <a:gsLst>
              <a:gs pos="0">
                <a:srgbClr val="211F1F"/>
              </a:gs>
              <a:gs pos="50000">
                <a:srgbClr val="302D2D"/>
              </a:gs>
              <a:gs pos="100000">
                <a:srgbClr val="3A3737"/>
              </a:gs>
            </a:gsLst>
            <a:lin ang="16200000"/>
          </a:gradFill>
          <a:ln w="12600">
            <a:solidFill>
              <a:srgbClr val="3A3838"/>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97" name="CustomShape 9"/>
          <p:cNvSpPr/>
          <p:nvPr/>
        </p:nvSpPr>
        <p:spPr>
          <a:xfrm>
            <a:off x="1026000" y="2061720"/>
            <a:ext cx="5512680" cy="393840"/>
          </a:xfrm>
          <a:prstGeom prst="rect">
            <a:avLst/>
          </a:prstGeom>
          <a:gradFill>
            <a:gsLst>
              <a:gs pos="0">
                <a:srgbClr val="FFFFFF"/>
              </a:gs>
              <a:gs pos="100000">
                <a:srgbClr val="DDDDDD"/>
              </a:gs>
            </a:gsLst>
            <a:lin ang="5400000"/>
          </a:gradFill>
          <a:ln w="12600">
            <a:solidFill>
              <a:srgbClr val="C0C0C0"/>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70920" tIns="53280" rIns="90360" bIns="53280" anchor="ctr"/>
          <a:lstStyle/>
          <a:p>
            <a:pPr>
              <a:lnSpc>
                <a:spcPct val="100000"/>
              </a:lnSpc>
            </a:pPr>
            <a:r>
              <a:rPr lang="en-IN" sz="1350" b="1" strike="noStrike" spc="-1">
                <a:solidFill>
                  <a:srgbClr val="000000"/>
                </a:solidFill>
                <a:uFill>
                  <a:solidFill>
                    <a:srgbClr val="FFFFFF"/>
                  </a:solidFill>
                </a:uFill>
                <a:latin typeface="Calibri"/>
                <a:ea typeface="Calibri"/>
              </a:rPr>
              <a:t>How to change Home Directory</a:t>
            </a:r>
            <a:endParaRPr lang="en-IN" sz="1800" b="0" strike="noStrike" spc="-1">
              <a:solidFill>
                <a:srgbClr val="000000"/>
              </a:solidFill>
              <a:uFill>
                <a:solidFill>
                  <a:srgbClr val="FFFFFF"/>
                </a:solidFill>
              </a:uFill>
              <a:latin typeface="Arial"/>
            </a:endParaRPr>
          </a:p>
        </p:txBody>
      </p:sp>
      <p:sp>
        <p:nvSpPr>
          <p:cNvPr id="98" name="CustomShape 10"/>
          <p:cNvSpPr/>
          <p:nvPr/>
        </p:nvSpPr>
        <p:spPr>
          <a:xfrm>
            <a:off x="954000" y="3024000"/>
            <a:ext cx="5657040" cy="393840"/>
          </a:xfrm>
          <a:prstGeom prst="rect">
            <a:avLst/>
          </a:prstGeom>
          <a:gradFill>
            <a:gsLst>
              <a:gs pos="0">
                <a:srgbClr val="211F1F"/>
              </a:gs>
              <a:gs pos="50000">
                <a:srgbClr val="302D2D"/>
              </a:gs>
              <a:gs pos="100000">
                <a:srgbClr val="3A3737"/>
              </a:gs>
            </a:gsLst>
            <a:lin ang="16200000"/>
          </a:gradFill>
          <a:ln w="12600">
            <a:solidFill>
              <a:srgbClr val="3A3838"/>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99" name="CustomShape 11"/>
          <p:cNvSpPr/>
          <p:nvPr/>
        </p:nvSpPr>
        <p:spPr>
          <a:xfrm>
            <a:off x="1026000" y="3024000"/>
            <a:ext cx="5512680" cy="393840"/>
          </a:xfrm>
          <a:prstGeom prst="rect">
            <a:avLst/>
          </a:prstGeom>
          <a:gradFill>
            <a:gsLst>
              <a:gs pos="0">
                <a:srgbClr val="FFFFFF"/>
              </a:gs>
              <a:gs pos="100000">
                <a:srgbClr val="DDDDDD"/>
              </a:gs>
            </a:gsLst>
            <a:lin ang="5400000"/>
          </a:gradFill>
          <a:ln w="12600">
            <a:solidFill>
              <a:srgbClr val="C0C0C0"/>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70920" tIns="53280" rIns="90360" bIns="53280" anchor="ctr"/>
          <a:lstStyle/>
          <a:p>
            <a:pPr>
              <a:lnSpc>
                <a:spcPct val="100000"/>
              </a:lnSpc>
            </a:pPr>
            <a:r>
              <a:rPr lang="en-IN" sz="1350" b="1" strike="noStrike" spc="-1">
                <a:solidFill>
                  <a:srgbClr val="000000"/>
                </a:solidFill>
                <a:uFill>
                  <a:solidFill>
                    <a:srgbClr val="FFFFFF"/>
                  </a:solidFill>
                </a:uFill>
                <a:latin typeface="Calibri"/>
                <a:ea typeface="Calibri"/>
              </a:rPr>
              <a:t>How to create Users + Manage + Assign Roles</a:t>
            </a:r>
            <a:endParaRPr lang="en-IN" sz="1800" b="0" strike="noStrike" spc="-1">
              <a:solidFill>
                <a:srgbClr val="000000"/>
              </a:solidFill>
              <a:uFill>
                <a:solidFill>
                  <a:srgbClr val="FFFFFF"/>
                </a:solidFill>
              </a:uFill>
              <a:latin typeface="Arial"/>
            </a:endParaRPr>
          </a:p>
        </p:txBody>
      </p:sp>
      <p:sp>
        <p:nvSpPr>
          <p:cNvPr id="100" name="CustomShape 12"/>
          <p:cNvSpPr/>
          <p:nvPr/>
        </p:nvSpPr>
        <p:spPr>
          <a:xfrm>
            <a:off x="954000" y="3512160"/>
            <a:ext cx="5657040" cy="393840"/>
          </a:xfrm>
          <a:prstGeom prst="rect">
            <a:avLst/>
          </a:prstGeom>
          <a:gradFill>
            <a:gsLst>
              <a:gs pos="0">
                <a:srgbClr val="211F1F"/>
              </a:gs>
              <a:gs pos="50000">
                <a:srgbClr val="302D2D"/>
              </a:gs>
              <a:gs pos="100000">
                <a:srgbClr val="3A3737"/>
              </a:gs>
            </a:gsLst>
            <a:lin ang="16200000"/>
          </a:gradFill>
          <a:ln w="12600">
            <a:solidFill>
              <a:srgbClr val="3A3838"/>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101" name="CustomShape 13"/>
          <p:cNvSpPr/>
          <p:nvPr/>
        </p:nvSpPr>
        <p:spPr>
          <a:xfrm>
            <a:off x="1026000" y="3512160"/>
            <a:ext cx="5512680" cy="393840"/>
          </a:xfrm>
          <a:prstGeom prst="rect">
            <a:avLst/>
          </a:prstGeom>
          <a:gradFill>
            <a:gsLst>
              <a:gs pos="0">
                <a:srgbClr val="FFFFFF"/>
              </a:gs>
              <a:gs pos="100000">
                <a:srgbClr val="DDDDDD"/>
              </a:gs>
            </a:gsLst>
            <a:lin ang="5400000"/>
          </a:gradFill>
          <a:ln w="12600">
            <a:solidFill>
              <a:srgbClr val="C0C0C0"/>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70920" tIns="53280" rIns="90360" bIns="53280" anchor="ctr"/>
          <a:lstStyle/>
          <a:p>
            <a:pPr>
              <a:lnSpc>
                <a:spcPct val="100000"/>
              </a:lnSpc>
            </a:pPr>
            <a:r>
              <a:rPr lang="en-IN" sz="1350" b="1" strike="noStrike" spc="-1">
                <a:solidFill>
                  <a:srgbClr val="000000"/>
                </a:solidFill>
                <a:uFill>
                  <a:solidFill>
                    <a:srgbClr val="FFFFFF"/>
                  </a:solidFill>
                </a:uFill>
                <a:latin typeface="Calibri"/>
                <a:ea typeface="Calibri"/>
              </a:rPr>
              <a:t>Basic Configurations </a:t>
            </a:r>
            <a:endParaRPr lang="en-IN" sz="1800" b="0" strike="noStrike" spc="-1">
              <a:solidFill>
                <a:srgbClr val="000000"/>
              </a:solidFill>
              <a:uFill>
                <a:solidFill>
                  <a:srgbClr val="FFFFFF"/>
                </a:solidFill>
              </a:uFill>
              <a:latin typeface="Arial"/>
            </a:endParaRPr>
          </a:p>
        </p:txBody>
      </p:sp>
      <p:sp>
        <p:nvSpPr>
          <p:cNvPr id="102" name="CustomShape 14"/>
          <p:cNvSpPr/>
          <p:nvPr/>
        </p:nvSpPr>
        <p:spPr>
          <a:xfrm>
            <a:off x="954000" y="2541960"/>
            <a:ext cx="5657040" cy="393840"/>
          </a:xfrm>
          <a:prstGeom prst="rect">
            <a:avLst/>
          </a:prstGeom>
          <a:gradFill>
            <a:gsLst>
              <a:gs pos="0">
                <a:srgbClr val="211F1F"/>
              </a:gs>
              <a:gs pos="50000">
                <a:srgbClr val="302D2D"/>
              </a:gs>
              <a:gs pos="100000">
                <a:srgbClr val="3A3737"/>
              </a:gs>
            </a:gsLst>
            <a:lin ang="16200000"/>
          </a:gradFill>
          <a:ln w="12600">
            <a:solidFill>
              <a:srgbClr val="3A3838"/>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103" name="CustomShape 15"/>
          <p:cNvSpPr/>
          <p:nvPr/>
        </p:nvSpPr>
        <p:spPr>
          <a:xfrm>
            <a:off x="1026000" y="2541960"/>
            <a:ext cx="5512680" cy="393840"/>
          </a:xfrm>
          <a:prstGeom prst="rect">
            <a:avLst/>
          </a:prstGeom>
          <a:gradFill>
            <a:gsLst>
              <a:gs pos="0">
                <a:srgbClr val="FFFFFF"/>
              </a:gs>
              <a:gs pos="100000">
                <a:srgbClr val="DDDDDD"/>
              </a:gs>
            </a:gsLst>
            <a:lin ang="5400000"/>
          </a:gradFill>
          <a:ln w="12600">
            <a:solidFill>
              <a:srgbClr val="C0C0C0"/>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70920" tIns="53280" rIns="90360" bIns="53280" anchor="ctr"/>
          <a:lstStyle/>
          <a:p>
            <a:pPr>
              <a:lnSpc>
                <a:spcPct val="100000"/>
              </a:lnSpc>
            </a:pPr>
            <a:r>
              <a:rPr lang="en-IN" sz="1350" b="1" strike="noStrike" spc="-1">
                <a:solidFill>
                  <a:srgbClr val="000000"/>
                </a:solidFill>
                <a:uFill>
                  <a:solidFill>
                    <a:srgbClr val="FFFFFF"/>
                  </a:solidFill>
                </a:uFill>
                <a:latin typeface="Calibri"/>
                <a:ea typeface="Calibri"/>
              </a:rPr>
              <a:t>How to use CLI - command line interface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79" name="TextShape 2"/>
          <p:cNvSpPr txBox="1"/>
          <p:nvPr/>
        </p:nvSpPr>
        <p:spPr>
          <a:xfrm>
            <a:off x="6647400" y="4746600"/>
            <a:ext cx="2117520" cy="272520"/>
          </a:xfrm>
          <a:prstGeom prst="rect">
            <a:avLst/>
          </a:prstGeom>
          <a:noFill/>
          <a:ln>
            <a:noFill/>
          </a:ln>
        </p:spPr>
        <p:txBody>
          <a:bodyPr anchor="ctr"/>
          <a:lstStyle/>
          <a:p>
            <a:pPr algn="r">
              <a:lnSpc>
                <a:spcPct val="100000"/>
              </a:lnSpc>
            </a:pPr>
            <a:fld id="{F49FB95A-1A32-4B19-BF2B-404A631878B7}" type="slidenum">
              <a:rPr lang="en-IN" sz="900" b="0" strike="noStrike" spc="-1">
                <a:solidFill>
                  <a:srgbClr val="888888"/>
                </a:solidFill>
                <a:uFill>
                  <a:solidFill>
                    <a:srgbClr val="FFFFFF"/>
                  </a:solidFill>
                </a:uFill>
                <a:latin typeface="Calibri"/>
                <a:ea typeface="Calibri"/>
              </a:rPr>
              <a:t>20</a:t>
            </a:fld>
            <a:endParaRPr lang="en-IN" sz="1400" b="0" strike="noStrike" spc="-1">
              <a:solidFill>
                <a:srgbClr val="000000"/>
              </a:solidFill>
              <a:uFill>
                <a:solidFill>
                  <a:srgbClr val="FFFFFF"/>
                </a:solidFill>
              </a:uFill>
              <a:latin typeface="Times New Roman"/>
            </a:endParaRPr>
          </a:p>
        </p:txBody>
      </p:sp>
      <p:sp>
        <p:nvSpPr>
          <p:cNvPr id="180" name="TextShape 3"/>
          <p:cNvSpPr txBox="1"/>
          <p:nvPr/>
        </p:nvSpPr>
        <p:spPr>
          <a:xfrm>
            <a:off x="257400" y="89280"/>
            <a:ext cx="7391520" cy="581760"/>
          </a:xfrm>
          <a:prstGeom prst="rect">
            <a:avLst/>
          </a:prstGeom>
          <a:noFill/>
          <a:ln>
            <a:noFill/>
          </a:ln>
        </p:spPr>
        <p:txBody>
          <a:bodyPr anchor="ctr"/>
          <a:lstStyle/>
          <a:p>
            <a:pPr>
              <a:lnSpc>
                <a:spcPct val="100000"/>
              </a:lnSpc>
            </a:pPr>
            <a:r>
              <a:rPr lang="en-IN" sz="3290" b="0" strike="noStrike" spc="-1">
                <a:solidFill>
                  <a:srgbClr val="000000"/>
                </a:solidFill>
                <a:uFill>
                  <a:solidFill>
                    <a:srgbClr val="FFFFFF"/>
                  </a:solidFill>
                </a:uFill>
                <a:latin typeface="Calibri"/>
                <a:ea typeface="Calibri"/>
              </a:rPr>
              <a:t>How to use CLI - Command Line Interface</a:t>
            </a:r>
            <a:endParaRPr lang="en-IN" sz="1400" b="0" strike="noStrike" spc="-1">
              <a:solidFill>
                <a:srgbClr val="000000"/>
              </a:solidFill>
              <a:uFill>
                <a:solidFill>
                  <a:srgbClr val="FFFFFF"/>
                </a:solidFill>
              </a:uFill>
              <a:latin typeface="Arial"/>
            </a:endParaRPr>
          </a:p>
        </p:txBody>
      </p:sp>
      <p:sp>
        <p:nvSpPr>
          <p:cNvPr id="181" name="TextShape 4"/>
          <p:cNvSpPr txBox="1"/>
          <p:nvPr/>
        </p:nvSpPr>
        <p:spPr>
          <a:xfrm>
            <a:off x="525240" y="936000"/>
            <a:ext cx="8117640" cy="3249000"/>
          </a:xfrm>
          <a:prstGeom prst="rect">
            <a:avLst/>
          </a:prstGeom>
          <a:noFill/>
          <a:ln>
            <a:noFill/>
          </a:ln>
        </p:spPr>
        <p:txBody>
          <a:bodyPr/>
          <a:lstStyle/>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1 : start Jenkins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2 : goto Manage Jenkins - Configure Global Security - enable security</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3 : goto - http://localhost:8080/cli/</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4 : download jerkins-cli jar. Place at any location.</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5 : test the jenkins command line is working</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java -jar jenkins-cli.jar -s http://localhost:8080/ -auth username:pwd list-jobs</a:t>
            </a:r>
            <a:endParaRPr lang="en-IN" sz="1400" b="0" strike="noStrike" spc="-1">
              <a:solidFill>
                <a:srgbClr val="000000"/>
              </a:solidFill>
              <a:uFill>
                <a:solidFill>
                  <a:srgbClr val="FFFFFF"/>
                </a:solidFill>
              </a:uFill>
              <a:latin typeface="Arial"/>
            </a:endParaRPr>
          </a:p>
          <a:p>
            <a:pPr marL="457200">
              <a:lnSpc>
                <a:spcPct val="115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83" name="TextShape 2"/>
          <p:cNvSpPr txBox="1"/>
          <p:nvPr/>
        </p:nvSpPr>
        <p:spPr>
          <a:xfrm>
            <a:off x="6647400" y="4746600"/>
            <a:ext cx="2117520" cy="272520"/>
          </a:xfrm>
          <a:prstGeom prst="rect">
            <a:avLst/>
          </a:prstGeom>
          <a:noFill/>
          <a:ln>
            <a:noFill/>
          </a:ln>
        </p:spPr>
        <p:txBody>
          <a:bodyPr anchor="ctr"/>
          <a:lstStyle/>
          <a:p>
            <a:pPr algn="r">
              <a:lnSpc>
                <a:spcPct val="100000"/>
              </a:lnSpc>
            </a:pPr>
            <a:fld id="{4A64896A-155E-4AD0-959B-A69A5D689A04}" type="slidenum">
              <a:rPr lang="en-IN" sz="900" b="0" strike="noStrike" spc="-1">
                <a:solidFill>
                  <a:srgbClr val="888888"/>
                </a:solidFill>
                <a:uFill>
                  <a:solidFill>
                    <a:srgbClr val="FFFFFF"/>
                  </a:solidFill>
                </a:uFill>
                <a:latin typeface="Calibri"/>
                <a:ea typeface="Calibri"/>
              </a:rPr>
              <a:t>21</a:t>
            </a:fld>
            <a:endParaRPr lang="en-IN" sz="1400" b="0" strike="noStrike" spc="-1">
              <a:solidFill>
                <a:srgbClr val="000000"/>
              </a:solidFill>
              <a:uFill>
                <a:solidFill>
                  <a:srgbClr val="FFFFFF"/>
                </a:solidFill>
              </a:uFill>
              <a:latin typeface="Times New Roman"/>
            </a:endParaRPr>
          </a:p>
        </p:txBody>
      </p:sp>
      <p:sp>
        <p:nvSpPr>
          <p:cNvPr id="184" name="TextShape 3"/>
          <p:cNvSpPr txBox="1"/>
          <p:nvPr/>
        </p:nvSpPr>
        <p:spPr>
          <a:xfrm>
            <a:off x="525240" y="129240"/>
            <a:ext cx="8719920" cy="902520"/>
          </a:xfrm>
          <a:prstGeom prst="rect">
            <a:avLst/>
          </a:prstGeom>
          <a:noFill/>
          <a:ln>
            <a:noFill/>
          </a:ln>
        </p:spPr>
        <p:txBody>
          <a:bodyPr anchor="ctr"/>
          <a:lstStyle/>
          <a:p>
            <a:pPr>
              <a:lnSpc>
                <a:spcPct val="115000"/>
              </a:lnSpc>
            </a:pPr>
            <a:r>
              <a:rPr lang="en-IN" sz="3000" b="0" strike="noStrike" spc="-1">
                <a:solidFill>
                  <a:srgbClr val="000000"/>
                </a:solidFill>
                <a:uFill>
                  <a:solidFill>
                    <a:srgbClr val="FFFFFF"/>
                  </a:solidFill>
                </a:uFill>
                <a:latin typeface="Arial"/>
                <a:ea typeface="Arial"/>
              </a:rPr>
              <a:t>How to create Users + Manage + Assign Roles</a:t>
            </a:r>
            <a:endParaRPr lang="en-IN" sz="1400" b="0" strike="noStrike" spc="-1">
              <a:solidFill>
                <a:srgbClr val="000000"/>
              </a:solidFill>
              <a:uFill>
                <a:solidFill>
                  <a:srgbClr val="FFFFFF"/>
                </a:solidFill>
              </a:uFill>
              <a:latin typeface="Arial"/>
            </a:endParaRPr>
          </a:p>
        </p:txBody>
      </p:sp>
      <p:sp>
        <p:nvSpPr>
          <p:cNvPr id="185" name="TextShape 4"/>
          <p:cNvSpPr txBox="1"/>
          <p:nvPr/>
        </p:nvSpPr>
        <p:spPr>
          <a:xfrm>
            <a:off x="525240" y="936000"/>
            <a:ext cx="8117640" cy="3249000"/>
          </a:xfrm>
          <a:prstGeom prst="rect">
            <a:avLst/>
          </a:prstGeom>
          <a:noFill/>
          <a:ln>
            <a:noFill/>
          </a:ln>
        </p:spPr>
        <p:txBody>
          <a:bodyPr/>
          <a:lstStyle/>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1 : Create new users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2 : Configure users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3 : Create and manage user roles Roles Strategy Plugin -  download - restart jenkins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4 : Manage Jenkins - Configure Global Security - Authorisation - Role Based Strategy</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5 : Create Roles and Assign roles to users</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6 : Validate authorization and authentication are working properly</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87" name="TextShape 2"/>
          <p:cNvSpPr txBox="1"/>
          <p:nvPr/>
        </p:nvSpPr>
        <p:spPr>
          <a:xfrm>
            <a:off x="6647400" y="4746600"/>
            <a:ext cx="2117520" cy="272520"/>
          </a:xfrm>
          <a:prstGeom prst="rect">
            <a:avLst/>
          </a:prstGeom>
          <a:noFill/>
          <a:ln>
            <a:noFill/>
          </a:ln>
        </p:spPr>
        <p:txBody>
          <a:bodyPr anchor="ctr"/>
          <a:lstStyle/>
          <a:p>
            <a:pPr algn="r">
              <a:lnSpc>
                <a:spcPct val="100000"/>
              </a:lnSpc>
            </a:pPr>
            <a:fld id="{F4714529-070D-439D-9E3B-28F792549B82}" type="slidenum">
              <a:rPr lang="en-IN" sz="900" b="0" strike="noStrike" spc="-1">
                <a:solidFill>
                  <a:srgbClr val="888888"/>
                </a:solidFill>
                <a:uFill>
                  <a:solidFill>
                    <a:srgbClr val="FFFFFF"/>
                  </a:solidFill>
                </a:uFill>
                <a:latin typeface="Calibri"/>
                <a:ea typeface="Calibri"/>
              </a:rPr>
              <a:t>22</a:t>
            </a:fld>
            <a:endParaRPr lang="en-IN" sz="1400" b="0" strike="noStrike" spc="-1">
              <a:solidFill>
                <a:srgbClr val="000000"/>
              </a:solidFill>
              <a:uFill>
                <a:solidFill>
                  <a:srgbClr val="FFFFFF"/>
                </a:solidFill>
              </a:uFill>
              <a:latin typeface="Times New Roman"/>
            </a:endParaRPr>
          </a:p>
        </p:txBody>
      </p:sp>
      <p:sp>
        <p:nvSpPr>
          <p:cNvPr id="188" name="TextShape 3"/>
          <p:cNvSpPr txBox="1"/>
          <p:nvPr/>
        </p:nvSpPr>
        <p:spPr>
          <a:xfrm>
            <a:off x="525240" y="129240"/>
            <a:ext cx="8719920" cy="902520"/>
          </a:xfrm>
          <a:prstGeom prst="rect">
            <a:avLst/>
          </a:prstGeom>
          <a:noFill/>
          <a:ln>
            <a:noFill/>
          </a:ln>
        </p:spPr>
        <p:txBody>
          <a:bodyPr anchor="ctr"/>
          <a:lstStyle/>
          <a:p>
            <a:pPr>
              <a:lnSpc>
                <a:spcPct val="115000"/>
              </a:lnSpc>
            </a:pPr>
            <a:r>
              <a:rPr lang="en-IN" sz="3000" b="0" strike="noStrike" spc="-1">
                <a:solidFill>
                  <a:srgbClr val="000000"/>
                </a:solidFill>
                <a:uFill>
                  <a:solidFill>
                    <a:srgbClr val="FFFFFF"/>
                  </a:solidFill>
                </a:uFill>
                <a:latin typeface="Arial"/>
                <a:ea typeface="Arial"/>
              </a:rPr>
              <a:t>Basic Configurations
</a:t>
            </a:r>
            <a:endParaRPr lang="en-IN" sz="1400" b="0" strike="noStrike" spc="-1">
              <a:solidFill>
                <a:srgbClr val="000000"/>
              </a:solidFill>
              <a:uFill>
                <a:solidFill>
                  <a:srgbClr val="FFFFFF"/>
                </a:solidFill>
              </a:uFill>
              <a:latin typeface="Arial"/>
            </a:endParaRPr>
          </a:p>
        </p:txBody>
      </p:sp>
      <p:sp>
        <p:nvSpPr>
          <p:cNvPr id="189" name="TextShape 4"/>
          <p:cNvSpPr txBox="1"/>
          <p:nvPr/>
        </p:nvSpPr>
        <p:spPr>
          <a:xfrm>
            <a:off x="525240" y="936000"/>
            <a:ext cx="8117640" cy="3249000"/>
          </a:xfrm>
          <a:prstGeom prst="rect">
            <a:avLst/>
          </a:prstGeom>
          <a:noFill/>
          <a:ln>
            <a:noFill/>
          </a:ln>
        </p:spPr>
        <p:txBody>
          <a:bodyPr/>
          <a:lstStyle/>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1 : Goto Manage Jenkins - Configure System</a:t>
            </a:r>
            <a:endParaRPr lang="en-IN" sz="1400" b="0" strike="noStrike" spc="-1">
              <a:solidFill>
                <a:srgbClr val="000000"/>
              </a:solidFill>
              <a:uFill>
                <a:solidFill>
                  <a:srgbClr val="FFFFFF"/>
                </a:solidFill>
              </a:uFill>
              <a:latin typeface="Arial"/>
            </a:endParaRPr>
          </a:p>
          <a:p>
            <a:pPr marL="4572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Step 2 : Get a basic understanding of common/basic configurations</a:t>
            </a:r>
            <a:endParaRPr lang="en-IN" sz="1400" b="0" strike="noStrike" spc="-1">
              <a:solidFill>
                <a:srgbClr val="000000"/>
              </a:solidFill>
              <a:uFill>
                <a:solidFill>
                  <a:srgbClr val="FFFFFF"/>
                </a:solidFill>
              </a:uFill>
              <a:latin typeface="Arial"/>
            </a:endParaRPr>
          </a:p>
          <a:p>
            <a:pPr>
              <a:lnSpc>
                <a:spcPct val="115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91" name="TextShape 2"/>
          <p:cNvSpPr txBox="1"/>
          <p:nvPr/>
        </p:nvSpPr>
        <p:spPr>
          <a:xfrm>
            <a:off x="6647400" y="4746600"/>
            <a:ext cx="2117520" cy="272520"/>
          </a:xfrm>
          <a:prstGeom prst="rect">
            <a:avLst/>
          </a:prstGeom>
          <a:noFill/>
          <a:ln>
            <a:noFill/>
          </a:ln>
        </p:spPr>
        <p:txBody>
          <a:bodyPr anchor="ctr"/>
          <a:lstStyle/>
          <a:p>
            <a:pPr algn="r">
              <a:lnSpc>
                <a:spcPct val="100000"/>
              </a:lnSpc>
            </a:pPr>
            <a:fld id="{988DF201-5B06-4A9C-89D5-EEC90F195744}" type="slidenum">
              <a:rPr lang="en-IN" sz="900" b="0" strike="noStrike" spc="-1">
                <a:solidFill>
                  <a:srgbClr val="888888"/>
                </a:solidFill>
                <a:uFill>
                  <a:solidFill>
                    <a:srgbClr val="FFFFFF"/>
                  </a:solidFill>
                </a:uFill>
                <a:latin typeface="Calibri"/>
                <a:ea typeface="Calibri"/>
              </a:rPr>
              <a:t>23</a:t>
            </a:fld>
            <a:endParaRPr lang="en-IN" sz="1400" b="0" strike="noStrike" spc="-1">
              <a:solidFill>
                <a:srgbClr val="000000"/>
              </a:solidFill>
              <a:uFill>
                <a:solidFill>
                  <a:srgbClr val="FFFFFF"/>
                </a:solidFill>
              </a:uFill>
              <a:latin typeface="Times New Roman"/>
            </a:endParaRPr>
          </a:p>
        </p:txBody>
      </p:sp>
      <p:sp>
        <p:nvSpPr>
          <p:cNvPr id="192" name="TextShape 3"/>
          <p:cNvSpPr txBox="1"/>
          <p:nvPr/>
        </p:nvSpPr>
        <p:spPr>
          <a:xfrm>
            <a:off x="525240" y="129240"/>
            <a:ext cx="8719920" cy="902520"/>
          </a:xfrm>
          <a:prstGeom prst="rect">
            <a:avLst/>
          </a:prstGeom>
          <a:noFill/>
          <a:ln>
            <a:noFill/>
          </a:ln>
        </p:spPr>
        <p:txBody>
          <a:bodyPr anchor="ctr"/>
          <a:lstStyle/>
          <a:p>
            <a:pPr>
              <a:lnSpc>
                <a:spcPct val="115000"/>
              </a:lnSpc>
            </a:pPr>
            <a:r>
              <a:rPr lang="en-IN" sz="3000" b="0" strike="noStrike" spc="-1">
                <a:solidFill>
                  <a:srgbClr val="000000"/>
                </a:solidFill>
                <a:uFill>
                  <a:solidFill>
                    <a:srgbClr val="FFFFFF"/>
                  </a:solidFill>
                </a:uFill>
                <a:latin typeface="Arial"/>
                <a:ea typeface="Arial"/>
              </a:rPr>
              <a:t>Getting Started with Jobs</a:t>
            </a:r>
            <a:endParaRPr lang="en-IN" sz="1400" b="0" strike="noStrike" spc="-1">
              <a:solidFill>
                <a:srgbClr val="000000"/>
              </a:solidFill>
              <a:uFill>
                <a:solidFill>
                  <a:srgbClr val="FFFFFF"/>
                </a:solidFill>
              </a:uFill>
              <a:latin typeface="Arial"/>
            </a:endParaRPr>
          </a:p>
        </p:txBody>
      </p:sp>
      <p:sp>
        <p:nvSpPr>
          <p:cNvPr id="193" name="TextShape 4"/>
          <p:cNvSpPr txBox="1"/>
          <p:nvPr/>
        </p:nvSpPr>
        <p:spPr>
          <a:xfrm>
            <a:off x="525240" y="936000"/>
            <a:ext cx="8117640" cy="3249000"/>
          </a:xfrm>
          <a:prstGeom prst="rect">
            <a:avLst/>
          </a:prstGeom>
          <a:noFill/>
          <a:ln>
            <a:noFill/>
          </a:ln>
        </p:spPr>
        <p:txBody>
          <a:bodyPr/>
          <a:lstStyle/>
          <a:p>
            <a:pPr>
              <a:lnSpc>
                <a:spcPct val="115000"/>
              </a:lnSpc>
            </a:pPr>
            <a:r>
              <a:rPr lang="en-IN" sz="2000" b="0" strike="noStrike" spc="-1">
                <a:solidFill>
                  <a:srgbClr val="000000"/>
                </a:solidFill>
                <a:uFill>
                  <a:solidFill>
                    <a:srgbClr val="FFFFFF"/>
                  </a:solidFill>
                </a:uFill>
                <a:latin typeface="Arial"/>
                <a:ea typeface="Arial"/>
              </a:rPr>
              <a:t>1. How to create a basic JOB in Jenkins</a:t>
            </a:r>
            <a:endParaRPr lang="en-IN" sz="1400" b="0" strike="noStrike" spc="-1">
              <a:solidFill>
                <a:srgbClr val="000000"/>
              </a:solidFill>
              <a:uFill>
                <a:solidFill>
                  <a:srgbClr val="FFFFFF"/>
                </a:solidFill>
              </a:uFill>
              <a:latin typeface="Arial"/>
            </a:endParaRPr>
          </a:p>
          <a:p>
            <a:pPr>
              <a:lnSpc>
                <a:spcPct val="115000"/>
              </a:lnSpc>
            </a:pPr>
            <a:r>
              <a:rPr lang="en-IN" sz="2000" b="0" strike="noStrike" spc="-1">
                <a:solidFill>
                  <a:srgbClr val="000000"/>
                </a:solidFill>
                <a:uFill>
                  <a:solidFill>
                    <a:srgbClr val="FFFFFF"/>
                  </a:solidFill>
                </a:uFill>
                <a:latin typeface="Arial"/>
                <a:ea typeface="Arial"/>
              </a:rPr>
              <a:t>2. Basic job configurations</a:t>
            </a:r>
            <a:endParaRPr lang="en-IN" sz="1400" b="0" strike="noStrike" spc="-1">
              <a:solidFill>
                <a:srgbClr val="000000"/>
              </a:solidFill>
              <a:uFill>
                <a:solidFill>
                  <a:srgbClr val="FFFFFF"/>
                </a:solidFill>
              </a:uFill>
              <a:latin typeface="Arial"/>
            </a:endParaRPr>
          </a:p>
          <a:p>
            <a:pPr>
              <a:lnSpc>
                <a:spcPct val="115000"/>
              </a:lnSpc>
            </a:pPr>
            <a:r>
              <a:rPr lang="en-IN" sz="2000" b="0" strike="noStrike" spc="-1">
                <a:solidFill>
                  <a:srgbClr val="000000"/>
                </a:solidFill>
                <a:uFill>
                  <a:solidFill>
                    <a:srgbClr val="FFFFFF"/>
                  </a:solidFill>
                </a:uFill>
                <a:latin typeface="Arial"/>
                <a:ea typeface="Arial"/>
              </a:rPr>
              <a:t>2. How to run the Job remotely</a:t>
            </a:r>
            <a:endParaRPr lang="en-IN" sz="1400" b="0" strike="noStrike" spc="-1">
              <a:solidFill>
                <a:srgbClr val="000000"/>
              </a:solidFill>
              <a:uFill>
                <a:solidFill>
                  <a:srgbClr val="FFFFFF"/>
                </a:solidFill>
              </a:uFill>
              <a:latin typeface="Arial"/>
            </a:endParaRPr>
          </a:p>
          <a:p>
            <a:pPr>
              <a:lnSpc>
                <a:spcPct val="115000"/>
              </a:lnSpc>
            </a:pPr>
            <a:r>
              <a:rPr lang="en-IN" sz="2000" b="0" strike="noStrike" spc="-1">
                <a:solidFill>
                  <a:srgbClr val="000000"/>
                </a:solidFill>
                <a:uFill>
                  <a:solidFill>
                    <a:srgbClr val="FFFFFF"/>
                  </a:solidFill>
                </a:uFill>
                <a:latin typeface="Arial"/>
                <a:ea typeface="Arial"/>
              </a:rPr>
              <a:t>4. How to chain Job Execution</a:t>
            </a:r>
            <a:endParaRPr lang="en-IN" sz="1400" b="0" strike="noStrike" spc="-1">
              <a:solidFill>
                <a:srgbClr val="000000"/>
              </a:solidFill>
              <a:uFill>
                <a:solidFill>
                  <a:srgbClr val="FFFFFF"/>
                </a:solidFill>
              </a:uFill>
              <a:latin typeface="Arial"/>
            </a:endParaRPr>
          </a:p>
          <a:p>
            <a:pPr>
              <a:lnSpc>
                <a:spcPct val="115000"/>
              </a:lnSpc>
            </a:pPr>
            <a:endParaRPr lang="en-IN" sz="1400" b="0" strike="noStrike" spc="-1">
              <a:solidFill>
                <a:srgbClr val="000000"/>
              </a:solidFill>
              <a:uFill>
                <a:solidFill>
                  <a:srgbClr val="FFFFFF"/>
                </a:solidFill>
              </a:uFill>
              <a:latin typeface="Arial"/>
            </a:endParaRPr>
          </a:p>
          <a:p>
            <a:pPr>
              <a:lnSpc>
                <a:spcPct val="115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95" name="TextShape 2"/>
          <p:cNvSpPr txBox="1"/>
          <p:nvPr/>
        </p:nvSpPr>
        <p:spPr>
          <a:xfrm>
            <a:off x="6647400" y="4746600"/>
            <a:ext cx="2117520" cy="272520"/>
          </a:xfrm>
          <a:prstGeom prst="rect">
            <a:avLst/>
          </a:prstGeom>
          <a:noFill/>
          <a:ln>
            <a:noFill/>
          </a:ln>
        </p:spPr>
        <p:txBody>
          <a:bodyPr anchor="ctr"/>
          <a:lstStyle/>
          <a:p>
            <a:pPr algn="r">
              <a:lnSpc>
                <a:spcPct val="100000"/>
              </a:lnSpc>
            </a:pPr>
            <a:fld id="{4A2D59F0-747C-4396-904A-3123BBBEBC12}" type="slidenum">
              <a:rPr lang="en-IN" sz="900" b="0" strike="noStrike" spc="-1">
                <a:solidFill>
                  <a:srgbClr val="888888"/>
                </a:solidFill>
                <a:uFill>
                  <a:solidFill>
                    <a:srgbClr val="FFFFFF"/>
                  </a:solidFill>
                </a:uFill>
                <a:latin typeface="Calibri"/>
                <a:ea typeface="Calibri"/>
              </a:rPr>
              <a:t>24</a:t>
            </a:fld>
            <a:endParaRPr lang="en-IN" sz="1400" b="0" strike="noStrike" spc="-1">
              <a:solidFill>
                <a:srgbClr val="000000"/>
              </a:solidFill>
              <a:uFill>
                <a:solidFill>
                  <a:srgbClr val="FFFFFF"/>
                </a:solidFill>
              </a:uFill>
              <a:latin typeface="Times New Roman"/>
            </a:endParaRPr>
          </a:p>
        </p:txBody>
      </p:sp>
      <p:sp>
        <p:nvSpPr>
          <p:cNvPr id="196" name="TextShape 3"/>
          <p:cNvSpPr txBox="1"/>
          <p:nvPr/>
        </p:nvSpPr>
        <p:spPr>
          <a:xfrm>
            <a:off x="525240" y="129240"/>
            <a:ext cx="8719920" cy="902520"/>
          </a:xfrm>
          <a:prstGeom prst="rect">
            <a:avLst/>
          </a:prstGeom>
          <a:noFill/>
          <a:ln>
            <a:noFill/>
          </a:ln>
        </p:spPr>
        <p:txBody>
          <a:bodyPr anchor="ctr"/>
          <a:lstStyle/>
          <a:p>
            <a:pPr>
              <a:lnSpc>
                <a:spcPct val="115000"/>
              </a:lnSpc>
            </a:pPr>
            <a:r>
              <a:rPr lang="en-IN" sz="3000" b="0" strike="noStrike" spc="-1">
                <a:solidFill>
                  <a:srgbClr val="000000"/>
                </a:solidFill>
                <a:uFill>
                  <a:solidFill>
                    <a:srgbClr val="FFFFFF"/>
                  </a:solidFill>
                </a:uFill>
                <a:latin typeface="Arial"/>
                <a:ea typeface="Arial"/>
              </a:rPr>
              <a:t>Jenkins integration with GIT (SCM)
</a:t>
            </a:r>
            <a:endParaRPr lang="en-IN" sz="1400" b="0" strike="noStrike" spc="-1">
              <a:solidFill>
                <a:srgbClr val="000000"/>
              </a:solidFill>
              <a:uFill>
                <a:solidFill>
                  <a:srgbClr val="FFFFFF"/>
                </a:solidFill>
              </a:uFill>
              <a:latin typeface="Arial"/>
            </a:endParaRPr>
          </a:p>
        </p:txBody>
      </p:sp>
      <p:sp>
        <p:nvSpPr>
          <p:cNvPr id="197" name="TextShape 4"/>
          <p:cNvSpPr txBox="1"/>
          <p:nvPr/>
        </p:nvSpPr>
        <p:spPr>
          <a:xfrm>
            <a:off x="525240" y="936000"/>
            <a:ext cx="8117640" cy="3249000"/>
          </a:xfrm>
          <a:prstGeom prst="rect">
            <a:avLst/>
          </a:prstGeom>
          <a:noFill/>
          <a:ln>
            <a:noFill/>
          </a:ln>
        </p:spPr>
        <p:txBody>
          <a:bodyPr/>
          <a:lstStyle/>
          <a:p>
            <a:pPr>
              <a:lnSpc>
                <a:spcPct val="115000"/>
              </a:lnSpc>
            </a:pPr>
            <a:r>
              <a:rPr lang="en-IN" sz="2000" b="0" strike="noStrike" spc="-1">
                <a:solidFill>
                  <a:srgbClr val="000000"/>
                </a:solidFill>
                <a:uFill>
                  <a:solidFill>
                    <a:srgbClr val="FFFFFF"/>
                  </a:solidFill>
                </a:uFill>
                <a:latin typeface="Arial"/>
                <a:ea typeface="Arial"/>
              </a:rPr>
              <a:t>1. Create a java program and run it through command line</a:t>
            </a:r>
            <a:endParaRPr lang="en-IN" sz="1400" b="0" strike="noStrike" spc="-1">
              <a:solidFill>
                <a:srgbClr val="000000"/>
              </a:solidFill>
              <a:uFill>
                <a:solidFill>
                  <a:srgbClr val="FFFFFF"/>
                </a:solidFill>
              </a:uFill>
              <a:latin typeface="Arial"/>
            </a:endParaRPr>
          </a:p>
          <a:p>
            <a:pPr>
              <a:lnSpc>
                <a:spcPct val="115000"/>
              </a:lnSpc>
            </a:pPr>
            <a:r>
              <a:rPr lang="en-IN" sz="2000" b="0" strike="noStrike" spc="-1">
                <a:solidFill>
                  <a:srgbClr val="000000"/>
                </a:solidFill>
                <a:uFill>
                  <a:solidFill>
                    <a:srgbClr val="FFFFFF"/>
                  </a:solidFill>
                </a:uFill>
                <a:latin typeface="Arial"/>
                <a:ea typeface="Arial"/>
              </a:rPr>
              <a:t>2. Create a Jenkins job to run the java program</a:t>
            </a:r>
            <a:endParaRPr lang="en-IN" sz="1400" b="0" strike="noStrike" spc="-1">
              <a:solidFill>
                <a:srgbClr val="000000"/>
              </a:solidFill>
              <a:uFill>
                <a:solidFill>
                  <a:srgbClr val="FFFFFF"/>
                </a:solidFill>
              </a:uFill>
              <a:latin typeface="Arial"/>
            </a:endParaRPr>
          </a:p>
          <a:p>
            <a:pPr>
              <a:lnSpc>
                <a:spcPct val="115000"/>
              </a:lnSpc>
            </a:pPr>
            <a:r>
              <a:rPr lang="en-IN" sz="2000" b="0" strike="noStrike" spc="-1">
                <a:solidFill>
                  <a:srgbClr val="000000"/>
                </a:solidFill>
                <a:uFill>
                  <a:solidFill>
                    <a:srgbClr val="FFFFFF"/>
                  </a:solidFill>
                </a:uFill>
                <a:latin typeface="Arial"/>
                <a:ea typeface="Arial"/>
              </a:rPr>
              <a:t>3. Add this program/project to Git</a:t>
            </a:r>
            <a:endParaRPr lang="en-IN" sz="1400" b="0" strike="noStrike" spc="-1">
              <a:solidFill>
                <a:srgbClr val="000000"/>
              </a:solidFill>
              <a:uFill>
                <a:solidFill>
                  <a:srgbClr val="FFFFFF"/>
                </a:solidFill>
              </a:uFill>
              <a:latin typeface="Arial"/>
            </a:endParaRPr>
          </a:p>
          <a:p>
            <a:pPr>
              <a:lnSpc>
                <a:spcPct val="115000"/>
              </a:lnSpc>
            </a:pPr>
            <a:r>
              <a:rPr lang="en-IN" sz="2000" b="0" strike="noStrike" spc="-1">
                <a:solidFill>
                  <a:srgbClr val="000000"/>
                </a:solidFill>
                <a:uFill>
                  <a:solidFill>
                    <a:srgbClr val="FFFFFF"/>
                  </a:solidFill>
                </a:uFill>
                <a:latin typeface="Arial"/>
                <a:ea typeface="Arial"/>
              </a:rPr>
              <a:t>4. Jenkins - add git plugin</a:t>
            </a:r>
            <a:endParaRPr lang="en-IN" sz="1400" b="0" strike="noStrike" spc="-1">
              <a:solidFill>
                <a:srgbClr val="000000"/>
              </a:solidFill>
              <a:uFill>
                <a:solidFill>
                  <a:srgbClr val="FFFFFF"/>
                </a:solidFill>
              </a:uFill>
              <a:latin typeface="Arial"/>
            </a:endParaRPr>
          </a:p>
          <a:p>
            <a:pPr>
              <a:lnSpc>
                <a:spcPct val="115000"/>
              </a:lnSpc>
            </a:pPr>
            <a:r>
              <a:rPr lang="en-IN" sz="2000" b="0" strike="noStrike" spc="-1">
                <a:solidFill>
                  <a:srgbClr val="000000"/>
                </a:solidFill>
                <a:uFill>
                  <a:solidFill>
                    <a:srgbClr val="FFFFFF"/>
                  </a:solidFill>
                </a:uFill>
                <a:latin typeface="Arial"/>
                <a:ea typeface="Arial"/>
              </a:rPr>
              <a:t>5. Configure Jenkins job to trigger the execution when a change is pushed to GitHub</a:t>
            </a:r>
            <a:endParaRPr lang="en-IN" sz="1400" b="0" strike="noStrike" spc="-1">
              <a:solidFill>
                <a:srgbClr val="000000"/>
              </a:solidFill>
              <a:uFill>
                <a:solidFill>
                  <a:srgbClr val="FFFFFF"/>
                </a:solidFill>
              </a:uFill>
              <a:latin typeface="Arial"/>
            </a:endParaRPr>
          </a:p>
          <a:p>
            <a:pPr>
              <a:lnSpc>
                <a:spcPct val="115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99" name="TextShape 2"/>
          <p:cNvSpPr txBox="1"/>
          <p:nvPr/>
        </p:nvSpPr>
        <p:spPr>
          <a:xfrm>
            <a:off x="6647400" y="4746600"/>
            <a:ext cx="2117520" cy="272520"/>
          </a:xfrm>
          <a:prstGeom prst="rect">
            <a:avLst/>
          </a:prstGeom>
          <a:noFill/>
          <a:ln>
            <a:noFill/>
          </a:ln>
        </p:spPr>
        <p:txBody>
          <a:bodyPr anchor="ctr"/>
          <a:lstStyle/>
          <a:p>
            <a:pPr algn="r">
              <a:lnSpc>
                <a:spcPct val="100000"/>
              </a:lnSpc>
            </a:pPr>
            <a:fld id="{2656C8B4-1F76-49E3-9584-A11DC0ADB2F5}" type="slidenum">
              <a:rPr lang="en-IN" sz="900" b="0" strike="noStrike" spc="-1">
                <a:solidFill>
                  <a:srgbClr val="888888"/>
                </a:solidFill>
                <a:uFill>
                  <a:solidFill>
                    <a:srgbClr val="FFFFFF"/>
                  </a:solidFill>
                </a:uFill>
                <a:latin typeface="Calibri"/>
                <a:ea typeface="Calibri"/>
              </a:rPr>
              <a:t>25</a:t>
            </a:fld>
            <a:endParaRPr lang="en-IN" sz="1400" b="0" strike="noStrike" spc="-1">
              <a:solidFill>
                <a:srgbClr val="000000"/>
              </a:solidFill>
              <a:uFill>
                <a:solidFill>
                  <a:srgbClr val="FFFFFF"/>
                </a:solidFill>
              </a:uFill>
              <a:latin typeface="Times New Roman"/>
            </a:endParaRPr>
          </a:p>
        </p:txBody>
      </p:sp>
      <p:sp>
        <p:nvSpPr>
          <p:cNvPr id="200" name="TextShape 3"/>
          <p:cNvSpPr txBox="1"/>
          <p:nvPr/>
        </p:nvSpPr>
        <p:spPr>
          <a:xfrm>
            <a:off x="525240" y="129240"/>
            <a:ext cx="8719920" cy="902520"/>
          </a:xfrm>
          <a:prstGeom prst="rect">
            <a:avLst/>
          </a:prstGeom>
          <a:noFill/>
          <a:ln>
            <a:noFill/>
          </a:ln>
        </p:spPr>
        <p:txBody>
          <a:bodyPr anchor="ctr"/>
          <a:lstStyle/>
          <a:p>
            <a:pPr>
              <a:lnSpc>
                <a:spcPct val="115000"/>
              </a:lnSpc>
            </a:pPr>
            <a:r>
              <a:rPr lang="en-IN" sz="3000" b="0" strike="noStrike" spc="-1">
                <a:solidFill>
                  <a:srgbClr val="000000"/>
                </a:solidFill>
                <a:uFill>
                  <a:solidFill>
                    <a:srgbClr val="FFFFFF"/>
                  </a:solidFill>
                </a:uFill>
                <a:latin typeface="Arial"/>
                <a:ea typeface="Arial"/>
              </a:rPr>
              <a:t>Jenkins integration with GIT (SCM)
</a:t>
            </a:r>
            <a:endParaRPr lang="en-IN" sz="1400" b="0" strike="noStrike" spc="-1">
              <a:solidFill>
                <a:srgbClr val="000000"/>
              </a:solidFill>
              <a:uFill>
                <a:solidFill>
                  <a:srgbClr val="FFFFFF"/>
                </a:solidFill>
              </a:uFill>
              <a:latin typeface="Arial"/>
            </a:endParaRPr>
          </a:p>
        </p:txBody>
      </p:sp>
      <p:sp>
        <p:nvSpPr>
          <p:cNvPr id="201" name="TextShape 4"/>
          <p:cNvSpPr txBox="1"/>
          <p:nvPr/>
        </p:nvSpPr>
        <p:spPr>
          <a:xfrm>
            <a:off x="525240" y="936000"/>
            <a:ext cx="8117640" cy="3249000"/>
          </a:xfrm>
          <a:prstGeom prst="rect">
            <a:avLst/>
          </a:prstGeom>
          <a:noFill/>
          <a:ln>
            <a:noFill/>
          </a:ln>
        </p:spPr>
        <p:txBody>
          <a:bodyPr/>
          <a:lstStyle/>
          <a:p>
            <a:pPr>
              <a:lnSpc>
                <a:spcPct val="115000"/>
              </a:lnSpc>
            </a:pPr>
            <a:endParaRPr lang="en-IN" sz="1400" b="0" strike="noStrike" spc="-1">
              <a:solidFill>
                <a:srgbClr val="000000"/>
              </a:solidFill>
              <a:uFill>
                <a:solidFill>
                  <a:srgbClr val="FFFFFF"/>
                </a:solidFill>
              </a:uFill>
              <a:latin typeface="Arial"/>
            </a:endParaRPr>
          </a:p>
          <a:p>
            <a:pPr>
              <a:lnSpc>
                <a:spcPct val="115000"/>
              </a:lnSpc>
            </a:pPr>
            <a:r>
              <a:rPr lang="en-IN" sz="2000" b="0" strike="noStrike" spc="-1">
                <a:solidFill>
                  <a:srgbClr val="000000"/>
                </a:solidFill>
                <a:uFill>
                  <a:solidFill>
                    <a:srgbClr val="FFFFFF"/>
                  </a:solidFill>
                </a:uFill>
                <a:latin typeface="Arial"/>
                <a:ea typeface="Arial"/>
              </a:rPr>
              <a:t>	git status</a:t>
            </a:r>
            <a:endParaRPr lang="en-IN" sz="1400" b="0" strike="noStrike" spc="-1">
              <a:solidFill>
                <a:srgbClr val="000000"/>
              </a:solidFill>
              <a:uFill>
                <a:solidFill>
                  <a:srgbClr val="FFFFFF"/>
                </a:solidFill>
              </a:uFill>
              <a:latin typeface="Arial"/>
            </a:endParaRPr>
          </a:p>
          <a:p>
            <a:pPr>
              <a:lnSpc>
                <a:spcPct val="115000"/>
              </a:lnSpc>
            </a:pPr>
            <a:r>
              <a:rPr lang="en-IN" sz="2000" b="0" strike="noStrike" spc="-1">
                <a:solidFill>
                  <a:srgbClr val="000000"/>
                </a:solidFill>
                <a:uFill>
                  <a:solidFill>
                    <a:srgbClr val="FFFFFF"/>
                  </a:solidFill>
                </a:uFill>
                <a:latin typeface="Arial"/>
                <a:ea typeface="Arial"/>
              </a:rPr>
              <a:t>	git add .</a:t>
            </a:r>
            <a:endParaRPr lang="en-IN" sz="1400" b="0" strike="noStrike" spc="-1">
              <a:solidFill>
                <a:srgbClr val="000000"/>
              </a:solidFill>
              <a:uFill>
                <a:solidFill>
                  <a:srgbClr val="FFFFFF"/>
                </a:solidFill>
              </a:uFill>
              <a:latin typeface="Arial"/>
            </a:endParaRPr>
          </a:p>
          <a:p>
            <a:pPr>
              <a:lnSpc>
                <a:spcPct val="115000"/>
              </a:lnSpc>
            </a:pPr>
            <a:r>
              <a:rPr lang="en-IN" sz="2000" b="0" strike="noStrike" spc="-1">
                <a:solidFill>
                  <a:srgbClr val="000000"/>
                </a:solidFill>
                <a:uFill>
                  <a:solidFill>
                    <a:srgbClr val="FFFFFF"/>
                  </a:solidFill>
                </a:uFill>
                <a:latin typeface="Arial"/>
                <a:ea typeface="Arial"/>
              </a:rPr>
              <a:t>	git status</a:t>
            </a:r>
            <a:endParaRPr lang="en-IN" sz="1400" b="0" strike="noStrike" spc="-1">
              <a:solidFill>
                <a:srgbClr val="000000"/>
              </a:solidFill>
              <a:uFill>
                <a:solidFill>
                  <a:srgbClr val="FFFFFF"/>
                </a:solidFill>
              </a:uFill>
              <a:latin typeface="Arial"/>
            </a:endParaRPr>
          </a:p>
          <a:p>
            <a:pPr>
              <a:lnSpc>
                <a:spcPct val="115000"/>
              </a:lnSpc>
            </a:pPr>
            <a:r>
              <a:rPr lang="en-IN" sz="2000" b="0" strike="noStrike" spc="-1">
                <a:solidFill>
                  <a:srgbClr val="000000"/>
                </a:solidFill>
                <a:uFill>
                  <a:solidFill>
                    <a:srgbClr val="FFFFFF"/>
                  </a:solidFill>
                </a:uFill>
                <a:latin typeface="Arial"/>
                <a:ea typeface="Arial"/>
              </a:rPr>
              <a:t>	git commit -m “message”</a:t>
            </a:r>
            <a:endParaRPr lang="en-IN" sz="1400" b="0" strike="noStrike" spc="-1">
              <a:solidFill>
                <a:srgbClr val="000000"/>
              </a:solidFill>
              <a:uFill>
                <a:solidFill>
                  <a:srgbClr val="FFFFFF"/>
                </a:solidFill>
              </a:uFill>
              <a:latin typeface="Arial"/>
            </a:endParaRPr>
          </a:p>
          <a:p>
            <a:pPr>
              <a:lnSpc>
                <a:spcPct val="115000"/>
              </a:lnSpc>
            </a:pPr>
            <a:r>
              <a:rPr lang="en-IN" sz="2000" b="0" strike="noStrike" spc="-1">
                <a:solidFill>
                  <a:srgbClr val="000000"/>
                </a:solidFill>
                <a:uFill>
                  <a:solidFill>
                    <a:srgbClr val="FFFFFF"/>
                  </a:solidFill>
                </a:uFill>
                <a:latin typeface="Arial"/>
                <a:ea typeface="Arial"/>
              </a:rPr>
              <a:t>	git remote add origin “url”</a:t>
            </a:r>
            <a:endParaRPr lang="en-IN" sz="1400" b="0" strike="noStrike" spc="-1">
              <a:solidFill>
                <a:srgbClr val="000000"/>
              </a:solidFill>
              <a:uFill>
                <a:solidFill>
                  <a:srgbClr val="FFFFFF"/>
                </a:solidFill>
              </a:uFill>
              <a:latin typeface="Arial"/>
            </a:endParaRPr>
          </a:p>
          <a:p>
            <a:pPr>
              <a:lnSpc>
                <a:spcPct val="115000"/>
              </a:lnSpc>
            </a:pPr>
            <a:r>
              <a:rPr lang="en-IN" sz="2000" b="0" strike="noStrike" spc="-1">
                <a:solidFill>
                  <a:srgbClr val="000000"/>
                </a:solidFill>
                <a:uFill>
                  <a:solidFill>
                    <a:srgbClr val="FFFFFF"/>
                  </a:solidFill>
                </a:uFill>
                <a:latin typeface="Arial"/>
                <a:ea typeface="Arial"/>
              </a:rPr>
              <a:t>	git push -u origin master</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203" name="TextShape 2"/>
          <p:cNvSpPr txBox="1"/>
          <p:nvPr/>
        </p:nvSpPr>
        <p:spPr>
          <a:xfrm>
            <a:off x="6647400" y="4746600"/>
            <a:ext cx="2117520" cy="272520"/>
          </a:xfrm>
          <a:prstGeom prst="rect">
            <a:avLst/>
          </a:prstGeom>
          <a:noFill/>
          <a:ln>
            <a:noFill/>
          </a:ln>
        </p:spPr>
        <p:txBody>
          <a:bodyPr anchor="ctr"/>
          <a:lstStyle/>
          <a:p>
            <a:pPr algn="r">
              <a:lnSpc>
                <a:spcPct val="100000"/>
              </a:lnSpc>
            </a:pPr>
            <a:fld id="{7F78B7F8-3791-49FF-A9DE-46132523C4B9}" type="slidenum">
              <a:rPr lang="en-IN" sz="900" b="0" strike="noStrike" spc="-1">
                <a:solidFill>
                  <a:srgbClr val="888888"/>
                </a:solidFill>
                <a:uFill>
                  <a:solidFill>
                    <a:srgbClr val="FFFFFF"/>
                  </a:solidFill>
                </a:uFill>
                <a:latin typeface="Calibri"/>
                <a:ea typeface="Calibri"/>
              </a:rPr>
              <a:t>26</a:t>
            </a:fld>
            <a:endParaRPr lang="en-IN" sz="1400" b="0" strike="noStrike" spc="-1">
              <a:solidFill>
                <a:srgbClr val="000000"/>
              </a:solidFill>
              <a:uFill>
                <a:solidFill>
                  <a:srgbClr val="FFFFFF"/>
                </a:solidFill>
              </a:uFill>
              <a:latin typeface="Times New Roman"/>
            </a:endParaRPr>
          </a:p>
        </p:txBody>
      </p:sp>
      <p:sp>
        <p:nvSpPr>
          <p:cNvPr id="204" name="TextShape 3"/>
          <p:cNvSpPr txBox="1"/>
          <p:nvPr/>
        </p:nvSpPr>
        <p:spPr>
          <a:xfrm>
            <a:off x="525240" y="129240"/>
            <a:ext cx="8719920" cy="902520"/>
          </a:xfrm>
          <a:prstGeom prst="rect">
            <a:avLst/>
          </a:prstGeom>
          <a:noFill/>
          <a:ln>
            <a:noFill/>
          </a:ln>
        </p:spPr>
        <p:txBody>
          <a:bodyPr anchor="ctr"/>
          <a:lstStyle/>
          <a:p>
            <a:pPr>
              <a:lnSpc>
                <a:spcPct val="115000"/>
              </a:lnSpc>
            </a:pPr>
            <a:r>
              <a:rPr lang="en-IN" sz="3000" b="0" strike="noStrike" spc="-1">
                <a:solidFill>
                  <a:srgbClr val="000000"/>
                </a:solidFill>
                <a:uFill>
                  <a:solidFill>
                    <a:srgbClr val="FFFFFF"/>
                  </a:solidFill>
                </a:uFill>
                <a:latin typeface="Arial"/>
                <a:ea typeface="Arial"/>
              </a:rPr>
              <a:t>Catlight</a:t>
            </a:r>
            <a:endParaRPr lang="en-IN" sz="1400" b="0" strike="noStrike" spc="-1">
              <a:solidFill>
                <a:srgbClr val="000000"/>
              </a:solidFill>
              <a:uFill>
                <a:solidFill>
                  <a:srgbClr val="FFFFFF"/>
                </a:solidFill>
              </a:uFill>
              <a:latin typeface="Arial"/>
            </a:endParaRPr>
          </a:p>
        </p:txBody>
      </p:sp>
      <p:sp>
        <p:nvSpPr>
          <p:cNvPr id="205" name="TextShape 4"/>
          <p:cNvSpPr txBox="1"/>
          <p:nvPr/>
        </p:nvSpPr>
        <p:spPr>
          <a:xfrm>
            <a:off x="525240" y="936000"/>
            <a:ext cx="8117640" cy="3249000"/>
          </a:xfrm>
          <a:prstGeom prst="rect">
            <a:avLst/>
          </a:prstGeom>
          <a:noFill/>
          <a:ln>
            <a:noFill/>
          </a:ln>
        </p:spPr>
        <p:txBody>
          <a:bodyPr/>
          <a:lstStyle/>
          <a:p>
            <a:pPr>
              <a:lnSpc>
                <a:spcPct val="115000"/>
              </a:lnSpc>
            </a:pPr>
            <a:r>
              <a:rPr lang="en-IN" sz="2000" b="0" strike="noStrike" spc="-1">
                <a:solidFill>
                  <a:srgbClr val="000000"/>
                </a:solidFill>
                <a:uFill>
                  <a:solidFill>
                    <a:srgbClr val="FFFFFF"/>
                  </a:solidFill>
                </a:uFill>
                <a:latin typeface="Arial"/>
                <a:ea typeface="Arial"/>
              </a:rPr>
              <a:t>REFERENCES:</a:t>
            </a:r>
            <a:endParaRPr lang="en-IN" sz="1400" b="0" strike="noStrike" spc="-1">
              <a:solidFill>
                <a:srgbClr val="000000"/>
              </a:solidFill>
              <a:uFill>
                <a:solidFill>
                  <a:srgbClr val="FFFFFF"/>
                </a:solidFill>
              </a:uFill>
              <a:latin typeface="Arial"/>
            </a:endParaRPr>
          </a:p>
          <a:p>
            <a:pPr marL="457200">
              <a:lnSpc>
                <a:spcPct val="115000"/>
              </a:lnSpc>
            </a:pPr>
            <a:r>
              <a:rPr lang="en-IN" sz="2000" b="0" strike="noStrike" spc="-1">
                <a:solidFill>
                  <a:srgbClr val="000000"/>
                </a:solidFill>
                <a:uFill>
                  <a:solidFill>
                    <a:srgbClr val="FFFFFF"/>
                  </a:solidFill>
                </a:uFill>
                <a:latin typeface="Arial"/>
                <a:ea typeface="Arial"/>
              </a:rPr>
              <a:t>Catlight website:</a:t>
            </a:r>
            <a:endParaRPr lang="en-IN" sz="1400" b="0" strike="noStrike" spc="-1">
              <a:solidFill>
                <a:srgbClr val="000000"/>
              </a:solidFill>
              <a:uFill>
                <a:solidFill>
                  <a:srgbClr val="FFFFFF"/>
                </a:solidFill>
              </a:uFill>
              <a:latin typeface="Arial"/>
            </a:endParaRPr>
          </a:p>
          <a:p>
            <a:pPr marL="9144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https://catlight.io/</a:t>
            </a:r>
            <a:endParaRPr lang="en-IN" sz="1400" b="0" strike="noStrike" spc="-1">
              <a:solidFill>
                <a:srgbClr val="000000"/>
              </a:solidFill>
              <a:uFill>
                <a:solidFill>
                  <a:srgbClr val="FFFFFF"/>
                </a:solidFill>
              </a:uFill>
              <a:latin typeface="Arial"/>
            </a:endParaRPr>
          </a:p>
          <a:p>
            <a:pPr marL="457200">
              <a:lnSpc>
                <a:spcPct val="115000"/>
              </a:lnSpc>
            </a:pPr>
            <a:r>
              <a:rPr lang="en-IN" sz="2000" b="0" strike="noStrike" spc="-1">
                <a:solidFill>
                  <a:srgbClr val="000000"/>
                </a:solidFill>
                <a:uFill>
                  <a:solidFill>
                    <a:srgbClr val="FFFFFF"/>
                  </a:solidFill>
                </a:uFill>
                <a:latin typeface="Arial"/>
                <a:ea typeface="Arial"/>
              </a:rPr>
              <a:t>Downloads link:</a:t>
            </a:r>
            <a:endParaRPr lang="en-IN" sz="1400" b="0" strike="noStrike" spc="-1">
              <a:solidFill>
                <a:srgbClr val="000000"/>
              </a:solidFill>
              <a:uFill>
                <a:solidFill>
                  <a:srgbClr val="FFFFFF"/>
                </a:solidFill>
              </a:uFill>
              <a:latin typeface="Arial"/>
            </a:endParaRPr>
          </a:p>
          <a:p>
            <a:pPr marL="9144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https://catlight.io/downloads</a:t>
            </a:r>
            <a:endParaRPr lang="en-IN" sz="1400" b="0" strike="noStrike" spc="-1">
              <a:solidFill>
                <a:srgbClr val="000000"/>
              </a:solidFill>
              <a:uFill>
                <a:solidFill>
                  <a:srgbClr val="FFFFFF"/>
                </a:solidFill>
              </a:uFill>
              <a:latin typeface="Arial"/>
            </a:endParaRPr>
          </a:p>
          <a:p>
            <a:pPr marL="457200">
              <a:lnSpc>
                <a:spcPct val="115000"/>
              </a:lnSpc>
            </a:pPr>
            <a:r>
              <a:rPr lang="en-IN" sz="2000" b="0" strike="noStrike" spc="-1">
                <a:solidFill>
                  <a:srgbClr val="000000"/>
                </a:solidFill>
                <a:uFill>
                  <a:solidFill>
                    <a:srgbClr val="FFFFFF"/>
                  </a:solidFill>
                </a:uFill>
                <a:latin typeface="Arial"/>
                <a:ea typeface="Arial"/>
              </a:rPr>
              <a:t>Support link:</a:t>
            </a:r>
            <a:endParaRPr lang="en-IN" sz="1400" b="0" strike="noStrike" spc="-1">
              <a:solidFill>
                <a:srgbClr val="000000"/>
              </a:solidFill>
              <a:uFill>
                <a:solidFill>
                  <a:srgbClr val="FFFFFF"/>
                </a:solidFill>
              </a:uFill>
              <a:latin typeface="Arial"/>
            </a:endParaRPr>
          </a:p>
          <a:p>
            <a:pPr marL="9144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http://catlight.helprace.com/</a:t>
            </a:r>
            <a:endParaRPr lang="en-IN" sz="1400" b="0" strike="noStrike" spc="-1">
              <a:solidFill>
                <a:srgbClr val="000000"/>
              </a:solidFill>
              <a:uFill>
                <a:solidFill>
                  <a:srgbClr val="FFFFFF"/>
                </a:solidFill>
              </a:uFill>
              <a:latin typeface="Arial"/>
            </a:endParaRPr>
          </a:p>
          <a:p>
            <a:pPr marL="457200">
              <a:lnSpc>
                <a:spcPct val="115000"/>
              </a:lnSpc>
            </a:pPr>
            <a:r>
              <a:rPr lang="en-IN" sz="2000" b="0" strike="noStrike" spc="-1">
                <a:solidFill>
                  <a:srgbClr val="000000"/>
                </a:solidFill>
                <a:uFill>
                  <a:solidFill>
                    <a:srgbClr val="FFFFFF"/>
                  </a:solidFill>
                </a:uFill>
                <a:latin typeface="Arial"/>
                <a:ea typeface="Arial"/>
              </a:rPr>
              <a:t>Blog link:</a:t>
            </a:r>
            <a:endParaRPr lang="en-IN" sz="1400" b="0" strike="noStrike" spc="-1">
              <a:solidFill>
                <a:srgbClr val="000000"/>
              </a:solidFill>
              <a:uFill>
                <a:solidFill>
                  <a:srgbClr val="FFFFFF"/>
                </a:solidFill>
              </a:uFill>
              <a:latin typeface="Arial"/>
            </a:endParaRPr>
          </a:p>
          <a:p>
            <a:pPr marL="9144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http://blog.catlight.io/</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207" name="TextShape 2"/>
          <p:cNvSpPr txBox="1"/>
          <p:nvPr/>
        </p:nvSpPr>
        <p:spPr>
          <a:xfrm>
            <a:off x="6647400" y="4746600"/>
            <a:ext cx="2117520" cy="272520"/>
          </a:xfrm>
          <a:prstGeom prst="rect">
            <a:avLst/>
          </a:prstGeom>
          <a:noFill/>
          <a:ln>
            <a:noFill/>
          </a:ln>
        </p:spPr>
        <p:txBody>
          <a:bodyPr anchor="ctr"/>
          <a:lstStyle/>
          <a:p>
            <a:pPr algn="r">
              <a:lnSpc>
                <a:spcPct val="100000"/>
              </a:lnSpc>
            </a:pPr>
            <a:fld id="{16C67044-2745-4EDA-8858-FA683C530AF9}" type="slidenum">
              <a:rPr lang="en-IN" sz="900" b="0" strike="noStrike" spc="-1">
                <a:solidFill>
                  <a:srgbClr val="888888"/>
                </a:solidFill>
                <a:uFill>
                  <a:solidFill>
                    <a:srgbClr val="FFFFFF"/>
                  </a:solidFill>
                </a:uFill>
                <a:latin typeface="Calibri"/>
                <a:ea typeface="Calibri"/>
              </a:rPr>
              <a:t>27</a:t>
            </a:fld>
            <a:endParaRPr lang="en-IN" sz="1400" b="0" strike="noStrike" spc="-1">
              <a:solidFill>
                <a:srgbClr val="000000"/>
              </a:solidFill>
              <a:uFill>
                <a:solidFill>
                  <a:srgbClr val="FFFFFF"/>
                </a:solidFill>
              </a:uFill>
              <a:latin typeface="Times New Roman"/>
            </a:endParaRPr>
          </a:p>
        </p:txBody>
      </p:sp>
      <p:sp>
        <p:nvSpPr>
          <p:cNvPr id="208" name="TextShape 3"/>
          <p:cNvSpPr txBox="1"/>
          <p:nvPr/>
        </p:nvSpPr>
        <p:spPr>
          <a:xfrm>
            <a:off x="525240" y="129240"/>
            <a:ext cx="8719920" cy="902520"/>
          </a:xfrm>
          <a:prstGeom prst="rect">
            <a:avLst/>
          </a:prstGeom>
          <a:noFill/>
          <a:ln>
            <a:noFill/>
          </a:ln>
        </p:spPr>
        <p:txBody>
          <a:bodyPr anchor="ctr"/>
          <a:lstStyle/>
          <a:p>
            <a:pPr>
              <a:lnSpc>
                <a:spcPct val="115000"/>
              </a:lnSpc>
            </a:pPr>
            <a:r>
              <a:rPr lang="en-IN" sz="3000" b="0" strike="noStrike" spc="-1">
                <a:solidFill>
                  <a:srgbClr val="000000"/>
                </a:solidFill>
                <a:uFill>
                  <a:solidFill>
                    <a:srgbClr val="FFFFFF"/>
                  </a:solidFill>
                </a:uFill>
                <a:latin typeface="Arial"/>
                <a:ea typeface="Arial"/>
              </a:rPr>
              <a:t>Stages of Automated Deployment</a:t>
            </a:r>
            <a:endParaRPr lang="en-IN" sz="1400" b="0" strike="noStrike" spc="-1">
              <a:solidFill>
                <a:srgbClr val="000000"/>
              </a:solidFill>
              <a:uFill>
                <a:solidFill>
                  <a:srgbClr val="FFFFFF"/>
                </a:solidFill>
              </a:uFill>
              <a:latin typeface="Arial"/>
            </a:endParaRPr>
          </a:p>
        </p:txBody>
      </p:sp>
      <p:pic>
        <p:nvPicPr>
          <p:cNvPr id="209" name="Google Shape;405;g63557637fa_0_7"/>
          <p:cNvPicPr/>
          <p:nvPr/>
        </p:nvPicPr>
        <p:blipFill>
          <a:blip r:embed="rId2"/>
          <a:stretch/>
        </p:blipFill>
        <p:spPr>
          <a:xfrm>
            <a:off x="152280" y="1701360"/>
            <a:ext cx="9107280" cy="1718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211" name="TextShape 2"/>
          <p:cNvSpPr txBox="1"/>
          <p:nvPr/>
        </p:nvSpPr>
        <p:spPr>
          <a:xfrm>
            <a:off x="6647400" y="4746600"/>
            <a:ext cx="2117520" cy="272520"/>
          </a:xfrm>
          <a:prstGeom prst="rect">
            <a:avLst/>
          </a:prstGeom>
          <a:noFill/>
          <a:ln>
            <a:noFill/>
          </a:ln>
        </p:spPr>
        <p:txBody>
          <a:bodyPr anchor="ctr"/>
          <a:lstStyle/>
          <a:p>
            <a:pPr algn="r">
              <a:lnSpc>
                <a:spcPct val="100000"/>
              </a:lnSpc>
            </a:pPr>
            <a:fld id="{3CD21B45-607A-4304-9F27-0D585879C09B}" type="slidenum">
              <a:rPr lang="en-IN" sz="900" b="0" strike="noStrike" spc="-1">
                <a:solidFill>
                  <a:srgbClr val="888888"/>
                </a:solidFill>
                <a:uFill>
                  <a:solidFill>
                    <a:srgbClr val="FFFFFF"/>
                  </a:solidFill>
                </a:uFill>
                <a:latin typeface="Calibri"/>
                <a:ea typeface="Calibri"/>
              </a:rPr>
              <a:t>28</a:t>
            </a:fld>
            <a:endParaRPr lang="en-IN" sz="1400" b="0" strike="noStrike" spc="-1">
              <a:solidFill>
                <a:srgbClr val="000000"/>
              </a:solidFill>
              <a:uFill>
                <a:solidFill>
                  <a:srgbClr val="FFFFFF"/>
                </a:solidFill>
              </a:uFill>
              <a:latin typeface="Times New Roman"/>
            </a:endParaRPr>
          </a:p>
        </p:txBody>
      </p:sp>
      <p:sp>
        <p:nvSpPr>
          <p:cNvPr id="212" name="TextShape 3"/>
          <p:cNvSpPr txBox="1"/>
          <p:nvPr/>
        </p:nvSpPr>
        <p:spPr>
          <a:xfrm>
            <a:off x="525240" y="129240"/>
            <a:ext cx="8719920" cy="902520"/>
          </a:xfrm>
          <a:prstGeom prst="rect">
            <a:avLst/>
          </a:prstGeom>
          <a:noFill/>
          <a:ln>
            <a:noFill/>
          </a:ln>
        </p:spPr>
        <p:txBody>
          <a:bodyPr anchor="ctr"/>
          <a:lstStyle/>
          <a:p>
            <a:pPr>
              <a:lnSpc>
                <a:spcPct val="115000"/>
              </a:lnSpc>
            </a:pPr>
            <a:r>
              <a:rPr lang="en-IN" sz="3000" b="0" strike="noStrike" spc="-1">
                <a:solidFill>
                  <a:srgbClr val="000000"/>
                </a:solidFill>
                <a:uFill>
                  <a:solidFill>
                    <a:srgbClr val="FFFFFF"/>
                  </a:solidFill>
                </a:uFill>
                <a:latin typeface="Arial"/>
                <a:ea typeface="Arial"/>
              </a:rPr>
              <a:t>Stages of Automated Deployment</a:t>
            </a:r>
            <a:endParaRPr lang="en-IN" sz="1400" b="0" strike="noStrike" spc="-1">
              <a:solidFill>
                <a:srgbClr val="000000"/>
              </a:solidFill>
              <a:uFill>
                <a:solidFill>
                  <a:srgbClr val="FFFFFF"/>
                </a:solidFill>
              </a:uFill>
              <a:latin typeface="Arial"/>
            </a:endParaRPr>
          </a:p>
        </p:txBody>
      </p:sp>
      <p:pic>
        <p:nvPicPr>
          <p:cNvPr id="213" name="Google Shape;413;g63557637fa_0_37"/>
          <p:cNvPicPr/>
          <p:nvPr/>
        </p:nvPicPr>
        <p:blipFill>
          <a:blip r:embed="rId2"/>
          <a:stretch/>
        </p:blipFill>
        <p:spPr>
          <a:xfrm>
            <a:off x="885960" y="1184040"/>
            <a:ext cx="7773840" cy="3409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215" name="TextShape 2"/>
          <p:cNvSpPr txBox="1"/>
          <p:nvPr/>
        </p:nvSpPr>
        <p:spPr>
          <a:xfrm>
            <a:off x="6647400" y="4746600"/>
            <a:ext cx="2117520" cy="272520"/>
          </a:xfrm>
          <a:prstGeom prst="rect">
            <a:avLst/>
          </a:prstGeom>
          <a:noFill/>
          <a:ln>
            <a:noFill/>
          </a:ln>
        </p:spPr>
        <p:txBody>
          <a:bodyPr anchor="ctr"/>
          <a:lstStyle/>
          <a:p>
            <a:pPr algn="r">
              <a:lnSpc>
                <a:spcPct val="100000"/>
              </a:lnSpc>
            </a:pPr>
            <a:fld id="{E8F6B58A-249E-4316-969C-7006114DA3A3}" type="slidenum">
              <a:rPr lang="en-IN" sz="900" b="0" strike="noStrike" spc="-1">
                <a:solidFill>
                  <a:srgbClr val="888888"/>
                </a:solidFill>
                <a:uFill>
                  <a:solidFill>
                    <a:srgbClr val="FFFFFF"/>
                  </a:solidFill>
                </a:uFill>
                <a:latin typeface="Calibri"/>
                <a:ea typeface="Calibri"/>
              </a:rPr>
              <a:t>29</a:t>
            </a:fld>
            <a:endParaRPr lang="en-IN" sz="1400" b="0" strike="noStrike" spc="-1">
              <a:solidFill>
                <a:srgbClr val="000000"/>
              </a:solidFill>
              <a:uFill>
                <a:solidFill>
                  <a:srgbClr val="FFFFFF"/>
                </a:solidFill>
              </a:uFill>
              <a:latin typeface="Times New Roman"/>
            </a:endParaRPr>
          </a:p>
        </p:txBody>
      </p:sp>
      <p:sp>
        <p:nvSpPr>
          <p:cNvPr id="216" name="TextShape 3"/>
          <p:cNvSpPr txBox="1"/>
          <p:nvPr/>
        </p:nvSpPr>
        <p:spPr>
          <a:xfrm>
            <a:off x="525240" y="129240"/>
            <a:ext cx="8719920" cy="902520"/>
          </a:xfrm>
          <a:prstGeom prst="rect">
            <a:avLst/>
          </a:prstGeom>
          <a:noFill/>
          <a:ln>
            <a:noFill/>
          </a:ln>
        </p:spPr>
        <p:txBody>
          <a:bodyPr anchor="ctr"/>
          <a:lstStyle/>
          <a:p>
            <a:pPr>
              <a:lnSpc>
                <a:spcPct val="115000"/>
              </a:lnSpc>
            </a:pPr>
            <a:r>
              <a:rPr lang="en-IN" sz="3200" b="0" strike="noStrike" spc="-1">
                <a:solidFill>
                  <a:srgbClr val="000000"/>
                </a:solidFill>
                <a:uFill>
                  <a:solidFill>
                    <a:srgbClr val="FFFFFF"/>
                  </a:solidFill>
                </a:uFill>
                <a:latin typeface="Arial"/>
                <a:ea typeface="Arial"/>
              </a:rPr>
              <a:t>What is Automated Deployment ?</a:t>
            </a:r>
            <a:endParaRPr lang="en-IN" sz="1400" b="0" strike="noStrike" spc="-1">
              <a:solidFill>
                <a:srgbClr val="000000"/>
              </a:solidFill>
              <a:uFill>
                <a:solidFill>
                  <a:srgbClr val="FFFFFF"/>
                </a:solidFill>
              </a:uFill>
              <a:latin typeface="Arial"/>
            </a:endParaRPr>
          </a:p>
        </p:txBody>
      </p:sp>
      <p:sp>
        <p:nvSpPr>
          <p:cNvPr id="217" name="TextShape 4"/>
          <p:cNvSpPr txBox="1"/>
          <p:nvPr/>
        </p:nvSpPr>
        <p:spPr>
          <a:xfrm>
            <a:off x="525240" y="936000"/>
            <a:ext cx="8117640" cy="3249000"/>
          </a:xfrm>
          <a:prstGeom prst="rect">
            <a:avLst/>
          </a:prstGeom>
          <a:noFill/>
          <a:ln>
            <a:noFill/>
          </a:ln>
        </p:spPr>
        <p:txBody>
          <a:bodyPr/>
          <a:lstStyle/>
          <a:p>
            <a:pPr marL="13716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Main stages in Continuous delivery and deployment pipeline</a:t>
            </a:r>
            <a:endParaRPr lang="en-IN" sz="1400" b="0" strike="noStrike" spc="-1">
              <a:solidFill>
                <a:srgbClr val="000000"/>
              </a:solidFill>
              <a:uFill>
                <a:solidFill>
                  <a:srgbClr val="FFFFFF"/>
                </a:solidFill>
              </a:uFill>
              <a:latin typeface="Arial"/>
            </a:endParaRPr>
          </a:p>
          <a:p>
            <a:pPr marL="13716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A real world Project SetUp</a:t>
            </a:r>
            <a:endParaRPr lang="en-IN" sz="1400" b="0" strike="noStrike" spc="-1">
              <a:solidFill>
                <a:srgbClr val="000000"/>
              </a:solidFill>
              <a:uFill>
                <a:solidFill>
                  <a:srgbClr val="FFFFFF"/>
                </a:solidFill>
              </a:uFill>
              <a:latin typeface="Arial"/>
            </a:endParaRPr>
          </a:p>
          <a:p>
            <a:pPr marL="13716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Automated Deployment is the process of Automating the deployment process in a Continuous Delivery system</a:t>
            </a:r>
            <a:endParaRPr lang="en-IN" sz="1400" b="0" strike="noStrike" spc="-1">
              <a:solidFill>
                <a:srgbClr val="000000"/>
              </a:solidFill>
              <a:uFill>
                <a:solidFill>
                  <a:srgbClr val="FFFFFF"/>
                </a:solidFill>
              </a:uFill>
              <a:latin typeface="Arial"/>
            </a:endParaRPr>
          </a:p>
          <a:p>
            <a:pPr marL="13716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Build - Deploy - Test - Release</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05" name="TextShape 2"/>
          <p:cNvSpPr txBox="1"/>
          <p:nvPr/>
        </p:nvSpPr>
        <p:spPr>
          <a:xfrm>
            <a:off x="6647400" y="4746600"/>
            <a:ext cx="2117520" cy="272520"/>
          </a:xfrm>
          <a:prstGeom prst="rect">
            <a:avLst/>
          </a:prstGeom>
          <a:noFill/>
          <a:ln>
            <a:noFill/>
          </a:ln>
        </p:spPr>
        <p:txBody>
          <a:bodyPr anchor="ctr"/>
          <a:lstStyle/>
          <a:p>
            <a:pPr algn="r">
              <a:lnSpc>
                <a:spcPct val="100000"/>
              </a:lnSpc>
            </a:pPr>
            <a:fld id="{7D8510E5-8D0C-42EC-B10B-235B9E54E532}" type="slidenum">
              <a:rPr lang="en-IN" sz="900" b="0" strike="noStrike" spc="-1">
                <a:solidFill>
                  <a:srgbClr val="888888"/>
                </a:solidFill>
                <a:uFill>
                  <a:solidFill>
                    <a:srgbClr val="FFFFFF"/>
                  </a:solidFill>
                </a:uFill>
                <a:latin typeface="Calibri"/>
                <a:ea typeface="Calibri"/>
              </a:rPr>
              <a:t>3</a:t>
            </a:fld>
            <a:endParaRPr lang="en-IN" sz="1400" b="0" strike="noStrike" spc="-1">
              <a:solidFill>
                <a:srgbClr val="000000"/>
              </a:solidFill>
              <a:uFill>
                <a:solidFill>
                  <a:srgbClr val="FFFFFF"/>
                </a:solidFill>
              </a:uFill>
              <a:latin typeface="Times New Roman"/>
            </a:endParaRPr>
          </a:p>
        </p:txBody>
      </p:sp>
      <p:sp>
        <p:nvSpPr>
          <p:cNvPr id="106" name="TextShape 3"/>
          <p:cNvSpPr txBox="1"/>
          <p:nvPr/>
        </p:nvSpPr>
        <p:spPr>
          <a:xfrm>
            <a:off x="257400" y="89280"/>
            <a:ext cx="7391520" cy="581760"/>
          </a:xfrm>
          <a:prstGeom prst="rect">
            <a:avLst/>
          </a:prstGeom>
          <a:noFill/>
          <a:ln>
            <a:noFill/>
          </a:ln>
        </p:spPr>
        <p:txBody>
          <a:bodyPr anchor="ctr"/>
          <a:lstStyle/>
          <a:p>
            <a:pPr>
              <a:lnSpc>
                <a:spcPct val="90000"/>
              </a:lnSpc>
            </a:pPr>
            <a:r>
              <a:rPr lang="en-IN" sz="2400" b="0" strike="noStrike" spc="-1">
                <a:solidFill>
                  <a:srgbClr val="000000"/>
                </a:solidFill>
                <a:uFill>
                  <a:solidFill>
                    <a:srgbClr val="FFFFFF"/>
                  </a:solidFill>
                </a:uFill>
                <a:latin typeface="Calibri"/>
                <a:ea typeface="Calibri"/>
              </a:rPr>
              <a:t>Agenda - Day 2</a:t>
            </a:r>
            <a:endParaRPr lang="en-IN" sz="1400" b="0" strike="noStrike" spc="-1">
              <a:solidFill>
                <a:srgbClr val="000000"/>
              </a:solidFill>
              <a:uFill>
                <a:solidFill>
                  <a:srgbClr val="FFFFFF"/>
                </a:solidFill>
              </a:uFill>
              <a:latin typeface="Arial"/>
            </a:endParaRPr>
          </a:p>
        </p:txBody>
      </p:sp>
      <p:sp>
        <p:nvSpPr>
          <p:cNvPr id="107" name="CustomShape 4"/>
          <p:cNvSpPr/>
          <p:nvPr/>
        </p:nvSpPr>
        <p:spPr>
          <a:xfrm>
            <a:off x="955440" y="1074240"/>
            <a:ext cx="5657040" cy="393840"/>
          </a:xfrm>
          <a:prstGeom prst="rect">
            <a:avLst/>
          </a:prstGeom>
          <a:gradFill>
            <a:gsLst>
              <a:gs pos="0">
                <a:srgbClr val="211F1F"/>
              </a:gs>
              <a:gs pos="50000">
                <a:srgbClr val="302D2D"/>
              </a:gs>
              <a:gs pos="100000">
                <a:srgbClr val="3A3737"/>
              </a:gs>
            </a:gsLst>
            <a:lin ang="16200000"/>
          </a:gradFill>
          <a:ln w="12600">
            <a:solidFill>
              <a:srgbClr val="3A3838"/>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108" name="CustomShape 5"/>
          <p:cNvSpPr/>
          <p:nvPr/>
        </p:nvSpPr>
        <p:spPr>
          <a:xfrm>
            <a:off x="1027800" y="1074240"/>
            <a:ext cx="5512680" cy="393840"/>
          </a:xfrm>
          <a:prstGeom prst="rect">
            <a:avLst/>
          </a:prstGeom>
          <a:gradFill>
            <a:gsLst>
              <a:gs pos="0">
                <a:srgbClr val="FFFFFF"/>
              </a:gs>
              <a:gs pos="100000">
                <a:srgbClr val="DDDDDD"/>
              </a:gs>
            </a:gsLst>
            <a:lin ang="5400000"/>
          </a:gradFill>
          <a:ln w="12600">
            <a:solidFill>
              <a:srgbClr val="C0C0C0"/>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70920" tIns="53280" rIns="90360" bIns="53280" anchor="ctr"/>
          <a:lstStyle/>
          <a:p>
            <a:pPr>
              <a:lnSpc>
                <a:spcPct val="100000"/>
              </a:lnSpc>
            </a:pPr>
            <a:r>
              <a:rPr lang="en-IN" sz="1350" b="1" strike="noStrike" spc="-1">
                <a:solidFill>
                  <a:srgbClr val="000000"/>
                </a:solidFill>
                <a:uFill>
                  <a:solidFill>
                    <a:srgbClr val="FFFFFF"/>
                  </a:solidFill>
                </a:uFill>
                <a:latin typeface="Calibri"/>
                <a:ea typeface="Calibri"/>
              </a:rPr>
              <a:t>Getting started with JOBS</a:t>
            </a:r>
            <a:endParaRPr lang="en-IN" sz="1800" b="0" strike="noStrike" spc="-1">
              <a:solidFill>
                <a:srgbClr val="000000"/>
              </a:solidFill>
              <a:uFill>
                <a:solidFill>
                  <a:srgbClr val="FFFFFF"/>
                </a:solidFill>
              </a:uFill>
              <a:latin typeface="Arial"/>
            </a:endParaRPr>
          </a:p>
        </p:txBody>
      </p:sp>
      <p:sp>
        <p:nvSpPr>
          <p:cNvPr id="109" name="CustomShape 6"/>
          <p:cNvSpPr/>
          <p:nvPr/>
        </p:nvSpPr>
        <p:spPr>
          <a:xfrm>
            <a:off x="954000" y="1579680"/>
            <a:ext cx="5657040" cy="393840"/>
          </a:xfrm>
          <a:prstGeom prst="rect">
            <a:avLst/>
          </a:prstGeom>
          <a:gradFill>
            <a:gsLst>
              <a:gs pos="0">
                <a:srgbClr val="211F1F"/>
              </a:gs>
              <a:gs pos="50000">
                <a:srgbClr val="302D2D"/>
              </a:gs>
              <a:gs pos="100000">
                <a:srgbClr val="3A3737"/>
              </a:gs>
            </a:gsLst>
            <a:lin ang="16200000"/>
          </a:gradFill>
          <a:ln w="12600">
            <a:solidFill>
              <a:srgbClr val="3A3838"/>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110" name="CustomShape 7"/>
          <p:cNvSpPr/>
          <p:nvPr/>
        </p:nvSpPr>
        <p:spPr>
          <a:xfrm>
            <a:off x="1026000" y="1579680"/>
            <a:ext cx="5512680" cy="393840"/>
          </a:xfrm>
          <a:prstGeom prst="rect">
            <a:avLst/>
          </a:prstGeom>
          <a:gradFill>
            <a:gsLst>
              <a:gs pos="0">
                <a:srgbClr val="FFFFFF"/>
              </a:gs>
              <a:gs pos="100000">
                <a:srgbClr val="DDDDDD"/>
              </a:gs>
            </a:gsLst>
            <a:lin ang="5400000"/>
          </a:gradFill>
          <a:ln w="12600">
            <a:solidFill>
              <a:srgbClr val="C0C0C0"/>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70920" tIns="53280" rIns="90360" bIns="53280" anchor="ctr"/>
          <a:lstStyle/>
          <a:p>
            <a:pPr>
              <a:lnSpc>
                <a:spcPct val="100000"/>
              </a:lnSpc>
            </a:pPr>
            <a:r>
              <a:rPr lang="en-IN" sz="1350" b="1" strike="noStrike" spc="-1">
                <a:solidFill>
                  <a:srgbClr val="000000"/>
                </a:solidFill>
                <a:uFill>
                  <a:solidFill>
                    <a:srgbClr val="FFFFFF"/>
                  </a:solidFill>
                </a:uFill>
                <a:latin typeface="Calibri"/>
                <a:ea typeface="Calibri"/>
              </a:rPr>
              <a:t> Jenkins integration with GIT (SCM)</a:t>
            </a:r>
            <a:endParaRPr lang="en-IN" sz="1800" b="0" strike="noStrike" spc="-1">
              <a:solidFill>
                <a:srgbClr val="000000"/>
              </a:solidFill>
              <a:uFill>
                <a:solidFill>
                  <a:srgbClr val="FFFFFF"/>
                </a:solidFill>
              </a:uFill>
              <a:latin typeface="Arial"/>
            </a:endParaRPr>
          </a:p>
        </p:txBody>
      </p:sp>
      <p:sp>
        <p:nvSpPr>
          <p:cNvPr id="111" name="CustomShape 8"/>
          <p:cNvSpPr/>
          <p:nvPr/>
        </p:nvSpPr>
        <p:spPr>
          <a:xfrm>
            <a:off x="954000" y="2061720"/>
            <a:ext cx="5657040" cy="393840"/>
          </a:xfrm>
          <a:prstGeom prst="rect">
            <a:avLst/>
          </a:prstGeom>
          <a:gradFill>
            <a:gsLst>
              <a:gs pos="0">
                <a:srgbClr val="211F1F"/>
              </a:gs>
              <a:gs pos="50000">
                <a:srgbClr val="302D2D"/>
              </a:gs>
              <a:gs pos="100000">
                <a:srgbClr val="3A3737"/>
              </a:gs>
            </a:gsLst>
            <a:lin ang="16200000"/>
          </a:gradFill>
          <a:ln w="12600">
            <a:solidFill>
              <a:srgbClr val="3A3838"/>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112" name="CustomShape 9"/>
          <p:cNvSpPr/>
          <p:nvPr/>
        </p:nvSpPr>
        <p:spPr>
          <a:xfrm>
            <a:off x="1026000" y="2061720"/>
            <a:ext cx="5512680" cy="393840"/>
          </a:xfrm>
          <a:prstGeom prst="rect">
            <a:avLst/>
          </a:prstGeom>
          <a:gradFill>
            <a:gsLst>
              <a:gs pos="0">
                <a:srgbClr val="FFFFFF"/>
              </a:gs>
              <a:gs pos="100000">
                <a:srgbClr val="DDDDDD"/>
              </a:gs>
            </a:gsLst>
            <a:lin ang="5400000"/>
          </a:gradFill>
          <a:ln w="12600">
            <a:solidFill>
              <a:srgbClr val="C0C0C0"/>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70920" tIns="53280" rIns="90360" bIns="53280" anchor="ctr"/>
          <a:lstStyle/>
          <a:p>
            <a:pPr>
              <a:lnSpc>
                <a:spcPct val="100000"/>
              </a:lnSpc>
            </a:pPr>
            <a:r>
              <a:rPr lang="en-IN" sz="1350" b="1" strike="noStrike" spc="-1">
                <a:solidFill>
                  <a:srgbClr val="000000"/>
                </a:solidFill>
                <a:uFill>
                  <a:solidFill>
                    <a:srgbClr val="FFFFFF"/>
                  </a:solidFill>
                </a:uFill>
                <a:latin typeface="Calibri"/>
                <a:ea typeface="Calibri"/>
              </a:rPr>
              <a:t>CATLIGHT</a:t>
            </a:r>
            <a:endParaRPr lang="en-IN" sz="1800" b="0" strike="noStrike" spc="-1">
              <a:solidFill>
                <a:srgbClr val="000000"/>
              </a:solidFill>
              <a:uFill>
                <a:solidFill>
                  <a:srgbClr val="FFFFFF"/>
                </a:solidFill>
              </a:uFill>
              <a:latin typeface="Arial"/>
            </a:endParaRPr>
          </a:p>
        </p:txBody>
      </p:sp>
      <p:sp>
        <p:nvSpPr>
          <p:cNvPr id="113" name="CustomShape 10"/>
          <p:cNvSpPr/>
          <p:nvPr/>
        </p:nvSpPr>
        <p:spPr>
          <a:xfrm>
            <a:off x="954000" y="3024000"/>
            <a:ext cx="5657040" cy="393840"/>
          </a:xfrm>
          <a:prstGeom prst="rect">
            <a:avLst/>
          </a:prstGeom>
          <a:gradFill>
            <a:gsLst>
              <a:gs pos="0">
                <a:srgbClr val="211F1F"/>
              </a:gs>
              <a:gs pos="50000">
                <a:srgbClr val="302D2D"/>
              </a:gs>
              <a:gs pos="100000">
                <a:srgbClr val="3A3737"/>
              </a:gs>
            </a:gsLst>
            <a:lin ang="16200000"/>
          </a:gradFill>
          <a:ln w="12600">
            <a:solidFill>
              <a:srgbClr val="3A3838"/>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114" name="CustomShape 11"/>
          <p:cNvSpPr/>
          <p:nvPr/>
        </p:nvSpPr>
        <p:spPr>
          <a:xfrm>
            <a:off x="1026000" y="3024000"/>
            <a:ext cx="5512680" cy="393840"/>
          </a:xfrm>
          <a:prstGeom prst="rect">
            <a:avLst/>
          </a:prstGeom>
          <a:gradFill>
            <a:gsLst>
              <a:gs pos="0">
                <a:srgbClr val="FFFFFF"/>
              </a:gs>
              <a:gs pos="100000">
                <a:srgbClr val="DDDDDD"/>
              </a:gs>
            </a:gsLst>
            <a:lin ang="5400000"/>
          </a:gradFill>
          <a:ln w="12600">
            <a:solidFill>
              <a:srgbClr val="C0C0C0"/>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70920" tIns="53280" rIns="90360" bIns="53280" anchor="ctr"/>
          <a:lstStyle/>
          <a:p>
            <a:pPr>
              <a:lnSpc>
                <a:spcPct val="100000"/>
              </a:lnSpc>
            </a:pPr>
            <a:r>
              <a:rPr lang="en-IN" sz="1350" b="1" strike="noStrike" spc="-1">
                <a:solidFill>
                  <a:srgbClr val="000000"/>
                </a:solidFill>
                <a:uFill>
                  <a:solidFill>
                    <a:srgbClr val="FFFFFF"/>
                  </a:solidFill>
                </a:uFill>
                <a:latin typeface="Calibri"/>
                <a:ea typeface="Calibri"/>
              </a:rPr>
              <a:t>Jenkins Notifications</a:t>
            </a:r>
            <a:endParaRPr lang="en-IN" sz="1800" b="0" strike="noStrike" spc="-1">
              <a:solidFill>
                <a:srgbClr val="000000"/>
              </a:solidFill>
              <a:uFill>
                <a:solidFill>
                  <a:srgbClr val="FFFFFF"/>
                </a:solidFill>
              </a:uFill>
              <a:latin typeface="Arial"/>
            </a:endParaRPr>
          </a:p>
        </p:txBody>
      </p:sp>
      <p:sp>
        <p:nvSpPr>
          <p:cNvPr id="115" name="CustomShape 12"/>
          <p:cNvSpPr/>
          <p:nvPr/>
        </p:nvSpPr>
        <p:spPr>
          <a:xfrm>
            <a:off x="954000" y="3512160"/>
            <a:ext cx="5657040" cy="393840"/>
          </a:xfrm>
          <a:prstGeom prst="rect">
            <a:avLst/>
          </a:prstGeom>
          <a:gradFill>
            <a:gsLst>
              <a:gs pos="0">
                <a:srgbClr val="211F1F"/>
              </a:gs>
              <a:gs pos="50000">
                <a:srgbClr val="302D2D"/>
              </a:gs>
              <a:gs pos="100000">
                <a:srgbClr val="3A3737"/>
              </a:gs>
            </a:gsLst>
            <a:lin ang="16200000"/>
          </a:gradFill>
          <a:ln w="12600">
            <a:solidFill>
              <a:srgbClr val="3A3838"/>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116" name="CustomShape 13"/>
          <p:cNvSpPr/>
          <p:nvPr/>
        </p:nvSpPr>
        <p:spPr>
          <a:xfrm>
            <a:off x="1026000" y="3512160"/>
            <a:ext cx="5512680" cy="393840"/>
          </a:xfrm>
          <a:prstGeom prst="rect">
            <a:avLst/>
          </a:prstGeom>
          <a:gradFill>
            <a:gsLst>
              <a:gs pos="0">
                <a:srgbClr val="FFFFFF"/>
              </a:gs>
              <a:gs pos="100000">
                <a:srgbClr val="DDDDDD"/>
              </a:gs>
            </a:gsLst>
            <a:lin ang="5400000"/>
          </a:gradFill>
          <a:ln w="12600">
            <a:solidFill>
              <a:srgbClr val="C0C0C0"/>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70920" tIns="53280" rIns="90360" bIns="53280" anchor="ctr"/>
          <a:lstStyle/>
          <a:p>
            <a:pPr>
              <a:lnSpc>
                <a:spcPct val="100000"/>
              </a:lnSpc>
            </a:pPr>
            <a:r>
              <a:rPr lang="en-IN" sz="1350" b="1" strike="noStrike" spc="-1">
                <a:solidFill>
                  <a:srgbClr val="000000"/>
                </a:solidFill>
                <a:uFill>
                  <a:solidFill>
                    <a:srgbClr val="FFFFFF"/>
                  </a:solidFill>
                </a:uFill>
                <a:latin typeface="Calibri"/>
                <a:ea typeface="Calibri"/>
              </a:rPr>
              <a:t>Blue Ocean</a:t>
            </a:r>
            <a:endParaRPr lang="en-IN" sz="1800" b="0" strike="noStrike" spc="-1">
              <a:solidFill>
                <a:srgbClr val="000000"/>
              </a:solidFill>
              <a:uFill>
                <a:solidFill>
                  <a:srgbClr val="FFFFFF"/>
                </a:solidFill>
              </a:uFill>
              <a:latin typeface="Arial"/>
            </a:endParaRPr>
          </a:p>
        </p:txBody>
      </p:sp>
      <p:sp>
        <p:nvSpPr>
          <p:cNvPr id="117" name="CustomShape 14"/>
          <p:cNvSpPr/>
          <p:nvPr/>
        </p:nvSpPr>
        <p:spPr>
          <a:xfrm>
            <a:off x="954000" y="2541960"/>
            <a:ext cx="5657040" cy="393840"/>
          </a:xfrm>
          <a:prstGeom prst="rect">
            <a:avLst/>
          </a:prstGeom>
          <a:gradFill>
            <a:gsLst>
              <a:gs pos="0">
                <a:srgbClr val="211F1F"/>
              </a:gs>
              <a:gs pos="50000">
                <a:srgbClr val="302D2D"/>
              </a:gs>
              <a:gs pos="100000">
                <a:srgbClr val="3A3737"/>
              </a:gs>
            </a:gsLst>
            <a:lin ang="16200000"/>
          </a:gradFill>
          <a:ln w="12600">
            <a:solidFill>
              <a:srgbClr val="3A3838"/>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118" name="CustomShape 15"/>
          <p:cNvSpPr/>
          <p:nvPr/>
        </p:nvSpPr>
        <p:spPr>
          <a:xfrm>
            <a:off x="1026000" y="2541960"/>
            <a:ext cx="5512680" cy="393840"/>
          </a:xfrm>
          <a:prstGeom prst="rect">
            <a:avLst/>
          </a:prstGeom>
          <a:gradFill>
            <a:gsLst>
              <a:gs pos="0">
                <a:srgbClr val="FFFFFF"/>
              </a:gs>
              <a:gs pos="100000">
                <a:srgbClr val="DDDDDD"/>
              </a:gs>
            </a:gsLst>
            <a:lin ang="5400000"/>
          </a:gradFill>
          <a:ln w="12600">
            <a:solidFill>
              <a:srgbClr val="C0C0C0"/>
            </a:solidFill>
            <a:miter/>
          </a:ln>
          <a:effectLst>
            <a:outerShdw blurRad="127000" dist="63500"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70920" tIns="53280" rIns="90360" bIns="53280" anchor="ctr"/>
          <a:lstStyle/>
          <a:p>
            <a:pPr>
              <a:lnSpc>
                <a:spcPct val="100000"/>
              </a:lnSpc>
            </a:pPr>
            <a:r>
              <a:rPr lang="en-IN" sz="1350" b="1" strike="noStrike" spc="-1">
                <a:solidFill>
                  <a:srgbClr val="000000"/>
                </a:solidFill>
                <a:uFill>
                  <a:solidFill>
                    <a:srgbClr val="FFFFFF"/>
                  </a:solidFill>
                </a:uFill>
                <a:latin typeface="Calibri"/>
                <a:ea typeface="Calibri"/>
              </a:rPr>
              <a:t>Continuous Integration and Deployment Pipeline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219" name="TextShape 2"/>
          <p:cNvSpPr txBox="1"/>
          <p:nvPr/>
        </p:nvSpPr>
        <p:spPr>
          <a:xfrm>
            <a:off x="6647400" y="4746600"/>
            <a:ext cx="2117520" cy="272520"/>
          </a:xfrm>
          <a:prstGeom prst="rect">
            <a:avLst/>
          </a:prstGeom>
          <a:noFill/>
          <a:ln>
            <a:noFill/>
          </a:ln>
        </p:spPr>
        <p:txBody>
          <a:bodyPr anchor="ctr"/>
          <a:lstStyle/>
          <a:p>
            <a:pPr algn="r">
              <a:lnSpc>
                <a:spcPct val="100000"/>
              </a:lnSpc>
            </a:pPr>
            <a:fld id="{407D0CDF-0DA0-48F6-8FBA-E10AFA09ACC2}" type="slidenum">
              <a:rPr lang="en-IN" sz="900" b="0" strike="noStrike" spc="-1">
                <a:solidFill>
                  <a:srgbClr val="888888"/>
                </a:solidFill>
                <a:uFill>
                  <a:solidFill>
                    <a:srgbClr val="FFFFFF"/>
                  </a:solidFill>
                </a:uFill>
                <a:latin typeface="Calibri"/>
                <a:ea typeface="Calibri"/>
              </a:rPr>
              <a:t>30</a:t>
            </a:fld>
            <a:endParaRPr lang="en-IN" sz="1400" b="0" strike="noStrike" spc="-1">
              <a:solidFill>
                <a:srgbClr val="000000"/>
              </a:solidFill>
              <a:uFill>
                <a:solidFill>
                  <a:srgbClr val="FFFFFF"/>
                </a:solidFill>
              </a:uFill>
              <a:latin typeface="Times New Roman"/>
            </a:endParaRPr>
          </a:p>
        </p:txBody>
      </p:sp>
      <p:sp>
        <p:nvSpPr>
          <p:cNvPr id="220" name="TextShape 3"/>
          <p:cNvSpPr txBox="1"/>
          <p:nvPr/>
        </p:nvSpPr>
        <p:spPr>
          <a:xfrm>
            <a:off x="525240" y="129240"/>
            <a:ext cx="8719920" cy="902520"/>
          </a:xfrm>
          <a:prstGeom prst="rect">
            <a:avLst/>
          </a:prstGeom>
          <a:noFill/>
          <a:ln>
            <a:noFill/>
          </a:ln>
        </p:spPr>
        <p:txBody>
          <a:bodyPr anchor="ctr"/>
          <a:lstStyle/>
          <a:p>
            <a:pPr>
              <a:lnSpc>
                <a:spcPct val="115000"/>
              </a:lnSpc>
            </a:pPr>
            <a:r>
              <a:rPr lang="en-IN" sz="3000" b="0" strike="noStrike" spc="-1">
                <a:solidFill>
                  <a:srgbClr val="000000"/>
                </a:solidFill>
                <a:uFill>
                  <a:solidFill>
                    <a:srgbClr val="FFFFFF"/>
                  </a:solidFill>
                </a:uFill>
                <a:latin typeface="Arial"/>
                <a:ea typeface="Arial"/>
              </a:rPr>
              <a:t>How to do Automated Deployments with Jenkins ?</a:t>
            </a:r>
            <a:endParaRPr lang="en-IN" sz="1400" b="0" strike="noStrike" spc="-1">
              <a:solidFill>
                <a:srgbClr val="000000"/>
              </a:solidFill>
              <a:uFill>
                <a:solidFill>
                  <a:srgbClr val="FFFFFF"/>
                </a:solidFill>
              </a:uFill>
              <a:latin typeface="Arial"/>
            </a:endParaRPr>
          </a:p>
        </p:txBody>
      </p:sp>
      <p:sp>
        <p:nvSpPr>
          <p:cNvPr id="221" name="TextShape 4"/>
          <p:cNvSpPr txBox="1"/>
          <p:nvPr/>
        </p:nvSpPr>
        <p:spPr>
          <a:xfrm>
            <a:off x="525240" y="936000"/>
            <a:ext cx="8117640" cy="3249000"/>
          </a:xfrm>
          <a:prstGeom prst="rect">
            <a:avLst/>
          </a:prstGeom>
          <a:noFill/>
          <a:ln>
            <a:noFill/>
          </a:ln>
        </p:spPr>
        <p:txBody>
          <a:bodyPr/>
          <a:lstStyle/>
          <a:p>
            <a:pPr marL="13716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Install (Deploy to container Plugin)</a:t>
            </a:r>
            <a:endParaRPr lang="en-IN" sz="1400" b="0" strike="noStrike" spc="-1">
              <a:solidFill>
                <a:srgbClr val="000000"/>
              </a:solidFill>
              <a:uFill>
                <a:solidFill>
                  <a:srgbClr val="FFFFFF"/>
                </a:solidFill>
              </a:uFill>
              <a:latin typeface="Arial"/>
            </a:endParaRPr>
          </a:p>
          <a:p>
            <a:pPr marL="13716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Create a Build JOB in Jenkins</a:t>
            </a:r>
            <a:endParaRPr lang="en-IN" sz="1400" b="0" strike="noStrike" spc="-1">
              <a:solidFill>
                <a:srgbClr val="000000"/>
              </a:solidFill>
              <a:uFill>
                <a:solidFill>
                  <a:srgbClr val="FFFFFF"/>
                </a:solidFill>
              </a:uFill>
              <a:latin typeface="Arial"/>
            </a:endParaRPr>
          </a:p>
          <a:p>
            <a:pPr marL="13716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Add Post-build Action Deploy war/ear to container</a:t>
            </a:r>
            <a:endParaRPr lang="en-IN" sz="1400" b="0" strike="noStrike" spc="-1">
              <a:solidFill>
                <a:srgbClr val="000000"/>
              </a:solidFill>
              <a:uFill>
                <a:solidFill>
                  <a:srgbClr val="FFFFFF"/>
                </a:solidFill>
              </a:uFill>
              <a:latin typeface="Arial"/>
            </a:endParaRPr>
          </a:p>
          <a:p>
            <a:pPr marL="13716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(add values to the fields) </a:t>
            </a:r>
            <a:endParaRPr lang="en-IN" sz="1400" b="0" strike="noStrike" spc="-1">
              <a:solidFill>
                <a:srgbClr val="000000"/>
              </a:solidFill>
              <a:uFill>
                <a:solidFill>
                  <a:srgbClr val="FFFFFF"/>
                </a:solidFill>
              </a:uFill>
              <a:latin typeface="Arial"/>
            </a:endParaRPr>
          </a:p>
          <a:p>
            <a:pPr marL="13716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sample war file downloaded - https://tomcat.apache.org/tomcat-6.0-doc/appdev/sample/</a:t>
            </a:r>
            <a:endParaRPr lang="en-IN" sz="1400" b="0" strike="noStrike" spc="-1">
              <a:solidFill>
                <a:srgbClr val="000000"/>
              </a:solidFill>
              <a:uFill>
                <a:solidFill>
                  <a:srgbClr val="FFFFFF"/>
                </a:solidFill>
              </a:uFill>
              <a:latin typeface="Arial"/>
            </a:endParaRPr>
          </a:p>
          <a:p>
            <a:pPr marL="13716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In tomcat-users.xml add user for DEPLOYMENT</a:t>
            </a:r>
            <a:endParaRPr lang="en-IN" sz="1400" b="0" strike="noStrike" spc="-1">
              <a:solidFill>
                <a:srgbClr val="000000"/>
              </a:solidFill>
              <a:uFill>
                <a:solidFill>
                  <a:srgbClr val="FFFFFF"/>
                </a:solidFill>
              </a:uFill>
              <a:latin typeface="Arial"/>
            </a:endParaRPr>
          </a:p>
          <a:p>
            <a:pPr marL="1371600" indent="-355320">
              <a:lnSpc>
                <a:spcPct val="115000"/>
              </a:lnSpc>
              <a:buClr>
                <a:srgbClr val="000000"/>
              </a:buClr>
              <a:buFont typeface="Arial"/>
              <a:buChar char="•"/>
            </a:pPr>
            <a:r>
              <a:rPr lang="en-IN" sz="2000" b="0" strike="noStrike" spc="-1">
                <a:solidFill>
                  <a:srgbClr val="000000"/>
                </a:solidFill>
                <a:uFill>
                  <a:solidFill>
                    <a:srgbClr val="FFFFFF"/>
                  </a:solidFill>
                </a:uFill>
                <a:latin typeface="Arial"/>
                <a:ea typeface="Arial"/>
              </a:rPr>
              <a:t>user username="deployer" password="deployer" roles="manager-script" /</a:t>
            </a:r>
            <a:endParaRPr lang="en-IN" sz="1400" b="0" strike="noStrike" spc="-1">
              <a:solidFill>
                <a:srgbClr val="000000"/>
              </a:solidFill>
              <a:uFill>
                <a:solidFill>
                  <a:srgbClr val="FFFFFF"/>
                </a:solidFill>
              </a:uFill>
              <a:latin typeface="Arial"/>
            </a:endParaRPr>
          </a:p>
          <a:p>
            <a:pPr marL="1371600">
              <a:lnSpc>
                <a:spcPct val="115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223" name="TextShape 2"/>
          <p:cNvSpPr txBox="1"/>
          <p:nvPr/>
        </p:nvSpPr>
        <p:spPr>
          <a:xfrm>
            <a:off x="6647400" y="4746600"/>
            <a:ext cx="2117520" cy="272520"/>
          </a:xfrm>
          <a:prstGeom prst="rect">
            <a:avLst/>
          </a:prstGeom>
          <a:noFill/>
          <a:ln>
            <a:noFill/>
          </a:ln>
        </p:spPr>
        <p:txBody>
          <a:bodyPr anchor="ctr"/>
          <a:lstStyle/>
          <a:p>
            <a:pPr algn="r">
              <a:lnSpc>
                <a:spcPct val="100000"/>
              </a:lnSpc>
            </a:pPr>
            <a:fld id="{E91ABF81-9CE6-4D4F-864F-AB4ABD629543}" type="slidenum">
              <a:rPr lang="en-IN" sz="900" b="0" strike="noStrike" spc="-1">
                <a:solidFill>
                  <a:srgbClr val="888888"/>
                </a:solidFill>
                <a:uFill>
                  <a:solidFill>
                    <a:srgbClr val="FFFFFF"/>
                  </a:solidFill>
                </a:uFill>
                <a:latin typeface="Calibri"/>
                <a:ea typeface="Calibri"/>
              </a:rPr>
              <a:t>31</a:t>
            </a:fld>
            <a:endParaRPr lang="en-IN" sz="1400" b="0" strike="noStrike" spc="-1">
              <a:solidFill>
                <a:srgbClr val="000000"/>
              </a:solidFill>
              <a:uFill>
                <a:solidFill>
                  <a:srgbClr val="FFFFFF"/>
                </a:solidFill>
              </a:uFill>
              <a:latin typeface="Times New Roman"/>
            </a:endParaRPr>
          </a:p>
        </p:txBody>
      </p:sp>
      <p:sp>
        <p:nvSpPr>
          <p:cNvPr id="224" name="TextShape 3"/>
          <p:cNvSpPr txBox="1"/>
          <p:nvPr/>
        </p:nvSpPr>
        <p:spPr>
          <a:xfrm>
            <a:off x="525240" y="129240"/>
            <a:ext cx="8719920" cy="902520"/>
          </a:xfrm>
          <a:prstGeom prst="rect">
            <a:avLst/>
          </a:prstGeom>
          <a:noFill/>
          <a:ln>
            <a:noFill/>
          </a:ln>
        </p:spPr>
        <p:txBody>
          <a:bodyPr anchor="ctr"/>
          <a:lstStyle/>
          <a:p>
            <a:pPr>
              <a:lnSpc>
                <a:spcPct val="115000"/>
              </a:lnSpc>
            </a:pPr>
            <a:r>
              <a:rPr lang="en-IN" sz="3000" b="0" strike="noStrike" spc="-1">
                <a:solidFill>
                  <a:srgbClr val="000000"/>
                </a:solidFill>
                <a:uFill>
                  <a:solidFill>
                    <a:srgbClr val="FFFFFF"/>
                  </a:solidFill>
                </a:uFill>
                <a:latin typeface="Arial"/>
                <a:ea typeface="Arial"/>
              </a:rPr>
              <a:t>Email Notification</a:t>
            </a:r>
            <a:endParaRPr lang="en-IN" sz="1400" b="0" strike="noStrike" spc="-1">
              <a:solidFill>
                <a:srgbClr val="000000"/>
              </a:solidFill>
              <a:uFill>
                <a:solidFill>
                  <a:srgbClr val="FFFFFF"/>
                </a:solidFill>
              </a:uFill>
              <a:latin typeface="Arial"/>
            </a:endParaRPr>
          </a:p>
        </p:txBody>
      </p:sp>
      <p:sp>
        <p:nvSpPr>
          <p:cNvPr id="225" name="TextShape 4"/>
          <p:cNvSpPr txBox="1"/>
          <p:nvPr/>
        </p:nvSpPr>
        <p:spPr>
          <a:xfrm>
            <a:off x="525240" y="936000"/>
            <a:ext cx="8117640" cy="3249000"/>
          </a:xfrm>
          <a:prstGeom prst="rect">
            <a:avLst/>
          </a:prstGeom>
          <a:noFill/>
          <a:ln>
            <a:noFill/>
          </a:ln>
        </p:spPr>
        <p:txBody>
          <a:bodyPr/>
          <a:lstStyle/>
          <a:p>
            <a:pPr marL="1371600" indent="-355320">
              <a:lnSpc>
                <a:spcPct val="115000"/>
              </a:lnSpc>
              <a:buClr>
                <a:srgbClr val="000000"/>
              </a:buClr>
              <a:buFont typeface="Arial"/>
              <a:buChar char="•"/>
            </a:pPr>
            <a:r>
              <a:rPr lang="en-IN" sz="2000" b="0" strike="noStrike" spc="-1">
                <a:solidFill>
                  <a:srgbClr val="0D0D0D"/>
                </a:solidFill>
                <a:uFill>
                  <a:solidFill>
                    <a:srgbClr val="FFFFFF"/>
                  </a:solidFill>
                </a:uFill>
                <a:latin typeface="Roboto"/>
                <a:ea typeface="Roboto"/>
              </a:rPr>
              <a:t>Manage Jenkins - Configure System - Email Notifications</a:t>
            </a:r>
            <a:endParaRPr lang="en-IN" sz="1400" b="0" strike="noStrike" spc="-1">
              <a:solidFill>
                <a:srgbClr val="000000"/>
              </a:solidFill>
              <a:uFill>
                <a:solidFill>
                  <a:srgbClr val="FFFFFF"/>
                </a:solidFill>
              </a:uFill>
              <a:latin typeface="Arial"/>
            </a:endParaRPr>
          </a:p>
          <a:p>
            <a:pPr marL="1371600" indent="-355320">
              <a:lnSpc>
                <a:spcPct val="115000"/>
              </a:lnSpc>
              <a:buClr>
                <a:srgbClr val="000000"/>
              </a:buClr>
              <a:buFont typeface="Arial"/>
              <a:buChar char="•"/>
            </a:pPr>
            <a:r>
              <a:rPr lang="en-IN" sz="2000" b="0" strike="noStrike" spc="-1">
                <a:solidFill>
                  <a:srgbClr val="0D0D0D"/>
                </a:solidFill>
                <a:uFill>
                  <a:solidFill>
                    <a:srgbClr val="FFFFFF"/>
                  </a:solidFill>
                </a:uFill>
                <a:latin typeface="Roboto"/>
                <a:ea typeface="Roboto"/>
              </a:rPr>
              <a:t>To find your smtp server and port details</a:t>
            </a:r>
            <a:endParaRPr lang="en-IN" sz="1400" b="0" strike="noStrike" spc="-1">
              <a:solidFill>
                <a:srgbClr val="000000"/>
              </a:solidFill>
              <a:uFill>
                <a:solidFill>
                  <a:srgbClr val="FFFFFF"/>
                </a:solidFill>
              </a:uFill>
              <a:latin typeface="Arial"/>
            </a:endParaRPr>
          </a:p>
          <a:p>
            <a:pPr marL="1371600" indent="-355320">
              <a:lnSpc>
                <a:spcPct val="115000"/>
              </a:lnSpc>
              <a:buClr>
                <a:srgbClr val="000000"/>
              </a:buClr>
              <a:buFont typeface="Arial"/>
              <a:buChar char="•"/>
            </a:pPr>
            <a:r>
              <a:rPr lang="en-IN" sz="2000" b="0" u="sng" strike="noStrike" spc="-1">
                <a:solidFill>
                  <a:srgbClr val="0563C1"/>
                </a:solidFill>
                <a:uFill>
                  <a:solidFill>
                    <a:srgbClr val="FFFFFF"/>
                  </a:solidFill>
                </a:uFill>
                <a:latin typeface="Roboto"/>
                <a:ea typeface="Roboto"/>
                <a:hlinkClick r:id="rId2"/>
              </a:rPr>
              <a:t>https://www.arclab.com/en/kb/email/list-of-smtp-and-pop3-servers-mailserver-list.html</a:t>
            </a:r>
            <a:endParaRPr lang="en-IN" sz="1400" b="0" strike="noStrike" spc="-1">
              <a:solidFill>
                <a:srgbClr val="000000"/>
              </a:solidFill>
              <a:uFill>
                <a:solidFill>
                  <a:srgbClr val="FFFFFF"/>
                </a:solidFill>
              </a:uFill>
              <a:latin typeface="Arial"/>
            </a:endParaRPr>
          </a:p>
          <a:p>
            <a:pPr marL="1371600" indent="-355320">
              <a:lnSpc>
                <a:spcPct val="115000"/>
              </a:lnSpc>
              <a:buClr>
                <a:srgbClr val="000000"/>
              </a:buClr>
              <a:buFont typeface="Arial"/>
              <a:buChar char="•"/>
            </a:pPr>
            <a:r>
              <a:rPr lang="en-IN" sz="2000" b="0" strike="noStrike" spc="-1">
                <a:solidFill>
                  <a:srgbClr val="0D0D0D"/>
                </a:solidFill>
                <a:uFill>
                  <a:solidFill>
                    <a:srgbClr val="FFFFFF"/>
                  </a:solidFill>
                </a:uFill>
                <a:latin typeface="Roboto"/>
                <a:ea typeface="Roboto"/>
              </a:rPr>
              <a:t>Notification Plugins</a:t>
            </a:r>
            <a:endParaRPr lang="en-IN" sz="1400" b="0" strike="noStrike" spc="-1">
              <a:solidFill>
                <a:srgbClr val="000000"/>
              </a:solidFill>
              <a:uFill>
                <a:solidFill>
                  <a:srgbClr val="FFFFFF"/>
                </a:solidFill>
              </a:uFill>
              <a:latin typeface="Arial"/>
            </a:endParaRPr>
          </a:p>
          <a:p>
            <a:pPr marL="1371600" indent="-355320">
              <a:lnSpc>
                <a:spcPct val="115000"/>
              </a:lnSpc>
              <a:buClr>
                <a:srgbClr val="0D0D0D"/>
              </a:buClr>
              <a:buFont typeface="Roboto"/>
              <a:buChar char="•"/>
            </a:pPr>
            <a:r>
              <a:rPr lang="en-IN" sz="2000" b="0" u="sng" strike="noStrike" spc="-1">
                <a:solidFill>
                  <a:srgbClr val="0563C1"/>
                </a:solidFill>
                <a:uFill>
                  <a:solidFill>
                    <a:srgbClr val="FFFFFF"/>
                  </a:solidFill>
                </a:uFill>
                <a:latin typeface="Arial"/>
                <a:ea typeface="Arial"/>
                <a:hlinkClick r:id="rId3"/>
              </a:rPr>
              <a:t>https://wiki.jenkins.io/display/JENKINS/Notification+Plugin</a:t>
            </a:r>
            <a:endParaRPr lang="en-IN" sz="1400" b="0" strike="noStrike" spc="-1">
              <a:solidFill>
                <a:srgbClr val="000000"/>
              </a:solidFill>
              <a:uFill>
                <a:solidFill>
                  <a:srgbClr val="FFFFFF"/>
                </a:solidFill>
              </a:uFill>
              <a:latin typeface="Arial"/>
            </a:endParaRPr>
          </a:p>
          <a:p>
            <a:pPr marL="1371600" indent="-355320">
              <a:lnSpc>
                <a:spcPct val="115000"/>
              </a:lnSpc>
              <a:buClr>
                <a:srgbClr val="0D0D0D"/>
              </a:buClr>
              <a:buFont typeface="Roboto"/>
              <a:buChar char="•"/>
            </a:pPr>
            <a:r>
              <a:rPr lang="en-IN" sz="2000" b="0" u="sng" strike="noStrike" spc="-1">
                <a:solidFill>
                  <a:srgbClr val="0563C1"/>
                </a:solidFill>
                <a:uFill>
                  <a:solidFill>
                    <a:srgbClr val="FFFFFF"/>
                  </a:solidFill>
                </a:uFill>
                <a:latin typeface="Arial"/>
                <a:ea typeface="Arial"/>
                <a:hlinkClick r:id="rId4"/>
              </a:rPr>
              <a:t>https://wiki.jenkins.io/display/JENKINS/Extreme+Notification+Plugin</a:t>
            </a:r>
            <a:endParaRPr lang="en-IN" sz="1400" b="0" strike="noStrike" spc="-1">
              <a:solidFill>
                <a:srgbClr val="000000"/>
              </a:solidFill>
              <a:uFill>
                <a:solidFill>
                  <a:srgbClr val="FFFFFF"/>
                </a:solidFill>
              </a:uFill>
              <a:latin typeface="Arial"/>
            </a:endParaRPr>
          </a:p>
          <a:p>
            <a:pPr marL="1371600" indent="-355320">
              <a:lnSpc>
                <a:spcPct val="115000"/>
              </a:lnSpc>
              <a:buClr>
                <a:srgbClr val="0D0D0D"/>
              </a:buClr>
              <a:buFont typeface="Roboto"/>
              <a:buChar char="•"/>
            </a:pPr>
            <a:r>
              <a:rPr lang="en-IN" sz="2000" b="0" u="sng" strike="noStrike" spc="-1">
                <a:solidFill>
                  <a:srgbClr val="0563C1"/>
                </a:solidFill>
                <a:uFill>
                  <a:solidFill>
                    <a:srgbClr val="FFFFFF"/>
                  </a:solidFill>
                </a:uFill>
                <a:latin typeface="Arial"/>
                <a:ea typeface="Arial"/>
                <a:hlinkClick r:id="rId5"/>
              </a:rPr>
              <a:t>https://wiki.jenkins.io/display/JENKINS/Email-ext+plugin</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227" name="TextShape 2"/>
          <p:cNvSpPr txBox="1"/>
          <p:nvPr/>
        </p:nvSpPr>
        <p:spPr>
          <a:xfrm>
            <a:off x="6647400" y="4746600"/>
            <a:ext cx="2117520" cy="272520"/>
          </a:xfrm>
          <a:prstGeom prst="rect">
            <a:avLst/>
          </a:prstGeom>
          <a:noFill/>
          <a:ln>
            <a:noFill/>
          </a:ln>
        </p:spPr>
        <p:txBody>
          <a:bodyPr anchor="ctr"/>
          <a:lstStyle/>
          <a:p>
            <a:pPr algn="r">
              <a:lnSpc>
                <a:spcPct val="100000"/>
              </a:lnSpc>
            </a:pPr>
            <a:fld id="{82D71FDE-01D4-4870-9D30-C1B3FCA22E6C}" type="slidenum">
              <a:rPr lang="en-IN" sz="900" b="0" strike="noStrike" spc="-1">
                <a:solidFill>
                  <a:srgbClr val="888888"/>
                </a:solidFill>
                <a:uFill>
                  <a:solidFill>
                    <a:srgbClr val="FFFFFF"/>
                  </a:solidFill>
                </a:uFill>
                <a:latin typeface="Calibri"/>
                <a:ea typeface="Calibri"/>
              </a:rPr>
              <a:t>32</a:t>
            </a:fld>
            <a:endParaRPr lang="en-IN" sz="1400" b="0" strike="noStrike" spc="-1">
              <a:solidFill>
                <a:srgbClr val="000000"/>
              </a:solidFill>
              <a:uFill>
                <a:solidFill>
                  <a:srgbClr val="FFFFFF"/>
                </a:solidFill>
              </a:uFill>
              <a:latin typeface="Times New Roman"/>
            </a:endParaRPr>
          </a:p>
        </p:txBody>
      </p:sp>
      <p:pic>
        <p:nvPicPr>
          <p:cNvPr id="228" name="Google Shape;444;g60009d757b_0_91"/>
          <p:cNvPicPr/>
          <p:nvPr/>
        </p:nvPicPr>
        <p:blipFill>
          <a:blip r:embed="rId2"/>
          <a:stretch/>
        </p:blipFill>
        <p:spPr>
          <a:xfrm>
            <a:off x="152280" y="152280"/>
            <a:ext cx="9160200" cy="4496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20" name="TextShape 2"/>
          <p:cNvSpPr txBox="1"/>
          <p:nvPr/>
        </p:nvSpPr>
        <p:spPr>
          <a:xfrm>
            <a:off x="6647400" y="4746600"/>
            <a:ext cx="2117520" cy="272520"/>
          </a:xfrm>
          <a:prstGeom prst="rect">
            <a:avLst/>
          </a:prstGeom>
          <a:noFill/>
          <a:ln>
            <a:noFill/>
          </a:ln>
        </p:spPr>
        <p:txBody>
          <a:bodyPr anchor="ctr"/>
          <a:lstStyle/>
          <a:p>
            <a:pPr algn="r">
              <a:lnSpc>
                <a:spcPct val="100000"/>
              </a:lnSpc>
            </a:pPr>
            <a:fld id="{57FBF30F-EEF8-4A22-B9C7-D694ED55A055}" type="slidenum">
              <a:rPr lang="en-IN" sz="900" b="0" strike="noStrike" spc="-1">
                <a:solidFill>
                  <a:srgbClr val="888888"/>
                </a:solidFill>
                <a:uFill>
                  <a:solidFill>
                    <a:srgbClr val="FFFFFF"/>
                  </a:solidFill>
                </a:uFill>
                <a:latin typeface="Calibri"/>
                <a:ea typeface="Calibri"/>
              </a:rPr>
              <a:t>4</a:t>
            </a:fld>
            <a:endParaRPr lang="en-IN" sz="1400" b="0" strike="noStrike" spc="-1">
              <a:solidFill>
                <a:srgbClr val="000000"/>
              </a:solidFill>
              <a:uFill>
                <a:solidFill>
                  <a:srgbClr val="FFFFFF"/>
                </a:solidFill>
              </a:uFill>
              <a:latin typeface="Times New Roman"/>
            </a:endParaRPr>
          </a:p>
        </p:txBody>
      </p:sp>
      <p:sp>
        <p:nvSpPr>
          <p:cNvPr id="121" name="TextShape 3"/>
          <p:cNvSpPr txBox="1"/>
          <p:nvPr/>
        </p:nvSpPr>
        <p:spPr>
          <a:xfrm>
            <a:off x="1010880" y="1755000"/>
            <a:ext cx="7391520" cy="988920"/>
          </a:xfrm>
          <a:prstGeom prst="rect">
            <a:avLst/>
          </a:prstGeom>
          <a:noFill/>
          <a:ln>
            <a:noFill/>
          </a:ln>
        </p:spPr>
        <p:txBody>
          <a:bodyPr anchor="ctr"/>
          <a:lstStyle/>
          <a:p>
            <a:pPr algn="ctr">
              <a:lnSpc>
                <a:spcPct val="100000"/>
              </a:lnSpc>
            </a:pPr>
            <a:r>
              <a:rPr lang="en-IN" sz="3290" b="0" strike="noStrike" spc="-1">
                <a:solidFill>
                  <a:srgbClr val="000000"/>
                </a:solidFill>
                <a:uFill>
                  <a:solidFill>
                    <a:srgbClr val="FFFFFF"/>
                  </a:solidFill>
                </a:uFill>
                <a:latin typeface="Calibri"/>
                <a:ea typeface="Calibri"/>
              </a:rPr>
              <a:t>Problems with Traditional approach and Need... </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23" name="TextShape 2"/>
          <p:cNvSpPr txBox="1"/>
          <p:nvPr/>
        </p:nvSpPr>
        <p:spPr>
          <a:xfrm>
            <a:off x="6647400" y="4746600"/>
            <a:ext cx="2117520" cy="272520"/>
          </a:xfrm>
          <a:prstGeom prst="rect">
            <a:avLst/>
          </a:prstGeom>
          <a:noFill/>
          <a:ln>
            <a:noFill/>
          </a:ln>
        </p:spPr>
        <p:txBody>
          <a:bodyPr anchor="ctr"/>
          <a:lstStyle/>
          <a:p>
            <a:pPr algn="r">
              <a:lnSpc>
                <a:spcPct val="100000"/>
              </a:lnSpc>
            </a:pPr>
            <a:fld id="{C6BA5893-DC31-4AFF-8749-5E1AAF438381}" type="slidenum">
              <a:rPr lang="en-IN" sz="900" b="0" strike="noStrike" spc="-1">
                <a:solidFill>
                  <a:srgbClr val="888888"/>
                </a:solidFill>
                <a:uFill>
                  <a:solidFill>
                    <a:srgbClr val="FFFFFF"/>
                  </a:solidFill>
                </a:uFill>
                <a:latin typeface="Calibri"/>
                <a:ea typeface="Calibri"/>
              </a:rPr>
              <a:t>5</a:t>
            </a:fld>
            <a:endParaRPr lang="en-IN" sz="1400" b="0" strike="noStrike" spc="-1">
              <a:solidFill>
                <a:srgbClr val="000000"/>
              </a:solidFill>
              <a:uFill>
                <a:solidFill>
                  <a:srgbClr val="FFFFFF"/>
                </a:solidFill>
              </a:uFill>
              <a:latin typeface="Times New Roman"/>
            </a:endParaRPr>
          </a:p>
        </p:txBody>
      </p:sp>
      <p:sp>
        <p:nvSpPr>
          <p:cNvPr id="124" name="CustomShape 3"/>
          <p:cNvSpPr/>
          <p:nvPr/>
        </p:nvSpPr>
        <p:spPr>
          <a:xfrm>
            <a:off x="1117800" y="252360"/>
            <a:ext cx="7176240" cy="1050480"/>
          </a:xfrm>
          <a:prstGeom prst="rect">
            <a:avLst/>
          </a:prstGeom>
          <a:solidFill>
            <a:schemeClr val="lt1"/>
          </a:solidFill>
          <a:ln w="19080">
            <a:solidFill>
              <a:srgbClr val="D8D8D8"/>
            </a:solidFill>
            <a:miter/>
          </a:ln>
          <a:effectLst>
            <a:outerShdw blurRad="127000" sx="101000" sy="101000" algn="ctr" rotWithShape="0">
              <a:srgbClr val="000000">
                <a:alpha val="20000"/>
              </a:srgbClr>
            </a:outerShdw>
          </a:effectLst>
        </p:spPr>
        <p:style>
          <a:lnRef idx="0">
            <a:scrgbClr r="0" g="0" b="0"/>
          </a:lnRef>
          <a:fillRef idx="0">
            <a:scrgbClr r="0" g="0" b="0"/>
          </a:fillRef>
          <a:effectRef idx="0">
            <a:scrgbClr r="0" g="0" b="0"/>
          </a:effectRef>
          <a:fontRef idx="minor"/>
        </p:style>
        <p:txBody>
          <a:bodyPr anchor="ctr"/>
          <a:lstStyle/>
          <a:p>
            <a:pPr algn="ctr">
              <a:lnSpc>
                <a:spcPct val="100000"/>
              </a:lnSpc>
            </a:pPr>
            <a:r>
              <a:rPr lang="en-IN" sz="2990" b="1" strike="noStrike" spc="-1">
                <a:solidFill>
                  <a:srgbClr val="000000"/>
                </a:solidFill>
                <a:uFill>
                  <a:solidFill>
                    <a:srgbClr val="FFFFFF"/>
                  </a:solidFill>
                </a:uFill>
                <a:latin typeface="Calibri"/>
                <a:ea typeface="Calibri"/>
              </a:rPr>
              <a:t>What is CI-CD?</a:t>
            </a:r>
            <a:endParaRPr lang="en-IN" sz="1800" b="0" strike="noStrike" spc="-1">
              <a:solidFill>
                <a:srgbClr val="000000"/>
              </a:solidFill>
              <a:uFill>
                <a:solidFill>
                  <a:srgbClr val="FFFFFF"/>
                </a:solidFill>
              </a:uFill>
              <a:latin typeface="Arial"/>
            </a:endParaRPr>
          </a:p>
        </p:txBody>
      </p:sp>
      <p:pic>
        <p:nvPicPr>
          <p:cNvPr id="125" name="Google Shape;232;g60009d757b_0_0"/>
          <p:cNvPicPr/>
          <p:nvPr/>
        </p:nvPicPr>
        <p:blipFill>
          <a:blip r:embed="rId2"/>
          <a:stretch/>
        </p:blipFill>
        <p:spPr>
          <a:xfrm>
            <a:off x="1117800" y="1708560"/>
            <a:ext cx="7176240" cy="2941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27" name="TextShape 2"/>
          <p:cNvSpPr txBox="1"/>
          <p:nvPr/>
        </p:nvSpPr>
        <p:spPr>
          <a:xfrm>
            <a:off x="6647400" y="4746600"/>
            <a:ext cx="2117520" cy="272520"/>
          </a:xfrm>
          <a:prstGeom prst="rect">
            <a:avLst/>
          </a:prstGeom>
          <a:noFill/>
          <a:ln>
            <a:noFill/>
          </a:ln>
        </p:spPr>
        <p:txBody>
          <a:bodyPr anchor="ctr"/>
          <a:lstStyle/>
          <a:p>
            <a:pPr algn="r">
              <a:lnSpc>
                <a:spcPct val="100000"/>
              </a:lnSpc>
            </a:pPr>
            <a:fld id="{E2D3EF69-B268-4CFC-84A9-F87F352A2C4F}" type="slidenum">
              <a:rPr lang="en-IN" sz="900" b="0" strike="noStrike" spc="-1">
                <a:solidFill>
                  <a:srgbClr val="888888"/>
                </a:solidFill>
                <a:uFill>
                  <a:solidFill>
                    <a:srgbClr val="FFFFFF"/>
                  </a:solidFill>
                </a:uFill>
                <a:latin typeface="Calibri"/>
                <a:ea typeface="Calibri"/>
              </a:rPr>
              <a:t>6</a:t>
            </a:fld>
            <a:endParaRPr lang="en-IN" sz="1400" b="0" strike="noStrike" spc="-1">
              <a:solidFill>
                <a:srgbClr val="000000"/>
              </a:solidFill>
              <a:uFill>
                <a:solidFill>
                  <a:srgbClr val="FFFFFF"/>
                </a:solidFill>
              </a:uFill>
              <a:latin typeface="Times New Roman"/>
            </a:endParaRPr>
          </a:p>
        </p:txBody>
      </p:sp>
      <p:pic>
        <p:nvPicPr>
          <p:cNvPr id="128" name="Google Shape;239;g60009d757b_0_18"/>
          <p:cNvPicPr/>
          <p:nvPr/>
        </p:nvPicPr>
        <p:blipFill>
          <a:blip r:embed="rId2"/>
          <a:stretch/>
        </p:blipFill>
        <p:spPr>
          <a:xfrm>
            <a:off x="152280" y="152280"/>
            <a:ext cx="9025560" cy="4441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30" name="TextShape 2"/>
          <p:cNvSpPr txBox="1"/>
          <p:nvPr/>
        </p:nvSpPr>
        <p:spPr>
          <a:xfrm>
            <a:off x="6647400" y="4746600"/>
            <a:ext cx="2117520" cy="272520"/>
          </a:xfrm>
          <a:prstGeom prst="rect">
            <a:avLst/>
          </a:prstGeom>
          <a:noFill/>
          <a:ln>
            <a:noFill/>
          </a:ln>
        </p:spPr>
        <p:txBody>
          <a:bodyPr anchor="ctr"/>
          <a:lstStyle/>
          <a:p>
            <a:pPr algn="r">
              <a:lnSpc>
                <a:spcPct val="100000"/>
              </a:lnSpc>
            </a:pPr>
            <a:fld id="{D2198FC8-0101-4ED2-A398-EE0FBB596DC1}" type="slidenum">
              <a:rPr lang="en-IN" sz="900" b="0" strike="noStrike" spc="-1">
                <a:solidFill>
                  <a:srgbClr val="888888"/>
                </a:solidFill>
                <a:uFill>
                  <a:solidFill>
                    <a:srgbClr val="FFFFFF"/>
                  </a:solidFill>
                </a:uFill>
                <a:latin typeface="Calibri"/>
                <a:ea typeface="Calibri"/>
              </a:rPr>
              <a:t>7</a:t>
            </a:fld>
            <a:endParaRPr lang="en-IN" sz="1400" b="0" strike="noStrike" spc="-1">
              <a:solidFill>
                <a:srgbClr val="000000"/>
              </a:solidFill>
              <a:uFill>
                <a:solidFill>
                  <a:srgbClr val="FFFFFF"/>
                </a:solidFill>
              </a:uFill>
              <a:latin typeface="Times New Roman"/>
            </a:endParaRPr>
          </a:p>
        </p:txBody>
      </p:sp>
      <p:sp>
        <p:nvSpPr>
          <p:cNvPr id="131" name="TextShape 3"/>
          <p:cNvSpPr txBox="1"/>
          <p:nvPr/>
        </p:nvSpPr>
        <p:spPr>
          <a:xfrm>
            <a:off x="257400" y="89280"/>
            <a:ext cx="7391520" cy="581760"/>
          </a:xfrm>
          <a:prstGeom prst="rect">
            <a:avLst/>
          </a:prstGeom>
          <a:noFill/>
          <a:ln>
            <a:noFill/>
          </a:ln>
        </p:spPr>
        <p:txBody>
          <a:bodyPr anchor="ctr"/>
          <a:lstStyle/>
          <a:p>
            <a:pPr>
              <a:lnSpc>
                <a:spcPct val="100000"/>
              </a:lnSpc>
            </a:pPr>
            <a:r>
              <a:rPr lang="en-IN" sz="3000" b="0" strike="noStrike" spc="-1">
                <a:solidFill>
                  <a:srgbClr val="000000"/>
                </a:solidFill>
                <a:uFill>
                  <a:solidFill>
                    <a:srgbClr val="FFFFFF"/>
                  </a:solidFill>
                </a:uFill>
                <a:latin typeface="Arial"/>
                <a:ea typeface="Arial"/>
              </a:rPr>
              <a:t>CI and Benefits</a:t>
            </a:r>
            <a:endParaRPr lang="en-IN" sz="1400" b="0" strike="noStrike" spc="-1">
              <a:solidFill>
                <a:srgbClr val="000000"/>
              </a:solidFill>
              <a:uFill>
                <a:solidFill>
                  <a:srgbClr val="FFFFFF"/>
                </a:solidFill>
              </a:uFill>
              <a:latin typeface="Arial"/>
            </a:endParaRPr>
          </a:p>
        </p:txBody>
      </p:sp>
      <p:sp>
        <p:nvSpPr>
          <p:cNvPr id="132" name="TextShape 4"/>
          <p:cNvSpPr txBox="1"/>
          <p:nvPr/>
        </p:nvSpPr>
        <p:spPr>
          <a:xfrm>
            <a:off x="500760" y="776520"/>
            <a:ext cx="8117640" cy="3647160"/>
          </a:xfrm>
          <a:prstGeom prst="rect">
            <a:avLst/>
          </a:prstGeom>
          <a:noFill/>
          <a:ln>
            <a:noFill/>
          </a:ln>
        </p:spPr>
        <p:txBody>
          <a:bodyPr/>
          <a:lstStyle/>
          <a:p>
            <a:pPr marL="457200" indent="-355320">
              <a:lnSpc>
                <a:spcPct val="100000"/>
              </a:lnSpc>
              <a:buClr>
                <a:srgbClr val="000000"/>
              </a:buClr>
              <a:buFont typeface="Arial"/>
              <a:buChar char="•"/>
            </a:pPr>
            <a:r>
              <a:rPr lang="en-IN" sz="2000" b="1" strike="noStrike" spc="-1">
                <a:solidFill>
                  <a:srgbClr val="000000"/>
                </a:solidFill>
                <a:uFill>
                  <a:solidFill>
                    <a:srgbClr val="FFFFFF"/>
                  </a:solidFill>
                </a:uFill>
                <a:latin typeface="Arial"/>
                <a:ea typeface="Arial"/>
              </a:rPr>
              <a:t>Continuous Integration </a:t>
            </a:r>
            <a:r>
              <a:rPr lang="en-IN" sz="2000" b="0" strike="noStrike" spc="-1">
                <a:solidFill>
                  <a:srgbClr val="000000"/>
                </a:solidFill>
                <a:uFill>
                  <a:solidFill>
                    <a:srgbClr val="FFFFFF"/>
                  </a:solidFill>
                </a:uFill>
                <a:latin typeface="Arial"/>
                <a:ea typeface="Arial"/>
              </a:rPr>
              <a:t>is a development practice in which  developers are required to commit changes to source code in a  shared repository several times a day. Every commit is then  build and this allows the teams to detect problems early.</a:t>
            </a:r>
            <a:endParaRPr lang="en-IN" sz="1400" b="0" strike="noStrike" spc="-1">
              <a:solidFill>
                <a:srgbClr val="000000"/>
              </a:solidFill>
              <a:uFill>
                <a:solidFill>
                  <a:srgbClr val="FFFFFF"/>
                </a:solidFill>
              </a:uFill>
              <a:latin typeface="Arial"/>
            </a:endParaRPr>
          </a:p>
          <a:p>
            <a:pPr marL="457200">
              <a:lnSpc>
                <a:spcPct val="100000"/>
              </a:lnSpc>
            </a:pPr>
            <a:endParaRPr lang="en-IN" sz="14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Arial"/>
                <a:ea typeface="Arial"/>
              </a:rPr>
              <a:t>It then bring following</a:t>
            </a:r>
            <a:r>
              <a:rPr lang="en-IN" sz="2000" b="1" strike="noStrike" spc="-1">
                <a:solidFill>
                  <a:srgbClr val="000000"/>
                </a:solidFill>
                <a:uFill>
                  <a:solidFill>
                    <a:srgbClr val="FFFFFF"/>
                  </a:solidFill>
                </a:uFill>
                <a:latin typeface="Arial"/>
                <a:ea typeface="Arial"/>
              </a:rPr>
              <a:t> benefits to software development:</a:t>
            </a:r>
            <a:endParaRPr lang="en-IN" sz="1400" b="0" strike="noStrike" spc="-1">
              <a:solidFill>
                <a:srgbClr val="000000"/>
              </a:solidFill>
              <a:uFill>
                <a:solidFill>
                  <a:srgbClr val="FFFFFF"/>
                </a:solidFill>
              </a:uFill>
              <a:latin typeface="Arial"/>
            </a:endParaRPr>
          </a:p>
          <a:p>
            <a:pPr marL="457200" indent="-355320">
              <a:lnSpc>
                <a:spcPct val="100000"/>
              </a:lnSpc>
              <a:buClr>
                <a:srgbClr val="000000"/>
              </a:buClr>
              <a:buFont typeface="Arial"/>
              <a:buChar char="•"/>
            </a:pPr>
            <a:r>
              <a:rPr lang="en-IN" sz="2000" b="0" strike="noStrike" spc="-1">
                <a:solidFill>
                  <a:srgbClr val="000000"/>
                </a:solidFill>
                <a:uFill>
                  <a:solidFill>
                    <a:srgbClr val="FFFFFF"/>
                  </a:solidFill>
                </a:uFill>
                <a:latin typeface="Arial"/>
                <a:ea typeface="Arial"/>
              </a:rPr>
              <a:t>Catch issues fast and nip them in the bud.</a:t>
            </a:r>
            <a:endParaRPr lang="en-IN" sz="1400" b="0" strike="noStrike" spc="-1">
              <a:solidFill>
                <a:srgbClr val="000000"/>
              </a:solidFill>
              <a:uFill>
                <a:solidFill>
                  <a:srgbClr val="FFFFFF"/>
                </a:solidFill>
              </a:uFill>
              <a:latin typeface="Arial"/>
            </a:endParaRPr>
          </a:p>
          <a:p>
            <a:pPr marL="457200" indent="-355320">
              <a:lnSpc>
                <a:spcPct val="100000"/>
              </a:lnSpc>
              <a:buClr>
                <a:srgbClr val="000000"/>
              </a:buClr>
              <a:buFont typeface="Arial"/>
              <a:buChar char="•"/>
            </a:pPr>
            <a:r>
              <a:rPr lang="en-IN" sz="2000" b="0" strike="noStrike" spc="-1">
                <a:solidFill>
                  <a:srgbClr val="000000"/>
                </a:solidFill>
                <a:uFill>
                  <a:solidFill>
                    <a:srgbClr val="FFFFFF"/>
                  </a:solidFill>
                </a:uFill>
                <a:latin typeface="Arial"/>
                <a:ea typeface="Arial"/>
              </a:rPr>
              <a:t>Everyone can see what’s happening.</a:t>
            </a:r>
            <a:endParaRPr lang="en-IN" sz="1400" b="0" strike="noStrike" spc="-1">
              <a:solidFill>
                <a:srgbClr val="000000"/>
              </a:solidFill>
              <a:uFill>
                <a:solidFill>
                  <a:srgbClr val="FFFFFF"/>
                </a:solidFill>
              </a:uFill>
              <a:latin typeface="Arial"/>
            </a:endParaRPr>
          </a:p>
          <a:p>
            <a:pPr marL="457200" indent="-355320">
              <a:lnSpc>
                <a:spcPct val="100000"/>
              </a:lnSpc>
              <a:buClr>
                <a:srgbClr val="000000"/>
              </a:buClr>
              <a:buFont typeface="Arial"/>
              <a:buChar char="•"/>
            </a:pPr>
            <a:r>
              <a:rPr lang="en-IN" sz="2000" b="0" strike="noStrike" spc="-1">
                <a:solidFill>
                  <a:srgbClr val="000000"/>
                </a:solidFill>
                <a:uFill>
                  <a:solidFill>
                    <a:srgbClr val="FFFFFF"/>
                  </a:solidFill>
                </a:uFill>
                <a:latin typeface="Arial"/>
                <a:ea typeface="Arial"/>
              </a:rPr>
              <a:t>Automate the build.</a:t>
            </a:r>
            <a:endParaRPr lang="en-IN" sz="1400" b="0" strike="noStrike" spc="-1">
              <a:solidFill>
                <a:srgbClr val="000000"/>
              </a:solidFill>
              <a:uFill>
                <a:solidFill>
                  <a:srgbClr val="FFFFFF"/>
                </a:solidFill>
              </a:uFill>
              <a:latin typeface="Arial"/>
            </a:endParaRPr>
          </a:p>
          <a:p>
            <a:pPr marL="457200" indent="-355320">
              <a:lnSpc>
                <a:spcPct val="100000"/>
              </a:lnSpc>
              <a:buClr>
                <a:srgbClr val="000000"/>
              </a:buClr>
              <a:buFont typeface="Arial"/>
              <a:buChar char="•"/>
            </a:pPr>
            <a:r>
              <a:rPr lang="en-IN" sz="2000" b="0" strike="noStrike" spc="-1">
                <a:solidFill>
                  <a:srgbClr val="000000"/>
                </a:solidFill>
                <a:uFill>
                  <a:solidFill>
                    <a:srgbClr val="FFFFFF"/>
                  </a:solidFill>
                </a:uFill>
                <a:latin typeface="Arial"/>
                <a:ea typeface="Arial"/>
              </a:rPr>
              <a:t>Continuous Integration leads to Continuous Deployment  allowing us to deliver software more rapidly.</a:t>
            </a:r>
            <a:endParaRPr lang="en-IN" sz="1400" b="0" strike="noStrike" spc="-1">
              <a:solidFill>
                <a:srgbClr val="000000"/>
              </a:solidFill>
              <a:uFill>
                <a:solidFill>
                  <a:srgbClr val="FFFFFF"/>
                </a:solidFill>
              </a:uFill>
              <a:latin typeface="Arial"/>
            </a:endParaRPr>
          </a:p>
          <a:p>
            <a:pPr marL="457200">
              <a:lnSpc>
                <a:spcPct val="100000"/>
              </a:lnSpc>
            </a:pPr>
            <a:endParaRPr lang="en-IN" sz="1400" b="0" strike="noStrike" spc="-1">
              <a:solidFill>
                <a:srgbClr val="000000"/>
              </a:solidFill>
              <a:uFill>
                <a:solidFill>
                  <a:srgbClr val="FFFFFF"/>
                </a:solidFill>
              </a:uFill>
              <a:latin typeface="Arial"/>
            </a:endParaRPr>
          </a:p>
          <a:p>
            <a:pPr marL="457200">
              <a:lnSpc>
                <a:spcPct val="90000"/>
              </a:lnSpc>
            </a:pPr>
            <a:endParaRPr lang="en-IN" sz="1400" b="0" strike="noStrike" spc="-1">
              <a:solidFill>
                <a:srgbClr val="000000"/>
              </a:solidFill>
              <a:uFill>
                <a:solidFill>
                  <a:srgbClr val="FFFFFF"/>
                </a:solidFill>
              </a:uFill>
              <a:latin typeface="Arial"/>
            </a:endParaRPr>
          </a:p>
          <a:p>
            <a:pPr marL="457200">
              <a:lnSpc>
                <a:spcPct val="90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34" name="TextShape 2"/>
          <p:cNvSpPr txBox="1"/>
          <p:nvPr/>
        </p:nvSpPr>
        <p:spPr>
          <a:xfrm>
            <a:off x="6647400" y="4746600"/>
            <a:ext cx="2117520" cy="272520"/>
          </a:xfrm>
          <a:prstGeom prst="rect">
            <a:avLst/>
          </a:prstGeom>
          <a:noFill/>
          <a:ln>
            <a:noFill/>
          </a:ln>
        </p:spPr>
        <p:txBody>
          <a:bodyPr anchor="ctr"/>
          <a:lstStyle/>
          <a:p>
            <a:pPr algn="r">
              <a:lnSpc>
                <a:spcPct val="100000"/>
              </a:lnSpc>
            </a:pPr>
            <a:fld id="{D7B94241-E291-4635-A3D1-9A2F36D56E6B}" type="slidenum">
              <a:rPr lang="en-IN" sz="900" b="0" strike="noStrike" spc="-1">
                <a:solidFill>
                  <a:srgbClr val="888888"/>
                </a:solidFill>
                <a:uFill>
                  <a:solidFill>
                    <a:srgbClr val="FFFFFF"/>
                  </a:solidFill>
                </a:uFill>
                <a:latin typeface="Calibri"/>
                <a:ea typeface="Calibri"/>
              </a:rPr>
              <a:t>8</a:t>
            </a:fld>
            <a:endParaRPr lang="en-IN" sz="1400" b="0" strike="noStrike" spc="-1">
              <a:solidFill>
                <a:srgbClr val="000000"/>
              </a:solidFill>
              <a:uFill>
                <a:solidFill>
                  <a:srgbClr val="FFFFFF"/>
                </a:solidFill>
              </a:uFill>
              <a:latin typeface="Times New Roman"/>
            </a:endParaRPr>
          </a:p>
        </p:txBody>
      </p:sp>
      <p:pic>
        <p:nvPicPr>
          <p:cNvPr id="135" name="Google Shape;254;g60acc6cd2c_0_1"/>
          <p:cNvPicPr/>
          <p:nvPr/>
        </p:nvPicPr>
        <p:blipFill>
          <a:blip r:embed="rId2"/>
          <a:stretch/>
        </p:blipFill>
        <p:spPr>
          <a:xfrm>
            <a:off x="857520" y="304920"/>
            <a:ext cx="7907400" cy="4441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3117960" y="4746600"/>
            <a:ext cx="3176280" cy="272520"/>
          </a:xfrm>
          <a:prstGeom prst="rect">
            <a:avLst/>
          </a:prstGeom>
          <a:noFill/>
          <a:ln>
            <a:noFill/>
          </a:ln>
        </p:spPr>
        <p:txBody>
          <a:bodyPr anchor="ctr"/>
          <a:lstStyle/>
          <a:p>
            <a:pPr algn="ctr">
              <a:lnSpc>
                <a:spcPct val="100000"/>
              </a:lnSpc>
            </a:pPr>
            <a:r>
              <a:rPr lang="en-IN" sz="900" b="0" strike="noStrike" spc="-1">
                <a:solidFill>
                  <a:srgbClr val="888888"/>
                </a:solidFill>
                <a:uFill>
                  <a:solidFill>
                    <a:srgbClr val="FFFFFF"/>
                  </a:solidFill>
                </a:uFill>
                <a:latin typeface="Calibri"/>
                <a:ea typeface="Calibri"/>
              </a:rPr>
              <a:t>www.zensar.com | © Zensar Technologies 2019</a:t>
            </a:r>
            <a:endParaRPr lang="en-IN" sz="1400" b="0" strike="noStrike" spc="-1">
              <a:solidFill>
                <a:srgbClr val="000000"/>
              </a:solidFill>
              <a:uFill>
                <a:solidFill>
                  <a:srgbClr val="FFFFFF"/>
                </a:solidFill>
              </a:uFill>
              <a:latin typeface="Times New Roman"/>
            </a:endParaRPr>
          </a:p>
        </p:txBody>
      </p:sp>
      <p:sp>
        <p:nvSpPr>
          <p:cNvPr id="137" name="TextShape 2"/>
          <p:cNvSpPr txBox="1"/>
          <p:nvPr/>
        </p:nvSpPr>
        <p:spPr>
          <a:xfrm>
            <a:off x="6647400" y="4746600"/>
            <a:ext cx="2117520" cy="272520"/>
          </a:xfrm>
          <a:prstGeom prst="rect">
            <a:avLst/>
          </a:prstGeom>
          <a:noFill/>
          <a:ln>
            <a:noFill/>
          </a:ln>
        </p:spPr>
        <p:txBody>
          <a:bodyPr anchor="ctr"/>
          <a:lstStyle/>
          <a:p>
            <a:pPr algn="r">
              <a:lnSpc>
                <a:spcPct val="100000"/>
              </a:lnSpc>
            </a:pPr>
            <a:fld id="{0FC4DB3F-96BC-4174-BE3D-31F6916A2A3B}" type="slidenum">
              <a:rPr lang="en-IN" sz="900" b="0" strike="noStrike" spc="-1">
                <a:solidFill>
                  <a:srgbClr val="888888"/>
                </a:solidFill>
                <a:uFill>
                  <a:solidFill>
                    <a:srgbClr val="FFFFFF"/>
                  </a:solidFill>
                </a:uFill>
                <a:latin typeface="Calibri"/>
                <a:ea typeface="Calibri"/>
              </a:rPr>
              <a:t>9</a:t>
            </a:fld>
            <a:endParaRPr lang="en-IN" sz="1400" b="0" strike="noStrike" spc="-1">
              <a:solidFill>
                <a:srgbClr val="000000"/>
              </a:solidFill>
              <a:uFill>
                <a:solidFill>
                  <a:srgbClr val="FFFFFF"/>
                </a:solidFill>
              </a:uFill>
              <a:latin typeface="Times New Roman"/>
            </a:endParaRPr>
          </a:p>
        </p:txBody>
      </p:sp>
      <p:sp>
        <p:nvSpPr>
          <p:cNvPr id="138" name="TextShape 3"/>
          <p:cNvSpPr txBox="1"/>
          <p:nvPr/>
        </p:nvSpPr>
        <p:spPr>
          <a:xfrm>
            <a:off x="257400" y="89280"/>
            <a:ext cx="7391520" cy="581760"/>
          </a:xfrm>
          <a:prstGeom prst="rect">
            <a:avLst/>
          </a:prstGeom>
          <a:noFill/>
          <a:ln>
            <a:noFill/>
          </a:ln>
        </p:spPr>
        <p:txBody>
          <a:bodyPr anchor="ctr"/>
          <a:lstStyle/>
          <a:p>
            <a:pPr>
              <a:lnSpc>
                <a:spcPct val="100000"/>
              </a:lnSpc>
            </a:pPr>
            <a:r>
              <a:rPr lang="en-IN" sz="3000" b="0" strike="noStrike" spc="-1">
                <a:solidFill>
                  <a:srgbClr val="000000"/>
                </a:solidFill>
                <a:uFill>
                  <a:solidFill>
                    <a:srgbClr val="FFFFFF"/>
                  </a:solidFill>
                </a:uFill>
                <a:latin typeface="Arial"/>
                <a:ea typeface="Arial"/>
              </a:rPr>
              <a:t>What is Jenkins - History</a:t>
            </a:r>
            <a:endParaRPr lang="en-IN" sz="1400" b="0" strike="noStrike" spc="-1">
              <a:solidFill>
                <a:srgbClr val="000000"/>
              </a:solidFill>
              <a:uFill>
                <a:solidFill>
                  <a:srgbClr val="FFFFFF"/>
                </a:solidFill>
              </a:uFill>
              <a:latin typeface="Arial"/>
            </a:endParaRPr>
          </a:p>
        </p:txBody>
      </p:sp>
      <p:sp>
        <p:nvSpPr>
          <p:cNvPr id="139" name="TextShape 4"/>
          <p:cNvSpPr txBox="1"/>
          <p:nvPr/>
        </p:nvSpPr>
        <p:spPr>
          <a:xfrm>
            <a:off x="500760" y="776520"/>
            <a:ext cx="8117640" cy="3249000"/>
          </a:xfrm>
          <a:prstGeom prst="rect">
            <a:avLst/>
          </a:prstGeom>
          <a:noFill/>
          <a:ln>
            <a:noFill/>
          </a:ln>
        </p:spPr>
        <p:txBody>
          <a:bodyPr/>
          <a:lstStyle/>
          <a:p>
            <a:pPr marL="457200" indent="-355320">
              <a:lnSpc>
                <a:spcPct val="100000"/>
              </a:lnSpc>
              <a:buClr>
                <a:srgbClr val="000000"/>
              </a:buClr>
              <a:buFont typeface="Arial"/>
              <a:buChar char="•"/>
            </a:pPr>
            <a:r>
              <a:rPr lang="en-IN" sz="2000" b="1" strike="noStrike" spc="-1">
                <a:solidFill>
                  <a:srgbClr val="000000"/>
                </a:solidFill>
                <a:uFill>
                  <a:solidFill>
                    <a:srgbClr val="FFFFFF"/>
                  </a:solidFill>
                </a:uFill>
                <a:latin typeface="Arial"/>
                <a:ea typeface="Arial"/>
              </a:rPr>
              <a:t>Jenkins</a:t>
            </a:r>
            <a:r>
              <a:rPr lang="en-IN" sz="2000" b="0" strike="noStrike" spc="-1">
                <a:solidFill>
                  <a:srgbClr val="000000"/>
                </a:solidFill>
                <a:uFill>
                  <a:solidFill>
                    <a:srgbClr val="FFFFFF"/>
                  </a:solidFill>
                </a:uFill>
                <a:latin typeface="Arial"/>
                <a:ea typeface="Arial"/>
              </a:rPr>
              <a:t> was originally developed as the </a:t>
            </a:r>
            <a:r>
              <a:rPr lang="en-IN" sz="2000" b="1" strike="noStrike" spc="-1">
                <a:solidFill>
                  <a:srgbClr val="000000"/>
                </a:solidFill>
                <a:uFill>
                  <a:solidFill>
                    <a:srgbClr val="FFFFFF"/>
                  </a:solidFill>
                </a:uFill>
                <a:latin typeface="Arial"/>
                <a:ea typeface="Arial"/>
              </a:rPr>
              <a:t>Hudson project</a:t>
            </a:r>
            <a:r>
              <a:rPr lang="en-IN" sz="2000" b="0" strike="noStrike" spc="-1">
                <a:solidFill>
                  <a:srgbClr val="000000"/>
                </a:solidFill>
                <a:uFill>
                  <a:solidFill>
                    <a:srgbClr val="FFFFFF"/>
                  </a:solidFill>
                </a:uFill>
                <a:latin typeface="Arial"/>
                <a:ea typeface="Arial"/>
              </a:rPr>
              <a:t>. Hudson's creation started in </a:t>
            </a:r>
            <a:r>
              <a:rPr lang="en-IN" sz="2000" b="1" strike="noStrike" spc="-1">
                <a:solidFill>
                  <a:srgbClr val="000000"/>
                </a:solidFill>
                <a:uFill>
                  <a:solidFill>
                    <a:srgbClr val="FFFFFF"/>
                  </a:solidFill>
                </a:uFill>
                <a:latin typeface="Arial"/>
                <a:ea typeface="Arial"/>
              </a:rPr>
              <a:t>summer</a:t>
            </a:r>
            <a:r>
              <a:rPr lang="en-IN" sz="2000" b="0" strike="noStrike" spc="-1">
                <a:solidFill>
                  <a:srgbClr val="000000"/>
                </a:solidFill>
                <a:uFill>
                  <a:solidFill>
                    <a:srgbClr val="FFFFFF"/>
                  </a:solidFill>
                </a:uFill>
                <a:latin typeface="Arial"/>
                <a:ea typeface="Arial"/>
              </a:rPr>
              <a:t> of </a:t>
            </a:r>
            <a:r>
              <a:rPr lang="en-IN" sz="2000" b="1" strike="noStrike" spc="-1">
                <a:solidFill>
                  <a:srgbClr val="000000"/>
                </a:solidFill>
                <a:uFill>
                  <a:solidFill>
                    <a:srgbClr val="FFFFFF"/>
                  </a:solidFill>
                </a:uFill>
                <a:latin typeface="Arial"/>
                <a:ea typeface="Arial"/>
              </a:rPr>
              <a:t>2004</a:t>
            </a:r>
            <a:r>
              <a:rPr lang="en-IN" sz="2000" b="0" strike="noStrike" spc="-1">
                <a:solidFill>
                  <a:srgbClr val="000000"/>
                </a:solidFill>
                <a:uFill>
                  <a:solidFill>
                    <a:srgbClr val="FFFFFF"/>
                  </a:solidFill>
                </a:uFill>
                <a:latin typeface="Arial"/>
                <a:ea typeface="Arial"/>
              </a:rPr>
              <a:t> at </a:t>
            </a:r>
            <a:r>
              <a:rPr lang="en-IN" sz="2000" b="1" strike="noStrike" spc="-1">
                <a:solidFill>
                  <a:srgbClr val="000000"/>
                </a:solidFill>
                <a:uFill>
                  <a:solidFill>
                    <a:srgbClr val="FFFFFF"/>
                  </a:solidFill>
                </a:uFill>
                <a:latin typeface="Arial"/>
                <a:ea typeface="Arial"/>
              </a:rPr>
              <a:t>Sun Microsystems</a:t>
            </a:r>
            <a:r>
              <a:rPr lang="en-IN" sz="2000" b="0" strike="noStrike" spc="-1">
                <a:solidFill>
                  <a:srgbClr val="000000"/>
                </a:solidFill>
                <a:uFill>
                  <a:solidFill>
                    <a:srgbClr val="FFFFFF"/>
                  </a:solidFill>
                </a:uFill>
                <a:latin typeface="Arial"/>
                <a:ea typeface="Arial"/>
              </a:rPr>
              <a:t>. In </a:t>
            </a:r>
            <a:r>
              <a:rPr lang="en-IN" sz="2000" b="1" strike="noStrike" spc="-1">
                <a:solidFill>
                  <a:srgbClr val="000000"/>
                </a:solidFill>
                <a:uFill>
                  <a:solidFill>
                    <a:srgbClr val="FFFFFF"/>
                  </a:solidFill>
                </a:uFill>
                <a:latin typeface="Arial"/>
                <a:ea typeface="Arial"/>
              </a:rPr>
              <a:t>November</a:t>
            </a:r>
            <a:r>
              <a:rPr lang="en-IN" sz="2000" b="0" strike="noStrike" spc="-1">
                <a:solidFill>
                  <a:srgbClr val="000000"/>
                </a:solidFill>
                <a:uFill>
                  <a:solidFill>
                    <a:srgbClr val="FFFFFF"/>
                  </a:solidFill>
                </a:uFill>
                <a:latin typeface="Arial"/>
                <a:ea typeface="Arial"/>
              </a:rPr>
              <a:t> </a:t>
            </a:r>
            <a:r>
              <a:rPr lang="en-IN" sz="2000" b="1" strike="noStrike" spc="-1">
                <a:solidFill>
                  <a:srgbClr val="000000"/>
                </a:solidFill>
                <a:uFill>
                  <a:solidFill>
                    <a:srgbClr val="FFFFFF"/>
                  </a:solidFill>
                </a:uFill>
                <a:latin typeface="Arial"/>
                <a:ea typeface="Arial"/>
              </a:rPr>
              <a:t>2010</a:t>
            </a:r>
            <a:r>
              <a:rPr lang="en-IN" sz="2000" b="0" strike="noStrike" spc="-1">
                <a:solidFill>
                  <a:srgbClr val="000000"/>
                </a:solidFill>
                <a:uFill>
                  <a:solidFill>
                    <a:srgbClr val="FFFFFF"/>
                  </a:solidFill>
                </a:uFill>
                <a:latin typeface="Arial"/>
                <a:ea typeface="Arial"/>
              </a:rPr>
              <a:t>, an issue arose in the Hudson community with respect to the infrastructure used. Negotiations were held between the principal project contributors and </a:t>
            </a:r>
            <a:r>
              <a:rPr lang="en-IN" sz="2000" b="1" strike="noStrike" spc="-1">
                <a:solidFill>
                  <a:srgbClr val="000000"/>
                </a:solidFill>
                <a:uFill>
                  <a:solidFill>
                    <a:srgbClr val="FFFFFF"/>
                  </a:solidFill>
                </a:uFill>
                <a:latin typeface="Arial"/>
                <a:ea typeface="Arial"/>
              </a:rPr>
              <a:t>Oracle</a:t>
            </a:r>
            <a:r>
              <a:rPr lang="en-IN" sz="2000" b="0" strike="noStrike" spc="-1">
                <a:solidFill>
                  <a:srgbClr val="000000"/>
                </a:solidFill>
                <a:uFill>
                  <a:solidFill>
                    <a:srgbClr val="FFFFFF"/>
                  </a:solidFill>
                </a:uFill>
                <a:latin typeface="Arial"/>
                <a:ea typeface="Arial"/>
              </a:rPr>
              <a:t>; a key sticking point was the control of the name "</a:t>
            </a:r>
            <a:r>
              <a:rPr lang="en-IN" sz="2000" b="1" strike="noStrike" spc="-1">
                <a:solidFill>
                  <a:srgbClr val="000000"/>
                </a:solidFill>
                <a:uFill>
                  <a:solidFill>
                    <a:srgbClr val="FFFFFF"/>
                  </a:solidFill>
                </a:uFill>
                <a:latin typeface="Arial"/>
                <a:ea typeface="Arial"/>
              </a:rPr>
              <a:t>Hudson</a:t>
            </a:r>
            <a:r>
              <a:rPr lang="en-IN" sz="2000" b="0" strike="noStrike" spc="-1">
                <a:solidFill>
                  <a:srgbClr val="000000"/>
                </a:solidFill>
                <a:uFill>
                  <a:solidFill>
                    <a:srgbClr val="FFFFFF"/>
                  </a:solidFill>
                </a:uFill>
                <a:latin typeface="Arial"/>
                <a:ea typeface="Arial"/>
              </a:rPr>
              <a:t>" itself, which Oracle claimed, and on </a:t>
            </a:r>
            <a:r>
              <a:rPr lang="en-IN" sz="2000" b="1" strike="noStrike" spc="-1">
                <a:solidFill>
                  <a:srgbClr val="000000"/>
                </a:solidFill>
                <a:uFill>
                  <a:solidFill>
                    <a:srgbClr val="FFFFFF"/>
                  </a:solidFill>
                </a:uFill>
                <a:latin typeface="Arial"/>
                <a:ea typeface="Arial"/>
              </a:rPr>
              <a:t>January 11, 2011</a:t>
            </a:r>
            <a:r>
              <a:rPr lang="en-IN" sz="2000" b="0" strike="noStrike" spc="-1">
                <a:solidFill>
                  <a:srgbClr val="000000"/>
                </a:solidFill>
                <a:uFill>
                  <a:solidFill>
                    <a:srgbClr val="FFFFFF"/>
                  </a:solidFill>
                </a:uFill>
                <a:latin typeface="Arial"/>
                <a:ea typeface="Arial"/>
              </a:rPr>
              <a:t>, a proposal was made to change the project name from "Hudson" to "</a:t>
            </a:r>
            <a:r>
              <a:rPr lang="en-IN" sz="2000" b="1" strike="noStrike" spc="-1">
                <a:solidFill>
                  <a:srgbClr val="000000"/>
                </a:solidFill>
                <a:uFill>
                  <a:solidFill>
                    <a:srgbClr val="FFFFFF"/>
                  </a:solidFill>
                </a:uFill>
                <a:latin typeface="Arial"/>
                <a:ea typeface="Arial"/>
              </a:rPr>
              <a:t>Jenkins</a:t>
            </a:r>
            <a:r>
              <a:rPr lang="en-IN" sz="2000" b="0" strike="noStrike" spc="-1">
                <a:solidFill>
                  <a:srgbClr val="000000"/>
                </a:solidFill>
                <a:uFill>
                  <a:solidFill>
                    <a:srgbClr val="FFFFFF"/>
                  </a:solidFill>
                </a:uFill>
                <a:latin typeface="Arial"/>
                <a:ea typeface="Arial"/>
              </a:rPr>
              <a:t>".</a:t>
            </a:r>
            <a:endParaRPr lang="en-IN" sz="1400" b="0" strike="noStrike" spc="-1">
              <a:solidFill>
                <a:srgbClr val="000000"/>
              </a:solidFill>
              <a:uFill>
                <a:solidFill>
                  <a:srgbClr val="FFFFFF"/>
                </a:solidFill>
              </a:uFill>
              <a:latin typeface="Arial"/>
            </a:endParaRPr>
          </a:p>
          <a:p>
            <a:pPr marL="457200">
              <a:lnSpc>
                <a:spcPct val="90000"/>
              </a:lnSpc>
            </a:pPr>
            <a:endParaRPr lang="en-IN" sz="1400" b="0" strike="noStrike" spc="-1">
              <a:solidFill>
                <a:srgbClr val="000000"/>
              </a:solidFill>
              <a:uFill>
                <a:solidFill>
                  <a:srgbClr val="FFFFFF"/>
                </a:solidFill>
              </a:uFill>
              <a:latin typeface="Arial"/>
            </a:endParaRPr>
          </a:p>
          <a:p>
            <a:pPr marL="457200">
              <a:lnSpc>
                <a:spcPct val="90000"/>
              </a:lnSpc>
            </a:pP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1537</Words>
  <Application>Microsoft Office PowerPoint</Application>
  <PresentationFormat>Custom</PresentationFormat>
  <Paragraphs>239</Paragraphs>
  <Slides>32</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DejaVu Sans</vt:lpstr>
      <vt:lpstr>Roboto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Zensar Technologies</dc:creator>
  <dc:description/>
  <cp:lastModifiedBy>Sharad Rajore</cp:lastModifiedBy>
  <cp:revision>2</cp:revision>
  <dcterms:created xsi:type="dcterms:W3CDTF">2016-03-29T10:19:42Z</dcterms:created>
  <dcterms:modified xsi:type="dcterms:W3CDTF">2020-04-13T03:55:49Z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0x0101004E49E895CA7FF246859ED37ED965B0A3</vt:lpwstr>
  </property>
</Properties>
</file>