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69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92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2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7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7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8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48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32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4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5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8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3FD540EB-1D56-A717-904D-7BFA137EF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A1740-E463-36DC-6053-274423A0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Files and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7C980-41C3-6FD6-5087-1E5B93D6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 fontScale="92500" lnSpcReduction="10000"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marR="97580" algn="ctr"/>
            <a:r>
              <a:rPr lang="en-US" sz="1200" b="0" i="0" u="none" strike="noStrike" baseline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500" b="0" i="0" u="none" strike="noStrike" baseline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RALPH BUNCHE SUMMER INSTITUTE 2023</a:t>
            </a:r>
          </a:p>
          <a:p>
            <a:pPr marR="116890" algn="ctr"/>
            <a:r>
              <a:rPr lang="en-US" sz="1500" b="0" i="0" u="none" strike="noStrike" baseline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DUKE UNIVERSITY</a:t>
            </a:r>
          </a:p>
          <a:p>
            <a:pPr marR="119990" lvl="1" algn="ctr"/>
            <a:r>
              <a:rPr lang="en-US" sz="1500" b="0" i="0" u="none" strike="noStrike" baseline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METHODS LAB</a:t>
            </a:r>
          </a:p>
          <a:p>
            <a:pPr marR="106910" algn="ctr"/>
            <a:r>
              <a:rPr lang="en-US" sz="1500" b="0" i="0" u="none" strike="noStrike" baseline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MATEO VILLAMIZAR-CHAPARRO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6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E79B-41DF-2F5F-4508-92E2D53A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 Files that can be open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32BC-726F-C60E-7BB6-2C8EB3AC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very dynamic program and can produce a lot of files. For the sake of this lab we are going to be focusing on three.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data file .</a:t>
            </a:r>
            <a:r>
              <a:rPr lang="en-US" dirty="0" err="1"/>
              <a:t>Rda</a:t>
            </a:r>
            <a:r>
              <a:rPr lang="en-US" dirty="0"/>
              <a:t> or .</a:t>
            </a:r>
            <a:r>
              <a:rPr lang="en-US" dirty="0" err="1"/>
              <a:t>Rds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Script file .R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markdown .</a:t>
            </a:r>
            <a:r>
              <a:rPr lang="en-US" dirty="0" err="1"/>
              <a:t>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7DC0-861C-1311-A9F6-97850B5A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77" y="-662782"/>
            <a:ext cx="10077557" cy="1325563"/>
          </a:xfrm>
        </p:spPr>
        <p:txBody>
          <a:bodyPr/>
          <a:lstStyle/>
          <a:p>
            <a:r>
              <a:rPr lang="es-CO" dirty="0"/>
              <a:t>R scripts .R</a:t>
            </a: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6117702-636A-1CF4-E087-469B02AE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57" y="837933"/>
            <a:ext cx="10797603" cy="5809303"/>
          </a:xfrm>
        </p:spPr>
      </p:pic>
    </p:spTree>
    <p:extLst>
      <p:ext uri="{BB962C8B-B14F-4D97-AF65-F5344CB8AC3E}">
        <p14:creationId xmlns:p14="http://schemas.microsoft.com/office/powerpoint/2010/main" val="86948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4F3-7AC8-20C6-5174-07BB0EA0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-538493"/>
            <a:ext cx="10077557" cy="1325563"/>
          </a:xfrm>
        </p:spPr>
        <p:txBody>
          <a:bodyPr/>
          <a:lstStyle/>
          <a:p>
            <a:r>
              <a:rPr lang="es-CO" dirty="0"/>
              <a:t>R </a:t>
            </a:r>
            <a:r>
              <a:rPr lang="es-CO" dirty="0" err="1"/>
              <a:t>Markdown</a:t>
            </a:r>
            <a:r>
              <a:rPr lang="es-CO" dirty="0"/>
              <a:t> .</a:t>
            </a:r>
            <a:r>
              <a:rPr lang="es-CO" dirty="0" err="1"/>
              <a:t>Rmd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8C164-B169-161B-DB9F-39F060F0F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6" y="1013777"/>
            <a:ext cx="10980484" cy="5700955"/>
          </a:xfrm>
        </p:spPr>
      </p:pic>
    </p:spTree>
    <p:extLst>
      <p:ext uri="{BB962C8B-B14F-4D97-AF65-F5344CB8AC3E}">
        <p14:creationId xmlns:p14="http://schemas.microsoft.com/office/powerpoint/2010/main" val="247352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31E00-64BD-EC19-B2F7-75B6A4429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93E0-142F-B0B5-7CE4-1623C70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Files and how to import them into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FAB66-8352-2060-0720-C18AA921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.</a:t>
            </a:r>
            <a:r>
              <a:rPr lang="es-CO" dirty="0" err="1"/>
              <a:t>Rda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.</a:t>
            </a:r>
            <a:r>
              <a:rPr lang="es-CO" dirty="0" err="1"/>
              <a:t>Rds</a:t>
            </a:r>
            <a:r>
              <a:rPr lang="es-CO" dirty="0"/>
              <a:t> </a:t>
            </a:r>
            <a:r>
              <a:rPr lang="es-CO" b="1" dirty="0"/>
              <a:t>use</a:t>
            </a:r>
            <a:r>
              <a:rPr lang="es-CO" dirty="0"/>
              <a:t> load()</a:t>
            </a:r>
          </a:p>
          <a:p>
            <a:r>
              <a:rPr lang="es-CO" dirty="0"/>
              <a:t>.</a:t>
            </a:r>
            <a:r>
              <a:rPr lang="es-CO" dirty="0" err="1"/>
              <a:t>dta</a:t>
            </a:r>
            <a:r>
              <a:rPr lang="es-CO" dirty="0"/>
              <a:t> </a:t>
            </a:r>
            <a:r>
              <a:rPr lang="es-CO" b="1" dirty="0"/>
              <a:t>use</a:t>
            </a:r>
            <a:r>
              <a:rPr lang="es-CO" dirty="0"/>
              <a:t> </a:t>
            </a:r>
            <a:r>
              <a:rPr lang="es-CO" dirty="0" err="1"/>
              <a:t>haven</a:t>
            </a:r>
            <a:r>
              <a:rPr lang="es-CO" dirty="0"/>
              <a:t>::</a:t>
            </a:r>
            <a:r>
              <a:rPr lang="es-CO" dirty="0" err="1"/>
              <a:t>read_stata</a:t>
            </a:r>
            <a:r>
              <a:rPr lang="es-CO" dirty="0"/>
              <a:t>()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haven:read_dta</a:t>
            </a:r>
            <a:r>
              <a:rPr lang="es-CO" dirty="0"/>
              <a:t>() [</a:t>
            </a:r>
            <a:r>
              <a:rPr lang="es-CO" dirty="0" err="1"/>
              <a:t>Some</a:t>
            </a:r>
            <a:r>
              <a:rPr lang="es-CO" dirty="0"/>
              <a:t> </a:t>
            </a:r>
            <a:r>
              <a:rPr lang="es-CO" dirty="0" err="1"/>
              <a:t>newer</a:t>
            </a:r>
            <a:r>
              <a:rPr lang="es-CO" dirty="0"/>
              <a:t> </a:t>
            </a:r>
            <a:r>
              <a:rPr lang="es-CO" dirty="0" err="1"/>
              <a:t>versions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stata</a:t>
            </a:r>
            <a:r>
              <a:rPr lang="es-CO" dirty="0"/>
              <a:t> </a:t>
            </a:r>
            <a:r>
              <a:rPr lang="es-CO" dirty="0" err="1"/>
              <a:t>might</a:t>
            </a:r>
            <a:r>
              <a:rPr lang="es-CO" dirty="0"/>
              <a:t> </a:t>
            </a:r>
            <a:r>
              <a:rPr lang="es-CO" dirty="0" err="1"/>
              <a:t>need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packages</a:t>
            </a:r>
            <a:r>
              <a:rPr lang="es-CO" dirty="0"/>
              <a:t>]</a:t>
            </a:r>
          </a:p>
          <a:p>
            <a:r>
              <a:rPr lang="es-CO" dirty="0"/>
              <a:t>.</a:t>
            </a:r>
            <a:r>
              <a:rPr lang="es-CO" dirty="0" err="1"/>
              <a:t>csv</a:t>
            </a:r>
            <a:r>
              <a:rPr lang="es-CO" dirty="0"/>
              <a:t> </a:t>
            </a:r>
            <a:r>
              <a:rPr lang="es-CO" b="1" dirty="0"/>
              <a:t>use </a:t>
            </a:r>
            <a:r>
              <a:rPr lang="es-CO" dirty="0"/>
              <a:t>read.csv()</a:t>
            </a:r>
          </a:p>
          <a:p>
            <a:r>
              <a:rPr lang="es-CO" dirty="0"/>
              <a:t>.</a:t>
            </a:r>
            <a:r>
              <a:rPr lang="es-CO" dirty="0" err="1"/>
              <a:t>sav</a:t>
            </a:r>
            <a:r>
              <a:rPr lang="es-CO" dirty="0"/>
              <a:t> </a:t>
            </a:r>
            <a:r>
              <a:rPr lang="es-CO" b="1" dirty="0"/>
              <a:t>use </a:t>
            </a:r>
            <a:r>
              <a:rPr lang="es-CO" dirty="0" err="1"/>
              <a:t>foreign</a:t>
            </a:r>
            <a:r>
              <a:rPr lang="es-CO" dirty="0"/>
              <a:t>::</a:t>
            </a:r>
            <a:r>
              <a:rPr lang="es-CO" dirty="0" err="1"/>
              <a:t>read.spss</a:t>
            </a:r>
            <a:r>
              <a:rPr lang="es-CO" dirty="0"/>
              <a:t>()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haven</a:t>
            </a:r>
            <a:r>
              <a:rPr lang="es-CO" dirty="0"/>
              <a:t>::</a:t>
            </a:r>
            <a:r>
              <a:rPr lang="es-CO" dirty="0" err="1"/>
              <a:t>read_sav</a:t>
            </a:r>
            <a:r>
              <a:rPr lang="es-CO" dirty="0"/>
              <a:t>()</a:t>
            </a:r>
          </a:p>
          <a:p>
            <a:r>
              <a:rPr lang="es-CO" dirty="0"/>
              <a:t>.xls </a:t>
            </a:r>
            <a:r>
              <a:rPr lang="es-CO" dirty="0" err="1"/>
              <a:t>or</a:t>
            </a:r>
            <a:r>
              <a:rPr lang="es-CO" dirty="0"/>
              <a:t> .xlsx </a:t>
            </a:r>
            <a:r>
              <a:rPr lang="es-CO" b="1" dirty="0"/>
              <a:t>use </a:t>
            </a:r>
            <a:r>
              <a:rPr lang="es-CO" dirty="0" err="1"/>
              <a:t>readxl</a:t>
            </a:r>
            <a:r>
              <a:rPr lang="es-CO" dirty="0"/>
              <a:t>::</a:t>
            </a:r>
            <a:r>
              <a:rPr lang="es-CO" dirty="0" err="1"/>
              <a:t>read_excel</a:t>
            </a:r>
            <a:r>
              <a:rPr lang="es-CO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6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37FBB-38C1-4370-33F7-CFB82F56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Replicability is important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8CD746-5266-FB15-2EA3-591B6D93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r>
              <a:rPr lang="en-US" dirty="0"/>
              <a:t>This is why having an organized R script is </a:t>
            </a:r>
            <a:r>
              <a:rPr lang="en-US" b="1" dirty="0"/>
              <a:t>very</a:t>
            </a:r>
            <a:r>
              <a:rPr lang="en-US" dirty="0"/>
              <a:t> important. People, should be able to run your script and get exactly the same results!!</a:t>
            </a:r>
          </a:p>
          <a:p>
            <a:endParaRPr lang="en-US" dirty="0"/>
          </a:p>
          <a:p>
            <a:r>
              <a:rPr lang="en-US" dirty="0"/>
              <a:t>A key feature of replicability is </a:t>
            </a:r>
            <a:r>
              <a:rPr lang="en-US" b="1" dirty="0"/>
              <a:t>organization. </a:t>
            </a:r>
            <a:r>
              <a:rPr lang="en-US" dirty="0"/>
              <a:t>It is important to have your files organized in folders </a:t>
            </a:r>
            <a:r>
              <a:rPr lang="en-US" b="1" dirty="0"/>
              <a:t>OTHER </a:t>
            </a:r>
            <a:r>
              <a:rPr lang="en-US" dirty="0"/>
              <a:t>than the downloads folder. </a:t>
            </a:r>
            <a:endParaRPr lang="en-US" b="1" dirty="0"/>
          </a:p>
        </p:txBody>
      </p:sp>
      <p:pic>
        <p:nvPicPr>
          <p:cNvPr id="5" name="Picture 4" descr="Orange arrow exiting grid maze">
            <a:extLst>
              <a:ext uri="{FF2B5EF4-FFF2-40B4-BE49-F238E27FC236}">
                <a16:creationId xmlns:a16="http://schemas.microsoft.com/office/drawing/2014/main" id="{DDF9F079-80AA-B9E1-B359-B8D15F9D7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5" r="25067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55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DC3B-4BD8-03A2-1835-6D415697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Setting</a:t>
            </a:r>
            <a:r>
              <a:rPr lang="es-CO" dirty="0"/>
              <a:t> </a:t>
            </a:r>
            <a:r>
              <a:rPr lang="es-CO" dirty="0" err="1"/>
              <a:t>working</a:t>
            </a:r>
            <a:r>
              <a:rPr lang="es-CO" dirty="0"/>
              <a:t> directories (</a:t>
            </a:r>
            <a:r>
              <a:rPr lang="es-CO" dirty="0" err="1"/>
              <a:t>setwd</a:t>
            </a:r>
            <a:r>
              <a:rPr lang="es-CO" dirty="0"/>
              <a:t>())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B2D3-E697-8955-8E73-77D2EBB4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Y</a:t>
            </a:r>
            <a:r>
              <a:rPr lang="en-US" dirty="0" err="1"/>
              <a:t>ou</a:t>
            </a:r>
            <a:r>
              <a:rPr lang="en-US" dirty="0"/>
              <a:t> will always want to have your </a:t>
            </a:r>
            <a:r>
              <a:rPr lang="en-US" b="1" dirty="0"/>
              <a:t>working directory </a:t>
            </a:r>
            <a:r>
              <a:rPr lang="en-US" dirty="0"/>
              <a:t>set up in your R replication file. This way, R can easily access the files in that folder without you having to manually reach them. Usually, for replication purposes </a:t>
            </a:r>
            <a:r>
              <a:rPr lang="en-US" b="1" dirty="0"/>
              <a:t>avoid </a:t>
            </a:r>
            <a:r>
              <a:rPr lang="en-US" dirty="0"/>
              <a:t>any manual steps in your code. Everything should be running smoothly.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0EE5-0533-AD30-6E1A-5BBB5BC2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64B3-105D-7067-8A91-41E6B0B7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800" dirty="0" err="1"/>
              <a:t>Create</a:t>
            </a:r>
            <a:r>
              <a:rPr lang="es-CO" sz="2800" dirty="0"/>
              <a:t> a folder in </a:t>
            </a:r>
            <a:r>
              <a:rPr lang="es-CO" sz="2800" dirty="0" err="1"/>
              <a:t>your</a:t>
            </a:r>
            <a:r>
              <a:rPr lang="es-CO" sz="2800" dirty="0"/>
              <a:t> </a:t>
            </a:r>
            <a:r>
              <a:rPr lang="es-CO" sz="2800" dirty="0" err="1"/>
              <a:t>computer</a:t>
            </a:r>
            <a:r>
              <a:rPr lang="es-CO" sz="2800" dirty="0"/>
              <a:t> (</a:t>
            </a:r>
            <a:r>
              <a:rPr lang="es-CO" sz="2800" dirty="0" err="1"/>
              <a:t>or</a:t>
            </a:r>
            <a:r>
              <a:rPr lang="es-CO" sz="2800" dirty="0"/>
              <a:t> virtual machine) and </a:t>
            </a:r>
            <a:r>
              <a:rPr lang="es-CO" sz="2800" dirty="0" err="1"/>
              <a:t>upload</a:t>
            </a:r>
            <a:r>
              <a:rPr lang="es-CO" sz="2800" dirty="0"/>
              <a:t> </a:t>
            </a:r>
            <a:r>
              <a:rPr lang="es-CO" sz="2800" dirty="0" err="1"/>
              <a:t>the</a:t>
            </a:r>
            <a:r>
              <a:rPr lang="es-CO" sz="2800" dirty="0"/>
              <a:t> files </a:t>
            </a:r>
            <a:r>
              <a:rPr lang="es-CO" sz="2800" dirty="0" err="1"/>
              <a:t>for</a:t>
            </a:r>
            <a:r>
              <a:rPr lang="es-CO" sz="2800" dirty="0"/>
              <a:t> </a:t>
            </a:r>
            <a:r>
              <a:rPr lang="es-CO" sz="2800" dirty="0" err="1"/>
              <a:t>todays</a:t>
            </a:r>
            <a:r>
              <a:rPr lang="es-CO" sz="2800" dirty="0"/>
              <a:t> </a:t>
            </a:r>
            <a:r>
              <a:rPr lang="es-CO" sz="2800" dirty="0" err="1"/>
              <a:t>lab</a:t>
            </a:r>
            <a:r>
              <a:rPr lang="es-CO" sz="2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Open </a:t>
            </a:r>
            <a:r>
              <a:rPr lang="es-CO" sz="2800" dirty="0" err="1"/>
              <a:t>the</a:t>
            </a:r>
            <a:r>
              <a:rPr lang="es-CO" sz="2800" dirty="0"/>
              <a:t> .</a:t>
            </a:r>
            <a:r>
              <a:rPr lang="es-CO" sz="2800" dirty="0" err="1"/>
              <a:t>Rmd</a:t>
            </a:r>
            <a:r>
              <a:rPr lang="es-CO" sz="2800" dirty="0"/>
              <a:t> file and set </a:t>
            </a:r>
            <a:r>
              <a:rPr lang="es-CO" sz="2800" dirty="0" err="1"/>
              <a:t>your</a:t>
            </a:r>
            <a:r>
              <a:rPr lang="es-CO" sz="2800" dirty="0"/>
              <a:t> </a:t>
            </a:r>
            <a:r>
              <a:rPr lang="es-CO" sz="2800" dirty="0" err="1"/>
              <a:t>working</a:t>
            </a:r>
            <a:r>
              <a:rPr lang="es-CO" sz="2800" dirty="0"/>
              <a:t> </a:t>
            </a:r>
            <a:r>
              <a:rPr lang="es-CO" sz="2800" dirty="0" err="1"/>
              <a:t>directory</a:t>
            </a:r>
            <a:r>
              <a:rPr lang="es-CO" sz="2800" dirty="0"/>
              <a:t>.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s-CO" sz="2000" dirty="0" err="1"/>
              <a:t>You</a:t>
            </a:r>
            <a:r>
              <a:rPr lang="es-CO" sz="2000" dirty="0"/>
              <a:t> can </a:t>
            </a:r>
            <a:r>
              <a:rPr lang="es-CO" sz="2000" dirty="0" err="1"/>
              <a:t>get</a:t>
            </a:r>
            <a:r>
              <a:rPr lang="es-CO" sz="2000" dirty="0"/>
              <a:t> </a:t>
            </a:r>
            <a:r>
              <a:rPr lang="es-CO" sz="2000" dirty="0" err="1"/>
              <a:t>the</a:t>
            </a:r>
            <a:r>
              <a:rPr lang="es-CO" sz="2000" dirty="0"/>
              <a:t> file </a:t>
            </a:r>
            <a:r>
              <a:rPr lang="es-CO" sz="2000" dirty="0" err="1"/>
              <a:t>paths</a:t>
            </a:r>
            <a:r>
              <a:rPr lang="es-CO" sz="2000" dirty="0"/>
              <a:t>:</a:t>
            </a:r>
          </a:p>
          <a:p>
            <a:pPr marL="1143000" lvl="3" indent="-457200">
              <a:buFont typeface="Wingdings" panose="05000000000000000000" pitchFamily="2" charset="2"/>
              <a:buChar char="ü"/>
            </a:pPr>
            <a:r>
              <a:rPr lang="es-CO" sz="1800" dirty="0" err="1"/>
              <a:t>Rstudio</a:t>
            </a:r>
            <a:r>
              <a:rPr lang="es-CO" sz="1800" dirty="0"/>
              <a:t> online: </a:t>
            </a:r>
            <a:r>
              <a:rPr lang="es-CO" sz="1800" dirty="0" err="1"/>
              <a:t>click</a:t>
            </a:r>
            <a:r>
              <a:rPr lang="es-CO" sz="1800" dirty="0"/>
              <a:t> </a:t>
            </a:r>
            <a:r>
              <a:rPr lang="es-CO" sz="1800" dirty="0" err="1"/>
              <a:t>on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folder &gt; More &gt; </a:t>
            </a:r>
            <a:r>
              <a:rPr lang="es-CO" sz="1800" dirty="0" err="1"/>
              <a:t>Copy</a:t>
            </a:r>
            <a:r>
              <a:rPr lang="es-CO" sz="1800" dirty="0"/>
              <a:t> folder </a:t>
            </a:r>
            <a:r>
              <a:rPr lang="es-CO" sz="1800" dirty="0" err="1"/>
              <a:t>path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</a:t>
            </a:r>
            <a:r>
              <a:rPr lang="es-CO" sz="1800" dirty="0" err="1"/>
              <a:t>clipboard</a:t>
            </a:r>
            <a:endParaRPr lang="es-CO" sz="1800" dirty="0"/>
          </a:p>
          <a:p>
            <a:pPr marL="1143000" lvl="3" indent="-457200">
              <a:buFont typeface="Wingdings" panose="05000000000000000000" pitchFamily="2" charset="2"/>
              <a:buChar char="ü"/>
            </a:pPr>
            <a:r>
              <a:rPr lang="es-CO" sz="1800" dirty="0"/>
              <a:t>Mac: </a:t>
            </a:r>
            <a:r>
              <a:rPr lang="es-CO" sz="1800" dirty="0" err="1"/>
              <a:t>click</a:t>
            </a:r>
            <a:r>
              <a:rPr lang="es-CO" sz="1800" dirty="0"/>
              <a:t> Finder </a:t>
            </a:r>
            <a:r>
              <a:rPr lang="es-CO" sz="1800" dirty="0" err="1"/>
              <a:t>icon</a:t>
            </a:r>
            <a:r>
              <a:rPr lang="es-CO" sz="1800" dirty="0"/>
              <a:t> &gt; View &gt; Show </a:t>
            </a:r>
            <a:r>
              <a:rPr lang="es-CO" sz="1800" dirty="0" err="1"/>
              <a:t>Path</a:t>
            </a:r>
            <a:r>
              <a:rPr lang="es-CO" sz="1800" dirty="0"/>
              <a:t> Bar</a:t>
            </a:r>
          </a:p>
          <a:p>
            <a:pPr marL="1143000" lvl="3" indent="-457200">
              <a:buFont typeface="Wingdings" panose="05000000000000000000" pitchFamily="2" charset="2"/>
              <a:buChar char="ü"/>
            </a:pPr>
            <a:r>
              <a:rPr lang="es-CO" sz="1800" dirty="0"/>
              <a:t>Windows: </a:t>
            </a:r>
            <a:r>
              <a:rPr lang="es-CO" sz="1800" dirty="0" err="1"/>
              <a:t>just</a:t>
            </a:r>
            <a:r>
              <a:rPr lang="es-CO" sz="1800" dirty="0"/>
              <a:t> </a:t>
            </a:r>
            <a:r>
              <a:rPr lang="es-CO" sz="1800" dirty="0" err="1"/>
              <a:t>click</a:t>
            </a:r>
            <a:r>
              <a:rPr lang="es-CO" sz="1800" dirty="0"/>
              <a:t> </a:t>
            </a:r>
            <a:r>
              <a:rPr lang="es-CO" sz="1800" dirty="0" err="1"/>
              <a:t>on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top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your</a:t>
            </a:r>
            <a:r>
              <a:rPr lang="es-CO" sz="1800" dirty="0"/>
              <a:t> </a:t>
            </a:r>
            <a:r>
              <a:rPr lang="es-CO" sz="1800" dirty="0" err="1"/>
              <a:t>window</a:t>
            </a:r>
            <a:r>
              <a:rPr lang="es-CO" sz="1800" dirty="0"/>
              <a:t> </a:t>
            </a:r>
            <a:r>
              <a:rPr lang="es-CO" sz="1800" dirty="0" err="1"/>
              <a:t>or</a:t>
            </a:r>
            <a:r>
              <a:rPr lang="es-CO" sz="1800" dirty="0"/>
              <a:t> </a:t>
            </a:r>
            <a:r>
              <a:rPr lang="es-CO" sz="1800" dirty="0" err="1"/>
              <a:t>doueble</a:t>
            </a:r>
            <a:r>
              <a:rPr lang="es-CO" sz="1800" dirty="0"/>
              <a:t> </a:t>
            </a:r>
            <a:r>
              <a:rPr lang="es-CO" sz="1800" dirty="0" err="1"/>
              <a:t>click</a:t>
            </a:r>
            <a:r>
              <a:rPr lang="es-CO" sz="1800" dirty="0"/>
              <a:t> “</a:t>
            </a:r>
            <a:r>
              <a:rPr lang="es-CO" sz="1800" dirty="0" err="1"/>
              <a:t>copy</a:t>
            </a:r>
            <a:r>
              <a:rPr lang="es-CO" sz="1800" dirty="0"/>
              <a:t> as </a:t>
            </a:r>
            <a:r>
              <a:rPr lang="es-CO" sz="1800" dirty="0" err="1"/>
              <a:t>path</a:t>
            </a:r>
            <a:r>
              <a:rPr lang="es-CO" sz="1800" dirty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766841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77B13B"/>
      </a:accent4>
      <a:accent5>
        <a:srgbClr val="52B647"/>
      </a:accent5>
      <a:accent6>
        <a:srgbClr val="3BB161"/>
      </a:accent6>
      <a:hlink>
        <a:srgbClr val="39943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Franklin Gothic Book</vt:lpstr>
      <vt:lpstr>Georgia Pro Semibold</vt:lpstr>
      <vt:lpstr>Wingdings</vt:lpstr>
      <vt:lpstr>RocaVTI</vt:lpstr>
      <vt:lpstr>Files and Paths</vt:lpstr>
      <vt:lpstr>Types of R Files that can be open in RStudio</vt:lpstr>
      <vt:lpstr>R scripts .R</vt:lpstr>
      <vt:lpstr>R Markdown .Rmd</vt:lpstr>
      <vt:lpstr>PowerPoint Presentation</vt:lpstr>
      <vt:lpstr>Types of Data Files and how to import them into R</vt:lpstr>
      <vt:lpstr>Replicability is important</vt:lpstr>
      <vt:lpstr>Setting working directories (setwd())</vt:lpstr>
      <vt:lpstr>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Paths</dc:title>
  <dc:creator>Mateo Villamizar Chaparro</dc:creator>
  <cp:lastModifiedBy>Mateo Villamizar Chaparro</cp:lastModifiedBy>
  <cp:revision>1</cp:revision>
  <dcterms:created xsi:type="dcterms:W3CDTF">2023-06-08T13:46:51Z</dcterms:created>
  <dcterms:modified xsi:type="dcterms:W3CDTF">2023-06-08T14:43:55Z</dcterms:modified>
</cp:coreProperties>
</file>