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74189" autoAdjust="0"/>
  </p:normalViewPr>
  <p:slideViewPr>
    <p:cSldViewPr snapToGrid="0" snapToObjects="1" showGuides="1">
      <p:cViewPr>
        <p:scale>
          <a:sx n="50" d="100"/>
          <a:sy n="50" d="100"/>
        </p:scale>
        <p:origin x="1445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anmaydk696/Dashboard/blob/main/Project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Sanmay Dattatray Kotkar</a:t>
            </a:r>
          </a:p>
          <a:p>
            <a:pPr marL="0" indent="0">
              <a:buNone/>
            </a:pPr>
            <a:r>
              <a:rPr lang="en-US" dirty="0"/>
              <a:t>08-03-24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current year use SQL is most</a:t>
            </a:r>
          </a:p>
          <a:p>
            <a:endParaRPr lang="en-US" dirty="0"/>
          </a:p>
          <a:p>
            <a:r>
              <a:rPr lang="en-US" dirty="0"/>
              <a:t>But will the help of survey it is seen that the use of SQL will reduce by great major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seeing it let assume that it will be trending for next year</a:t>
            </a:r>
          </a:p>
          <a:p>
            <a:r>
              <a:rPr lang="en-US" dirty="0"/>
              <a:t>Looking to it </a:t>
            </a:r>
            <a:r>
              <a:rPr lang="en-US" dirty="0" err="1"/>
              <a:t>it</a:t>
            </a:r>
            <a:r>
              <a:rPr lang="en-US" dirty="0"/>
              <a:t> can be decrease more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hlinkClick r:id="rId2"/>
              </a:rPr>
              <a:t>Dashboard/Project.pdf at main · sanmaydk696/Dashboard (github.com)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8DE2C-4B6F-210D-7C8C-13BB76D6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5441"/>
            <a:ext cx="10515600" cy="48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9C4FA-8FA7-D68A-D920-6B3E27E9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C2667-03CC-9674-D0C0-9ADE1B2C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493"/>
            <a:ext cx="10515599" cy="47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What you think which language use will be increase in coming years?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Working of Men is great</a:t>
            </a:r>
          </a:p>
          <a:p>
            <a:r>
              <a:rPr lang="en-US" dirty="0"/>
              <a:t>There is not much change in tread of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will continue as per seeing graph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There is not change in use of language </a:t>
            </a:r>
          </a:p>
          <a:p>
            <a:r>
              <a:rPr lang="en-US" dirty="0"/>
              <a:t>There is reduction in use of SQL</a:t>
            </a:r>
          </a:p>
          <a:p>
            <a:r>
              <a:rPr lang="en-US" dirty="0"/>
              <a:t>Linux is and will be most used 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BC3D01-E125-CE70-4F9D-202B76D910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3920" y="1849824"/>
            <a:ext cx="6659880" cy="4063296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78D55-B48D-989E-A8AB-28BC7E170C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3521" y="2529840"/>
            <a:ext cx="6993298" cy="2395968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D87B7-4DEA-E59F-61A4-2DC200360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2838" y="2338593"/>
            <a:ext cx="4435224" cy="2568163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JavaScript is most used language. In future also it will be a trending language. </a:t>
            </a:r>
          </a:p>
          <a:p>
            <a:r>
              <a:rPr lang="en-US" sz="2200" dirty="0"/>
              <a:t>In current technology usage</a:t>
            </a:r>
          </a:p>
          <a:p>
            <a:pPr lvl="1"/>
            <a:r>
              <a:rPr lang="en-US" sz="1800" dirty="0"/>
              <a:t>SQL is top language use for databased work</a:t>
            </a:r>
          </a:p>
          <a:p>
            <a:pPr lvl="1"/>
            <a:r>
              <a:rPr lang="en-US" sz="1800" dirty="0"/>
              <a:t>Linux is most used OS for platform work</a:t>
            </a:r>
          </a:p>
          <a:p>
            <a:pPr lvl="1"/>
            <a:r>
              <a:rPr lang="en-US" sz="1800" dirty="0" err="1"/>
              <a:t>React.Js</a:t>
            </a:r>
            <a:r>
              <a:rPr lang="en-US" sz="1800" dirty="0"/>
              <a:t> is most used language for </a:t>
            </a:r>
            <a:r>
              <a:rPr lang="en-US" sz="1800" dirty="0" err="1"/>
              <a:t>webframe</a:t>
            </a:r>
            <a:r>
              <a:rPr lang="en-US" sz="1800" dirty="0"/>
              <a:t> work</a:t>
            </a:r>
          </a:p>
          <a:p>
            <a:r>
              <a:rPr lang="en-US" sz="2200" dirty="0"/>
              <a:t>In future also this trend will continue</a:t>
            </a:r>
          </a:p>
          <a:p>
            <a:r>
              <a:rPr lang="en-US" sz="2200" dirty="0"/>
              <a:t>In demographics Men contribute more than women</a:t>
            </a:r>
          </a:p>
          <a:p>
            <a:r>
              <a:rPr lang="en-US" sz="2200" dirty="0"/>
              <a:t>The most active age group is 20-30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Current technology usage</a:t>
            </a:r>
          </a:p>
          <a:p>
            <a:r>
              <a:rPr lang="en-US" sz="2200" dirty="0"/>
              <a:t>Future technology trend</a:t>
            </a:r>
          </a:p>
          <a:p>
            <a:r>
              <a:rPr lang="en-US" sz="2200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This survey data is taken from 2019 stack overflow developer survey</a:t>
            </a:r>
          </a:p>
          <a:p>
            <a:r>
              <a:rPr lang="en-US" sz="2200" dirty="0"/>
              <a:t>The blog was created of this survey</a:t>
            </a:r>
          </a:p>
          <a:p>
            <a:r>
              <a:rPr lang="en-US" sz="2200" dirty="0"/>
              <a:t>From there the demographical survey data and survey data of technology was taken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551EF-F852-E427-A9F1-7FAD60659B4B}"/>
              </a:ext>
            </a:extLst>
          </p:cNvPr>
          <p:cNvSpPr txBox="1"/>
          <p:nvPr/>
        </p:nvSpPr>
        <p:spPr>
          <a:xfrm>
            <a:off x="1043114" y="1690688"/>
            <a:ext cx="97292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JavaScript is most used language. In future also it will be a trending language. </a:t>
            </a:r>
          </a:p>
          <a:p>
            <a:r>
              <a:rPr lang="en-US" sz="2200" dirty="0"/>
              <a:t>In current technology usage</a:t>
            </a:r>
          </a:p>
          <a:p>
            <a:pPr lvl="1"/>
            <a:r>
              <a:rPr lang="en-US" sz="1800" dirty="0"/>
              <a:t>SQL is top language use for databased work</a:t>
            </a:r>
          </a:p>
          <a:p>
            <a:pPr lvl="1"/>
            <a:r>
              <a:rPr lang="en-US" sz="1800" dirty="0"/>
              <a:t>Linux is most used OS for platform work</a:t>
            </a:r>
          </a:p>
          <a:p>
            <a:pPr lvl="1"/>
            <a:r>
              <a:rPr lang="en-US" sz="1800" dirty="0" err="1"/>
              <a:t>React.Js</a:t>
            </a:r>
            <a:r>
              <a:rPr lang="en-US" sz="1800" dirty="0"/>
              <a:t> is most used language for </a:t>
            </a:r>
            <a:r>
              <a:rPr lang="en-US" sz="1800" dirty="0" err="1"/>
              <a:t>webframe</a:t>
            </a:r>
            <a:r>
              <a:rPr lang="en-US" sz="1800" dirty="0"/>
              <a:t> work</a:t>
            </a:r>
          </a:p>
          <a:p>
            <a:r>
              <a:rPr lang="en-US" sz="2200" dirty="0"/>
              <a:t>In future also this trend will continue</a:t>
            </a:r>
          </a:p>
          <a:p>
            <a:r>
              <a:rPr lang="en-US" sz="2200" dirty="0"/>
              <a:t>In demographics Men contribute more than women</a:t>
            </a:r>
          </a:p>
          <a:p>
            <a:r>
              <a:rPr lang="en-US" sz="2200" dirty="0"/>
              <a:t>The most active age group is 20-30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D7832-4A23-4447-01E7-73966FE8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1" y="2327564"/>
            <a:ext cx="4648603" cy="3849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66ED5-3D42-506C-E891-DE8595440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327564"/>
            <a:ext cx="5078259" cy="38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is most used language</a:t>
            </a:r>
          </a:p>
          <a:p>
            <a:endParaRPr lang="en-US" dirty="0"/>
          </a:p>
          <a:p>
            <a:r>
              <a:rPr lang="en-US" dirty="0"/>
              <a:t>With the help of survey </a:t>
            </a:r>
            <a:r>
              <a:rPr lang="en-US" dirty="0" err="1"/>
              <a:t>javascript</a:t>
            </a:r>
            <a:r>
              <a:rPr lang="en-US" dirty="0"/>
              <a:t> will be continue in trend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seeing graphs </a:t>
            </a:r>
            <a:r>
              <a:rPr lang="en-US" dirty="0" err="1"/>
              <a:t>javascript</a:t>
            </a:r>
            <a:r>
              <a:rPr lang="en-US" dirty="0"/>
              <a:t> will be in demand for next year</a:t>
            </a:r>
          </a:p>
          <a:p>
            <a:r>
              <a:rPr lang="en-US" dirty="0"/>
              <a:t>There is much gap between trending 1 and top 2 language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0DEF9-4826-A9CB-3FA3-41E49112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" y="2398858"/>
            <a:ext cx="4648603" cy="3632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E921C-CFF0-4E0A-D17A-BE3E9365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564"/>
            <a:ext cx="4435224" cy="3704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E42CA5-045E-99D2-7CA3-225D9D17B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5" y="2435367"/>
            <a:ext cx="4656223" cy="3596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04C8DC-3867-649D-0AB2-310E8DA9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827" y="2256270"/>
            <a:ext cx="5360047" cy="37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438</Words>
  <Application>Microsoft Office PowerPoint</Application>
  <PresentationFormat>Widescreen</PresentationFormat>
  <Paragraphs>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Sanmay Kotkar</cp:lastModifiedBy>
  <cp:revision>21</cp:revision>
  <dcterms:created xsi:type="dcterms:W3CDTF">2020-10-28T18:29:43Z</dcterms:created>
  <dcterms:modified xsi:type="dcterms:W3CDTF">2024-03-08T18:25:36Z</dcterms:modified>
</cp:coreProperties>
</file>