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60" r:id="rId3"/>
    <p:sldId id="257" r:id="rId4"/>
    <p:sldId id="258" r:id="rId5"/>
    <p:sldId id="261" r:id="rId6"/>
    <p:sldId id="262" r:id="rId7"/>
    <p:sldId id="263" r:id="rId8"/>
    <p:sldId id="272"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27EA-BB7C-44BE-AAAA-97ED4D006C65}" v="410" dt="2022-10-12T16:15:52.920"/>
    <p1510:client id="{E9585544-FCC3-43B8-A050-F9A59EB0556E}" v="855" dt="2022-10-12T15:48: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3" d="100"/>
          <a:sy n="113"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585544-FCC3-43B8-A050-F9A59EB0556E}"/>
    <pc:docChg chg="modSld">
      <pc:chgData name="" userId="" providerId="" clId="Web-{E9585544-FCC3-43B8-A050-F9A59EB0556E}" dt="2022-10-12T14:46:12.407" v="0"/>
      <pc:docMkLst>
        <pc:docMk/>
      </pc:docMkLst>
      <pc:sldChg chg="mod modShow">
        <pc:chgData name="" userId="" providerId="" clId="Web-{E9585544-FCC3-43B8-A050-F9A59EB0556E}" dt="2022-10-12T14:46:12.407" v="0"/>
        <pc:sldMkLst>
          <pc:docMk/>
          <pc:sldMk cId="109857222" sldId="256"/>
        </pc:sldMkLst>
      </pc:sldChg>
    </pc:docChg>
  </pc:docChgLst>
  <pc:docChgLst>
    <pc:chgData name="vaishnavi abbugari" userId="72b1e148fe040aaa" providerId="Windows Live" clId="Web-{E9585544-FCC3-43B8-A050-F9A59EB0556E}"/>
    <pc:docChg chg="mod addSld delSld modSld addMainMaster delMainMaster modMainMaster">
      <pc:chgData name="vaishnavi abbugari" userId="72b1e148fe040aaa" providerId="Windows Live" clId="Web-{E9585544-FCC3-43B8-A050-F9A59EB0556E}" dt="2022-10-12T15:48:17.330" v="838"/>
      <pc:docMkLst>
        <pc:docMk/>
      </pc:docMkLst>
      <pc:sldChg chg="addSp delSp modSp mod modTransition setBg modClrScheme setClrOvrMap modShow chgLayout">
        <pc:chgData name="vaishnavi abbugari" userId="72b1e148fe040aaa" providerId="Windows Live" clId="Web-{E9585544-FCC3-43B8-A050-F9A59EB0556E}" dt="2022-10-12T15:46:42.625" v="824"/>
        <pc:sldMkLst>
          <pc:docMk/>
          <pc:sldMk cId="109857222" sldId="256"/>
        </pc:sldMkLst>
        <pc:spChg chg="mod ord">
          <ac:chgData name="vaishnavi abbugari" userId="72b1e148fe040aaa" providerId="Windows Live" clId="Web-{E9585544-FCC3-43B8-A050-F9A59EB0556E}" dt="2022-10-12T14:50:45.648" v="27" actId="14100"/>
          <ac:spMkLst>
            <pc:docMk/>
            <pc:sldMk cId="109857222" sldId="256"/>
            <ac:spMk id="2" creationId="{00000000-0000-0000-0000-000000000000}"/>
          </ac:spMkLst>
        </pc:spChg>
        <pc:spChg chg="mod ord">
          <ac:chgData name="vaishnavi abbugari" userId="72b1e148fe040aaa" providerId="Windows Live" clId="Web-{E9585544-FCC3-43B8-A050-F9A59EB0556E}" dt="2022-10-12T14:53:32.870" v="52" actId="14100"/>
          <ac:spMkLst>
            <pc:docMk/>
            <pc:sldMk cId="109857222" sldId="256"/>
            <ac:spMk id="3" creationId="{00000000-0000-0000-0000-000000000000}"/>
          </ac:spMkLst>
        </pc:spChg>
        <pc:spChg chg="add del mod">
          <ac:chgData name="vaishnavi abbugari" userId="72b1e148fe040aaa" providerId="Windows Live" clId="Web-{E9585544-FCC3-43B8-A050-F9A59EB0556E}" dt="2022-10-12T15:05:49.276" v="173"/>
          <ac:spMkLst>
            <pc:docMk/>
            <pc:sldMk cId="109857222" sldId="256"/>
            <ac:spMk id="4" creationId="{38D0F43E-952F-0D50-B1B4-147E5FBBCAB1}"/>
          </ac:spMkLst>
        </pc:spChg>
        <pc:spChg chg="add del mod">
          <ac:chgData name="vaishnavi abbugari" userId="72b1e148fe040aaa" providerId="Windows Live" clId="Web-{E9585544-FCC3-43B8-A050-F9A59EB0556E}" dt="2022-10-12T15:46:42.625" v="824"/>
          <ac:spMkLst>
            <pc:docMk/>
            <pc:sldMk cId="109857222" sldId="256"/>
            <ac:spMk id="5" creationId="{F5A0E7DB-9106-DBA7-B352-1AAFEDF388B9}"/>
          </ac:spMkLst>
        </pc:spChg>
        <pc:spChg chg="add mod">
          <ac:chgData name="vaishnavi abbugari" userId="72b1e148fe040aaa" providerId="Windows Live" clId="Web-{E9585544-FCC3-43B8-A050-F9A59EB0556E}" dt="2022-10-12T15:06:33.496" v="183" actId="20577"/>
          <ac:spMkLst>
            <pc:docMk/>
            <pc:sldMk cId="109857222" sldId="256"/>
            <ac:spMk id="7" creationId="{C7B14470-B960-A70F-FE91-91CDCD2E8297}"/>
          </ac:spMkLst>
        </pc:spChg>
        <pc:spChg chg="add">
          <ac:chgData name="vaishnavi abbugari" userId="72b1e148fe040aaa" providerId="Windows Live" clId="Web-{E9585544-FCC3-43B8-A050-F9A59EB0556E}" dt="2022-10-12T14:50:25.772" v="23"/>
          <ac:spMkLst>
            <pc:docMk/>
            <pc:sldMk cId="109857222" sldId="256"/>
            <ac:spMk id="8" creationId="{DE27238C-8EAF-4098-86E6-7723B7DAE601}"/>
          </ac:spMkLst>
        </pc:spChg>
        <pc:spChg chg="add">
          <ac:chgData name="vaishnavi abbugari" userId="72b1e148fe040aaa" providerId="Windows Live" clId="Web-{E9585544-FCC3-43B8-A050-F9A59EB0556E}" dt="2022-10-12T14:50:25.772" v="23"/>
          <ac:spMkLst>
            <pc:docMk/>
            <pc:sldMk cId="109857222" sldId="256"/>
            <ac:spMk id="10" creationId="{992F97B1-1891-4FCC-9E5F-BA97EDB48F89}"/>
          </ac:spMkLst>
        </pc:spChg>
        <pc:spChg chg="add">
          <ac:chgData name="vaishnavi abbugari" userId="72b1e148fe040aaa" providerId="Windows Live" clId="Web-{E9585544-FCC3-43B8-A050-F9A59EB0556E}" dt="2022-10-12T14:50:25.772" v="23"/>
          <ac:spMkLst>
            <pc:docMk/>
            <pc:sldMk cId="109857222" sldId="256"/>
            <ac:spMk id="12" creationId="{78C6C821-FEE1-4EB6-9590-C021440C77DE}"/>
          </ac:spMkLst>
        </pc:spChg>
        <pc:spChg chg="add">
          <ac:chgData name="vaishnavi abbugari" userId="72b1e148fe040aaa" providerId="Windows Live" clId="Web-{E9585544-FCC3-43B8-A050-F9A59EB0556E}" dt="2022-10-12T14:50:25.772" v="23"/>
          <ac:spMkLst>
            <pc:docMk/>
            <pc:sldMk cId="109857222" sldId="256"/>
            <ac:spMk id="14" creationId="{B61A74B3-E247-44D4-8C48-FAE8E2056401}"/>
          </ac:spMkLst>
        </pc:spChg>
        <pc:picChg chg="add mod">
          <ac:chgData name="vaishnavi abbugari" userId="72b1e148fe040aaa" providerId="Windows Live" clId="Web-{E9585544-FCC3-43B8-A050-F9A59EB0556E}" dt="2022-10-12T14:56:34.186" v="76" actId="1076"/>
          <ac:picMkLst>
            <pc:docMk/>
            <pc:sldMk cId="109857222" sldId="256"/>
            <ac:picMk id="6" creationId="{D7B4FD40-EEB1-2F08-1742-E2AF23D100F8}"/>
          </ac:picMkLst>
        </pc:picChg>
      </pc:sldChg>
      <pc:sldChg chg="addSp delSp modSp new mod setBg addAnim delAnim setClrOvrMap">
        <pc:chgData name="vaishnavi abbugari" userId="72b1e148fe040aaa" providerId="Windows Live" clId="Web-{E9585544-FCC3-43B8-A050-F9A59EB0556E}" dt="2022-10-12T15:40:54.008" v="773" actId="20577"/>
        <pc:sldMkLst>
          <pc:docMk/>
          <pc:sldMk cId="1269335889" sldId="257"/>
        </pc:sldMkLst>
        <pc:spChg chg="mod ord">
          <ac:chgData name="vaishnavi abbugari" userId="72b1e148fe040aaa" providerId="Windows Live" clId="Web-{E9585544-FCC3-43B8-A050-F9A59EB0556E}" dt="2022-10-12T15:40:54.008" v="773" actId="20577"/>
          <ac:spMkLst>
            <pc:docMk/>
            <pc:sldMk cId="1269335889" sldId="257"/>
            <ac:spMk id="2" creationId="{12F1C40E-F688-A2BE-4515-4AFDA95B00CB}"/>
          </ac:spMkLst>
        </pc:spChg>
        <pc:spChg chg="add del mod">
          <ac:chgData name="vaishnavi abbugari" userId="72b1e148fe040aaa" providerId="Windows Live" clId="Web-{E9585544-FCC3-43B8-A050-F9A59EB0556E}" dt="2022-10-12T15:04:57.509" v="165"/>
          <ac:spMkLst>
            <pc:docMk/>
            <pc:sldMk cId="1269335889" sldId="257"/>
            <ac:spMk id="3" creationId="{7B79DB00-A010-5972-92C7-3DCE75D2515C}"/>
          </ac:spMkLst>
        </pc:spChg>
        <pc:spChg chg="add del mod">
          <ac:chgData name="vaishnavi abbugari" userId="72b1e148fe040aaa" providerId="Windows Live" clId="Web-{E9585544-FCC3-43B8-A050-F9A59EB0556E}" dt="2022-10-12T15:05:45.448" v="171"/>
          <ac:spMkLst>
            <pc:docMk/>
            <pc:sldMk cId="1269335889" sldId="257"/>
            <ac:spMk id="4" creationId="{9CA03DC2-05CD-F61A-D7EA-258EDD20AF76}"/>
          </ac:spMkLst>
        </pc:spChg>
        <pc:spChg chg="add del mod">
          <ac:chgData name="vaishnavi abbugari" userId="72b1e148fe040aaa" providerId="Windows Live" clId="Web-{E9585544-FCC3-43B8-A050-F9A59EB0556E}" dt="2022-10-12T15:05:44.542" v="170"/>
          <ac:spMkLst>
            <pc:docMk/>
            <pc:sldMk cId="1269335889" sldId="257"/>
            <ac:spMk id="5" creationId="{DF5B5B73-3B43-33E5-8C1E-94F6E47E684F}"/>
          </ac:spMkLst>
        </pc:spChg>
        <pc:spChg chg="add del mod">
          <ac:chgData name="vaishnavi abbugari" userId="72b1e148fe040aaa" providerId="Windows Live" clId="Web-{E9585544-FCC3-43B8-A050-F9A59EB0556E}" dt="2022-10-12T15:06:36.621" v="184"/>
          <ac:spMkLst>
            <pc:docMk/>
            <pc:sldMk cId="1269335889" sldId="257"/>
            <ac:spMk id="6" creationId="{824BEB8A-28B6-6564-EC49-BEE882648038}"/>
          </ac:spMkLst>
        </pc:spChg>
        <pc:spChg chg="add mod">
          <ac:chgData name="vaishnavi abbugari" userId="72b1e148fe040aaa" providerId="Windows Live" clId="Web-{E9585544-FCC3-43B8-A050-F9A59EB0556E}" dt="2022-10-12T15:06:01.151" v="174"/>
          <ac:spMkLst>
            <pc:docMk/>
            <pc:sldMk cId="1269335889" sldId="257"/>
            <ac:spMk id="7" creationId="{79DF96F1-D0E5-6F88-E4CA-7A1C51B2A758}"/>
          </ac:spMkLst>
        </pc:spChg>
        <pc:spChg chg="add del">
          <ac:chgData name="vaishnavi abbugari" userId="72b1e148fe040aaa" providerId="Windows Live" clId="Web-{E9585544-FCC3-43B8-A050-F9A59EB0556E}" dt="2022-10-12T15:04:57.509" v="165"/>
          <ac:spMkLst>
            <pc:docMk/>
            <pc:sldMk cId="1269335889" sldId="257"/>
            <ac:spMk id="14" creationId="{4FA533C5-33E3-4611-AF9F-72811D8B26A6}"/>
          </ac:spMkLst>
        </pc:spChg>
        <pc:spChg chg="add del">
          <ac:chgData name="vaishnavi abbugari" userId="72b1e148fe040aaa" providerId="Windows Live" clId="Web-{E9585544-FCC3-43B8-A050-F9A59EB0556E}" dt="2022-10-12T15:04:57.509" v="165"/>
          <ac:spMkLst>
            <pc:docMk/>
            <pc:sldMk cId="1269335889" sldId="257"/>
            <ac:spMk id="20" creationId="{87F0FDC4-AD8C-47D9-9131-623C98ADB0AE}"/>
          </ac:spMkLst>
        </pc:spChg>
        <pc:spChg chg="add del">
          <ac:chgData name="vaishnavi abbugari" userId="72b1e148fe040aaa" providerId="Windows Live" clId="Web-{E9585544-FCC3-43B8-A050-F9A59EB0556E}" dt="2022-10-12T15:04:57.509" v="165"/>
          <ac:spMkLst>
            <pc:docMk/>
            <pc:sldMk cId="1269335889" sldId="257"/>
            <ac:spMk id="22" creationId="{DE27238C-8EAF-4098-86E6-7723B7DAE601}"/>
          </ac:spMkLst>
        </pc:spChg>
        <pc:spChg chg="add del">
          <ac:chgData name="vaishnavi abbugari" userId="72b1e148fe040aaa" providerId="Windows Live" clId="Web-{E9585544-FCC3-43B8-A050-F9A59EB0556E}" dt="2022-10-12T15:04:57.509" v="165"/>
          <ac:spMkLst>
            <pc:docMk/>
            <pc:sldMk cId="1269335889" sldId="257"/>
            <ac:spMk id="24" creationId="{992F97B1-1891-4FCC-9E5F-BA97EDB48F89}"/>
          </ac:spMkLst>
        </pc:spChg>
        <pc:spChg chg="add del">
          <ac:chgData name="vaishnavi abbugari" userId="72b1e148fe040aaa" providerId="Windows Live" clId="Web-{E9585544-FCC3-43B8-A050-F9A59EB0556E}" dt="2022-10-12T15:04:57.509" v="165"/>
          <ac:spMkLst>
            <pc:docMk/>
            <pc:sldMk cId="1269335889" sldId="257"/>
            <ac:spMk id="26" creationId="{78C6C821-FEE1-4EB6-9590-C021440C77DE}"/>
          </ac:spMkLst>
        </pc:spChg>
        <pc:spChg chg="add del">
          <ac:chgData name="vaishnavi abbugari" userId="72b1e148fe040aaa" providerId="Windows Live" clId="Web-{E9585544-FCC3-43B8-A050-F9A59EB0556E}" dt="2022-10-12T15:04:57.509" v="165"/>
          <ac:spMkLst>
            <pc:docMk/>
            <pc:sldMk cId="1269335889" sldId="257"/>
            <ac:spMk id="28" creationId="{B61A74B3-E247-44D4-8C48-FAE8E2056401}"/>
          </ac:spMkLst>
        </pc:spChg>
        <pc:spChg chg="add del">
          <ac:chgData name="vaishnavi abbugari" userId="72b1e148fe040aaa" providerId="Windows Live" clId="Web-{E9585544-FCC3-43B8-A050-F9A59EB0556E}" dt="2022-10-12T15:04:37.540" v="157"/>
          <ac:spMkLst>
            <pc:docMk/>
            <pc:sldMk cId="1269335889" sldId="257"/>
            <ac:spMk id="37" creationId="{4FA533C5-33E3-4611-AF9F-72811D8B26A6}"/>
          </ac:spMkLst>
        </pc:spChg>
        <pc:spChg chg="add del">
          <ac:chgData name="vaishnavi abbugari" userId="72b1e148fe040aaa" providerId="Windows Live" clId="Web-{E9585544-FCC3-43B8-A050-F9A59EB0556E}" dt="2022-10-12T15:04:37.540" v="157"/>
          <ac:spMkLst>
            <pc:docMk/>
            <pc:sldMk cId="1269335889" sldId="257"/>
            <ac:spMk id="43" creationId="{87F0FDC4-AD8C-47D9-9131-623C98ADB0AE}"/>
          </ac:spMkLst>
        </pc:spChg>
        <pc:spChg chg="add del">
          <ac:chgData name="vaishnavi abbugari" userId="72b1e148fe040aaa" providerId="Windows Live" clId="Web-{E9585544-FCC3-43B8-A050-F9A59EB0556E}" dt="2022-10-12T15:04:37.540" v="157"/>
          <ac:spMkLst>
            <pc:docMk/>
            <pc:sldMk cId="1269335889" sldId="257"/>
            <ac:spMk id="45" creationId="{E6A222EB-A81E-4238-B08D-AAB1828C8E0B}"/>
          </ac:spMkLst>
        </pc:spChg>
        <pc:spChg chg="add del">
          <ac:chgData name="vaishnavi abbugari" userId="72b1e148fe040aaa" providerId="Windows Live" clId="Web-{E9585544-FCC3-43B8-A050-F9A59EB0556E}" dt="2022-10-12T15:04:37.540" v="157"/>
          <ac:spMkLst>
            <pc:docMk/>
            <pc:sldMk cId="1269335889" sldId="257"/>
            <ac:spMk id="47" creationId="{E014676C-074B-475A-8346-9C901C86CB97}"/>
          </ac:spMkLst>
        </pc:spChg>
        <pc:picChg chg="add del">
          <ac:chgData name="vaishnavi abbugari" userId="72b1e148fe040aaa" providerId="Windows Live" clId="Web-{E9585544-FCC3-43B8-A050-F9A59EB0556E}" dt="2022-10-12T15:04:57.509" v="165"/>
          <ac:picMkLst>
            <pc:docMk/>
            <pc:sldMk cId="1269335889" sldId="257"/>
            <ac:picMk id="10" creationId="{91B28F63-CF00-448F-B141-FE33C33B1891}"/>
          </ac:picMkLst>
        </pc:picChg>
        <pc:picChg chg="add del">
          <ac:chgData name="vaishnavi abbugari" userId="72b1e148fe040aaa" providerId="Windows Live" clId="Web-{E9585544-FCC3-43B8-A050-F9A59EB0556E}" dt="2022-10-12T15:04:57.509" v="165"/>
          <ac:picMkLst>
            <pc:docMk/>
            <pc:sldMk cId="1269335889" sldId="257"/>
            <ac:picMk id="12" creationId="{2AE609E2-8522-44E4-9077-980E5BCF3E14}"/>
          </ac:picMkLst>
        </pc:picChg>
        <pc:picChg chg="add del">
          <ac:chgData name="vaishnavi abbugari" userId="72b1e148fe040aaa" providerId="Windows Live" clId="Web-{E9585544-FCC3-43B8-A050-F9A59EB0556E}" dt="2022-10-12T15:04:57.509" v="165"/>
          <ac:picMkLst>
            <pc:docMk/>
            <pc:sldMk cId="1269335889" sldId="257"/>
            <ac:picMk id="16" creationId="{8949AD42-25FD-4C3D-9EEE-B7FEC5809988}"/>
          </ac:picMkLst>
        </pc:picChg>
        <pc:picChg chg="add del">
          <ac:chgData name="vaishnavi abbugari" userId="72b1e148fe040aaa" providerId="Windows Live" clId="Web-{E9585544-FCC3-43B8-A050-F9A59EB0556E}" dt="2022-10-12T15:04:57.509" v="165"/>
          <ac:picMkLst>
            <pc:docMk/>
            <pc:sldMk cId="1269335889" sldId="257"/>
            <ac:picMk id="18" creationId="{6AC7D913-60B7-4603-881B-831DA5D3A940}"/>
          </ac:picMkLst>
        </pc:picChg>
        <pc:picChg chg="add del">
          <ac:chgData name="vaishnavi abbugari" userId="72b1e148fe040aaa" providerId="Windows Live" clId="Web-{E9585544-FCC3-43B8-A050-F9A59EB0556E}" dt="2022-10-12T15:04:37.540" v="157"/>
          <ac:picMkLst>
            <pc:docMk/>
            <pc:sldMk cId="1269335889" sldId="257"/>
            <ac:picMk id="33" creationId="{91B28F63-CF00-448F-B141-FE33C33B1891}"/>
          </ac:picMkLst>
        </pc:picChg>
        <pc:picChg chg="add del">
          <ac:chgData name="vaishnavi abbugari" userId="72b1e148fe040aaa" providerId="Windows Live" clId="Web-{E9585544-FCC3-43B8-A050-F9A59EB0556E}" dt="2022-10-12T15:04:37.540" v="157"/>
          <ac:picMkLst>
            <pc:docMk/>
            <pc:sldMk cId="1269335889" sldId="257"/>
            <ac:picMk id="35" creationId="{2AE609E2-8522-44E4-9077-980E5BCF3E14}"/>
          </ac:picMkLst>
        </pc:picChg>
        <pc:picChg chg="add del">
          <ac:chgData name="vaishnavi abbugari" userId="72b1e148fe040aaa" providerId="Windows Live" clId="Web-{E9585544-FCC3-43B8-A050-F9A59EB0556E}" dt="2022-10-12T15:04:37.540" v="157"/>
          <ac:picMkLst>
            <pc:docMk/>
            <pc:sldMk cId="1269335889" sldId="257"/>
            <ac:picMk id="39" creationId="{8949AD42-25FD-4C3D-9EEE-B7FEC5809988}"/>
          </ac:picMkLst>
        </pc:picChg>
        <pc:picChg chg="add del">
          <ac:chgData name="vaishnavi abbugari" userId="72b1e148fe040aaa" providerId="Windows Live" clId="Web-{E9585544-FCC3-43B8-A050-F9A59EB0556E}" dt="2022-10-12T15:04:37.540" v="157"/>
          <ac:picMkLst>
            <pc:docMk/>
            <pc:sldMk cId="1269335889" sldId="257"/>
            <ac:picMk id="41" creationId="{6AC7D913-60B7-4603-881B-831DA5D3A940}"/>
          </ac:picMkLst>
        </pc:picChg>
        <pc:cxnChg chg="add del">
          <ac:chgData name="vaishnavi abbugari" userId="72b1e148fe040aaa" providerId="Windows Live" clId="Web-{E9585544-FCC3-43B8-A050-F9A59EB0556E}" dt="2022-10-12T15:04:37.540" v="157"/>
          <ac:cxnSpMkLst>
            <pc:docMk/>
            <pc:sldMk cId="1269335889" sldId="257"/>
            <ac:cxnSpMk id="49" creationId="{179C4C8E-197B-4679-AE96-B5147F971C90}"/>
          </ac:cxnSpMkLst>
        </pc:cxnChg>
      </pc:sldChg>
      <pc:sldChg chg="modSp new del mod modClrScheme chgLayout">
        <pc:chgData name="vaishnavi abbugari" userId="72b1e148fe040aaa" providerId="Windows Live" clId="Web-{E9585544-FCC3-43B8-A050-F9A59EB0556E}" dt="2022-10-12T14:50:54.210" v="28"/>
        <pc:sldMkLst>
          <pc:docMk/>
          <pc:sldMk cId="2291803947" sldId="257"/>
        </pc:sldMkLst>
        <pc:spChg chg="mod ord">
          <ac:chgData name="vaishnavi abbugari" userId="72b1e148fe040aaa" providerId="Windows Live" clId="Web-{E9585544-FCC3-43B8-A050-F9A59EB0556E}" dt="2022-10-12T14:49:38.193" v="11" actId="20577"/>
          <ac:spMkLst>
            <pc:docMk/>
            <pc:sldMk cId="2291803947" sldId="257"/>
            <ac:spMk id="2" creationId="{36488BD9-1313-EB25-AE7B-F8EBA0DDC57B}"/>
          </ac:spMkLst>
        </pc:spChg>
        <pc:spChg chg="mod ord">
          <ac:chgData name="vaishnavi abbugari" userId="72b1e148fe040aaa" providerId="Windows Live" clId="Web-{E9585544-FCC3-43B8-A050-F9A59EB0556E}" dt="2022-10-12T14:47:22.565" v="4"/>
          <ac:spMkLst>
            <pc:docMk/>
            <pc:sldMk cId="2291803947" sldId="257"/>
            <ac:spMk id="3" creationId="{3ECAB647-DE5E-586C-E558-A7B9FBB122DE}"/>
          </ac:spMkLst>
        </pc:spChg>
      </pc:sldChg>
      <pc:sldChg chg="addSp delSp modSp new">
        <pc:chgData name="vaishnavi abbugari" userId="72b1e148fe040aaa" providerId="Windows Live" clId="Web-{E9585544-FCC3-43B8-A050-F9A59EB0556E}" dt="2022-10-12T15:41:06.430" v="775" actId="14100"/>
        <pc:sldMkLst>
          <pc:docMk/>
          <pc:sldMk cId="1487554039" sldId="258"/>
        </pc:sldMkLst>
        <pc:spChg chg="mod">
          <ac:chgData name="vaishnavi abbugari" userId="72b1e148fe040aaa" providerId="Windows Live" clId="Web-{E9585544-FCC3-43B8-A050-F9A59EB0556E}" dt="2022-10-12T15:02:02.943" v="130" actId="1076"/>
          <ac:spMkLst>
            <pc:docMk/>
            <pc:sldMk cId="1487554039" sldId="258"/>
            <ac:spMk id="2" creationId="{308C1AD2-4BC9-36CD-024D-29906B6000DE}"/>
          </ac:spMkLst>
        </pc:spChg>
        <pc:spChg chg="mod">
          <ac:chgData name="vaishnavi abbugari" userId="72b1e148fe040aaa" providerId="Windows Live" clId="Web-{E9585544-FCC3-43B8-A050-F9A59EB0556E}" dt="2022-10-12T15:41:06.430" v="775" actId="14100"/>
          <ac:spMkLst>
            <pc:docMk/>
            <pc:sldMk cId="1487554039" sldId="258"/>
            <ac:spMk id="3" creationId="{65AACA75-0555-8919-708A-CF4283E6A1CA}"/>
          </ac:spMkLst>
        </pc:spChg>
        <pc:spChg chg="add del mod">
          <ac:chgData name="vaishnavi abbugari" userId="72b1e148fe040aaa" providerId="Windows Live" clId="Web-{E9585544-FCC3-43B8-A050-F9A59EB0556E}" dt="2022-10-12T15:06:45.809" v="185"/>
          <ac:spMkLst>
            <pc:docMk/>
            <pc:sldMk cId="1487554039" sldId="258"/>
            <ac:spMk id="4" creationId="{C253BD71-0BD9-1130-F92E-BBFEE14E9B2A}"/>
          </ac:spMkLst>
        </pc:spChg>
        <pc:spChg chg="add del mod">
          <ac:chgData name="vaishnavi abbugari" userId="72b1e148fe040aaa" providerId="Windows Live" clId="Web-{E9585544-FCC3-43B8-A050-F9A59EB0556E}" dt="2022-10-12T15:05:49.276" v="173"/>
          <ac:spMkLst>
            <pc:docMk/>
            <pc:sldMk cId="1487554039" sldId="258"/>
            <ac:spMk id="5" creationId="{1A7E8911-6D82-F3F9-67A7-267D96E42806}"/>
          </ac:spMkLst>
        </pc:spChg>
        <pc:spChg chg="add del mod">
          <ac:chgData name="vaishnavi abbugari" userId="72b1e148fe040aaa" providerId="Windows Live" clId="Web-{E9585544-FCC3-43B8-A050-F9A59EB0556E}" dt="2022-10-12T15:08:29.873" v="196"/>
          <ac:spMkLst>
            <pc:docMk/>
            <pc:sldMk cId="1487554039" sldId="258"/>
            <ac:spMk id="6" creationId="{71CCCC8A-1947-76D2-3145-76EE17FADE00}"/>
          </ac:spMkLst>
        </pc:spChg>
        <pc:spChg chg="add mod">
          <ac:chgData name="vaishnavi abbugari" userId="72b1e148fe040aaa" providerId="Windows Live" clId="Web-{E9585544-FCC3-43B8-A050-F9A59EB0556E}" dt="2022-10-12T15:08:33.092" v="197"/>
          <ac:spMkLst>
            <pc:docMk/>
            <pc:sldMk cId="1487554039" sldId="258"/>
            <ac:spMk id="7" creationId="{C3091147-AA03-9574-1014-82C33F2DB670}"/>
          </ac:spMkLst>
        </pc:spChg>
      </pc:sldChg>
      <pc:sldChg chg="addSp delSp modSp new del">
        <pc:chgData name="vaishnavi abbugari" userId="72b1e148fe040aaa" providerId="Windows Live" clId="Web-{E9585544-FCC3-43B8-A050-F9A59EB0556E}" dt="2022-10-12T15:13:55.787" v="247"/>
        <pc:sldMkLst>
          <pc:docMk/>
          <pc:sldMk cId="3871281750" sldId="259"/>
        </pc:sldMkLst>
        <pc:spChg chg="mod">
          <ac:chgData name="vaishnavi abbugari" userId="72b1e148fe040aaa" providerId="Windows Live" clId="Web-{E9585544-FCC3-43B8-A050-F9A59EB0556E}" dt="2022-10-12T15:13:38.083" v="246" actId="20577"/>
          <ac:spMkLst>
            <pc:docMk/>
            <pc:sldMk cId="3871281750" sldId="259"/>
            <ac:spMk id="2" creationId="{57757CE1-7DE1-E74A-13C1-D9544727F1EB}"/>
          </ac:spMkLst>
        </pc:spChg>
        <pc:spChg chg="mod">
          <ac:chgData name="vaishnavi abbugari" userId="72b1e148fe040aaa" providerId="Windows Live" clId="Web-{E9585544-FCC3-43B8-A050-F9A59EB0556E}" dt="2022-10-12T15:13:03.567" v="241" actId="14100"/>
          <ac:spMkLst>
            <pc:docMk/>
            <pc:sldMk cId="3871281750" sldId="259"/>
            <ac:spMk id="3" creationId="{32CD3FEF-9E9A-FDC3-95AA-E147253A85BF}"/>
          </ac:spMkLst>
        </pc:spChg>
        <pc:spChg chg="del">
          <ac:chgData name="vaishnavi abbugari" userId="72b1e148fe040aaa" providerId="Windows Live" clId="Web-{E9585544-FCC3-43B8-A050-F9A59EB0556E}" dt="2022-10-12T15:11:43.909" v="224"/>
          <ac:spMkLst>
            <pc:docMk/>
            <pc:sldMk cId="3871281750" sldId="259"/>
            <ac:spMk id="4" creationId="{3C3C39D1-7F72-E6F0-F76B-0530F5AB7EE9}"/>
          </ac:spMkLst>
        </pc:spChg>
        <pc:spChg chg="add mod">
          <ac:chgData name="vaishnavi abbugari" userId="72b1e148fe040aaa" providerId="Windows Live" clId="Web-{E9585544-FCC3-43B8-A050-F9A59EB0556E}" dt="2022-10-12T15:11:45.018" v="225"/>
          <ac:spMkLst>
            <pc:docMk/>
            <pc:sldMk cId="3871281750" sldId="259"/>
            <ac:spMk id="5" creationId="{DF7C8EA5-F9AE-A4D0-58B7-D5145096D6EC}"/>
          </ac:spMkLst>
        </pc:spChg>
      </pc:sldChg>
      <pc:sldChg chg="new del">
        <pc:chgData name="vaishnavi abbugari" userId="72b1e148fe040aaa" providerId="Windows Live" clId="Web-{E9585544-FCC3-43B8-A050-F9A59EB0556E}" dt="2022-10-12T15:35:30.970" v="731"/>
        <pc:sldMkLst>
          <pc:docMk/>
          <pc:sldMk cId="4032343898" sldId="259"/>
        </pc:sldMkLst>
      </pc:sldChg>
      <pc:sldChg chg="addSp delSp modSp new">
        <pc:chgData name="vaishnavi abbugari" userId="72b1e148fe040aaa" providerId="Windows Live" clId="Web-{E9585544-FCC3-43B8-A050-F9A59EB0556E}" dt="2022-10-12T15:35:14.720" v="730"/>
        <pc:sldMkLst>
          <pc:docMk/>
          <pc:sldMk cId="1193693568" sldId="260"/>
        </pc:sldMkLst>
        <pc:spChg chg="mod">
          <ac:chgData name="vaishnavi abbugari" userId="72b1e148fe040aaa" providerId="Windows Live" clId="Web-{E9585544-FCC3-43B8-A050-F9A59EB0556E}" dt="2022-10-12T15:19:53.263" v="292" actId="20577"/>
          <ac:spMkLst>
            <pc:docMk/>
            <pc:sldMk cId="1193693568" sldId="260"/>
            <ac:spMk id="2" creationId="{003E6592-5A1A-3E7F-A2D2-4B41D54AF509}"/>
          </ac:spMkLst>
        </pc:spChg>
        <pc:spChg chg="del">
          <ac:chgData name="vaishnavi abbugari" userId="72b1e148fe040aaa" providerId="Windows Live" clId="Web-{E9585544-FCC3-43B8-A050-F9A59EB0556E}" dt="2022-10-12T15:20:10.966" v="293"/>
          <ac:spMkLst>
            <pc:docMk/>
            <pc:sldMk cId="1193693568" sldId="260"/>
            <ac:spMk id="3" creationId="{175D2F3F-D20B-2C8B-D3BD-6AF3221672B9}"/>
          </ac:spMkLst>
        </pc:spChg>
        <pc:spChg chg="del">
          <ac:chgData name="vaishnavi abbugari" userId="72b1e148fe040aaa" providerId="Windows Live" clId="Web-{E9585544-FCC3-43B8-A050-F9A59EB0556E}" dt="2022-10-12T15:20:24.451" v="297"/>
          <ac:spMkLst>
            <pc:docMk/>
            <pc:sldMk cId="1193693568" sldId="260"/>
            <ac:spMk id="4" creationId="{62FFC3FB-574C-6B33-C14D-31E9ABC7CC2F}"/>
          </ac:spMkLst>
        </pc:spChg>
        <pc:spChg chg="add del mod">
          <ac:chgData name="vaishnavi abbugari" userId="72b1e148fe040aaa" providerId="Windows Live" clId="Web-{E9585544-FCC3-43B8-A050-F9A59EB0556E}" dt="2022-10-12T15:24:49.675" v="384"/>
          <ac:spMkLst>
            <pc:docMk/>
            <pc:sldMk cId="1193693568" sldId="260"/>
            <ac:spMk id="7" creationId="{CA08596D-583C-95B0-9A7F-3A454A48CF65}"/>
          </ac:spMkLst>
        </pc:spChg>
        <pc:spChg chg="add mod">
          <ac:chgData name="vaishnavi abbugari" userId="72b1e148fe040aaa" providerId="Windows Live" clId="Web-{E9585544-FCC3-43B8-A050-F9A59EB0556E}" dt="2022-10-12T15:28:22.320" v="459"/>
          <ac:spMkLst>
            <pc:docMk/>
            <pc:sldMk cId="1193693568" sldId="260"/>
            <ac:spMk id="9" creationId="{40E1B669-E6C0-EBC1-302C-5B51C456705B}"/>
          </ac:spMkLst>
        </pc:spChg>
        <pc:graphicFrameChg chg="add del mod ord modGraphic">
          <ac:chgData name="vaishnavi abbugari" userId="72b1e148fe040aaa" providerId="Windows Live" clId="Web-{E9585544-FCC3-43B8-A050-F9A59EB0556E}" dt="2022-10-12T15:24:29.222" v="383"/>
          <ac:graphicFrameMkLst>
            <pc:docMk/>
            <pc:sldMk cId="1193693568" sldId="260"/>
            <ac:graphicFrameMk id="5" creationId="{A18AEE6C-0F7C-8A8D-1B2A-653B9E57674E}"/>
          </ac:graphicFrameMkLst>
        </pc:graphicFrameChg>
        <pc:graphicFrameChg chg="add mod ord modGraphic">
          <ac:chgData name="vaishnavi abbugari" userId="72b1e148fe040aaa" providerId="Windows Live" clId="Web-{E9585544-FCC3-43B8-A050-F9A59EB0556E}" dt="2022-10-12T15:35:14.720" v="730"/>
          <ac:graphicFrameMkLst>
            <pc:docMk/>
            <pc:sldMk cId="1193693568" sldId="260"/>
            <ac:graphicFrameMk id="8" creationId="{5C4FDCE3-1D77-289B-E987-C018A9A99405}"/>
          </ac:graphicFrameMkLst>
        </pc:graphicFrameChg>
      </pc:sldChg>
      <pc:sldChg chg="addSp delSp modSp new add del">
        <pc:chgData name="vaishnavi abbugari" userId="72b1e148fe040aaa" providerId="Windows Live" clId="Web-{E9585544-FCC3-43B8-A050-F9A59EB0556E}" dt="2022-10-12T15:43:45.684" v="797" actId="20577"/>
        <pc:sldMkLst>
          <pc:docMk/>
          <pc:sldMk cId="2399092083" sldId="261"/>
        </pc:sldMkLst>
        <pc:spChg chg="mod">
          <ac:chgData name="vaishnavi abbugari" userId="72b1e148fe040aaa" providerId="Windows Live" clId="Web-{E9585544-FCC3-43B8-A050-F9A59EB0556E}" dt="2022-10-12T15:43:45.684" v="797" actId="20577"/>
          <ac:spMkLst>
            <pc:docMk/>
            <pc:sldMk cId="2399092083" sldId="261"/>
            <ac:spMk id="2" creationId="{4F6C4E1B-A4AD-64E0-5480-5F93EB29312E}"/>
          </ac:spMkLst>
        </pc:spChg>
        <pc:spChg chg="del mod">
          <ac:chgData name="vaishnavi abbugari" userId="72b1e148fe040aaa" providerId="Windows Live" clId="Web-{E9585544-FCC3-43B8-A050-F9A59EB0556E}" dt="2022-10-12T15:41:38.337" v="778"/>
          <ac:spMkLst>
            <pc:docMk/>
            <pc:sldMk cId="2399092083" sldId="261"/>
            <ac:spMk id="3" creationId="{85ACE53A-54CF-B3CB-5EFF-A9B02BDCFB08}"/>
          </ac:spMkLst>
        </pc:spChg>
        <pc:spChg chg="del">
          <ac:chgData name="vaishnavi abbugari" userId="72b1e148fe040aaa" providerId="Windows Live" clId="Web-{E9585544-FCC3-43B8-A050-F9A59EB0556E}" dt="2022-10-12T15:41:22.134" v="776"/>
          <ac:spMkLst>
            <pc:docMk/>
            <pc:sldMk cId="2399092083" sldId="261"/>
            <ac:spMk id="4" creationId="{BF139694-57B4-AE02-60B8-605AE87E1AAF}"/>
          </ac:spMkLst>
        </pc:spChg>
        <pc:spChg chg="add mod">
          <ac:chgData name="vaishnavi abbugari" userId="72b1e148fe040aaa" providerId="Windows Live" clId="Web-{E9585544-FCC3-43B8-A050-F9A59EB0556E}" dt="2022-10-12T15:41:23.150" v="777"/>
          <ac:spMkLst>
            <pc:docMk/>
            <pc:sldMk cId="2399092083" sldId="261"/>
            <ac:spMk id="5" creationId="{4AD478A9-0322-3EB8-4788-D5AD9DB35ABA}"/>
          </ac:spMkLst>
        </pc:spChg>
      </pc:sldChg>
      <pc:sldChg chg="addSp delSp modSp new">
        <pc:chgData name="vaishnavi abbugari" userId="72b1e148fe040aaa" providerId="Windows Live" clId="Web-{E9585544-FCC3-43B8-A050-F9A59EB0556E}" dt="2022-10-12T15:47:58.533" v="836" actId="20577"/>
        <pc:sldMkLst>
          <pc:docMk/>
          <pc:sldMk cId="1548037421" sldId="262"/>
        </pc:sldMkLst>
        <pc:spChg chg="mod">
          <ac:chgData name="vaishnavi abbugari" userId="72b1e148fe040aaa" providerId="Windows Live" clId="Web-{E9585544-FCC3-43B8-A050-F9A59EB0556E}" dt="2022-10-12T15:47:58.533" v="836" actId="20577"/>
          <ac:spMkLst>
            <pc:docMk/>
            <pc:sldMk cId="1548037421" sldId="262"/>
            <ac:spMk id="2" creationId="{1271B222-BF39-A9ED-E524-1F1E6C19D726}"/>
          </ac:spMkLst>
        </pc:spChg>
        <pc:spChg chg="add del">
          <ac:chgData name="vaishnavi abbugari" userId="72b1e148fe040aaa" providerId="Windows Live" clId="Web-{E9585544-FCC3-43B8-A050-F9A59EB0556E}" dt="2022-10-12T15:47:31.532" v="829"/>
          <ac:spMkLst>
            <pc:docMk/>
            <pc:sldMk cId="1548037421" sldId="262"/>
            <ac:spMk id="4" creationId="{E6A934E0-2E3D-A766-85C8-3500735D8AA2}"/>
          </ac:spMkLst>
        </pc:spChg>
        <pc:spChg chg="add del mod">
          <ac:chgData name="vaishnavi abbugari" userId="72b1e148fe040aaa" providerId="Windows Live" clId="Web-{E9585544-FCC3-43B8-A050-F9A59EB0556E}" dt="2022-10-12T15:46:42.625" v="824"/>
          <ac:spMkLst>
            <pc:docMk/>
            <pc:sldMk cId="1548037421" sldId="262"/>
            <ac:spMk id="5" creationId="{5480E513-F766-FFF1-B9D9-4A975059FDD7}"/>
          </ac:spMkLst>
        </pc:spChg>
        <pc:spChg chg="add mod">
          <ac:chgData name="vaishnavi abbugari" userId="72b1e148fe040aaa" providerId="Windows Live" clId="Web-{E9585544-FCC3-43B8-A050-F9A59EB0556E}" dt="2022-10-12T15:47:32.782" v="830"/>
          <ac:spMkLst>
            <pc:docMk/>
            <pc:sldMk cId="1548037421" sldId="262"/>
            <ac:spMk id="6" creationId="{26129F18-6DE1-32B7-217B-881CAE042FFD}"/>
          </ac:spMkLst>
        </pc:spChg>
      </pc:sldChg>
      <pc:sldChg chg="addSp delSp modSp new">
        <pc:chgData name="vaishnavi abbugari" userId="72b1e148fe040aaa" providerId="Windows Live" clId="Web-{E9585544-FCC3-43B8-A050-F9A59EB0556E}" dt="2022-10-12T15:48:05.283" v="837" actId="20577"/>
        <pc:sldMkLst>
          <pc:docMk/>
          <pc:sldMk cId="2205027445" sldId="263"/>
        </pc:sldMkLst>
        <pc:spChg chg="mod">
          <ac:chgData name="vaishnavi abbugari" userId="72b1e148fe040aaa" providerId="Windows Live" clId="Web-{E9585544-FCC3-43B8-A050-F9A59EB0556E}" dt="2022-10-12T15:48:05.283" v="837" actId="20577"/>
          <ac:spMkLst>
            <pc:docMk/>
            <pc:sldMk cId="2205027445" sldId="263"/>
            <ac:spMk id="2" creationId="{284E0EBE-3B7B-1F96-C8C7-C5EBF2508B4C}"/>
          </ac:spMkLst>
        </pc:spChg>
        <pc:spChg chg="mod">
          <ac:chgData name="vaishnavi abbugari" userId="72b1e148fe040aaa" providerId="Windows Live" clId="Web-{E9585544-FCC3-43B8-A050-F9A59EB0556E}" dt="2022-10-12T15:47:24.767" v="828" actId="20577"/>
          <ac:spMkLst>
            <pc:docMk/>
            <pc:sldMk cId="2205027445" sldId="263"/>
            <ac:spMk id="3" creationId="{E87A0060-BAAC-48BE-393A-C27209B3AA05}"/>
          </ac:spMkLst>
        </pc:spChg>
        <pc:spChg chg="del">
          <ac:chgData name="vaishnavi abbugari" userId="72b1e148fe040aaa" providerId="Windows Live" clId="Web-{E9585544-FCC3-43B8-A050-F9A59EB0556E}" dt="2022-10-12T15:45:25.264" v="812"/>
          <ac:spMkLst>
            <pc:docMk/>
            <pc:sldMk cId="2205027445" sldId="263"/>
            <ac:spMk id="4" creationId="{E0D4A782-9141-9676-160F-863059666D8D}"/>
          </ac:spMkLst>
        </pc:spChg>
        <pc:spChg chg="add mod">
          <ac:chgData name="vaishnavi abbugari" userId="72b1e148fe040aaa" providerId="Windows Live" clId="Web-{E9585544-FCC3-43B8-A050-F9A59EB0556E}" dt="2022-10-12T15:45:26.639" v="813"/>
          <ac:spMkLst>
            <pc:docMk/>
            <pc:sldMk cId="2205027445" sldId="263"/>
            <ac:spMk id="5" creationId="{E7FD321B-E05C-A5EF-9DAE-09805B332475}"/>
          </ac:spMkLst>
        </pc:spChg>
      </pc:sldChg>
      <pc:sldChg chg="new">
        <pc:chgData name="vaishnavi abbugari" userId="72b1e148fe040aaa" providerId="Windows Live" clId="Web-{E9585544-FCC3-43B8-A050-F9A59EB0556E}" dt="2022-10-12T15:48:17.330" v="838"/>
        <pc:sldMkLst>
          <pc:docMk/>
          <pc:sldMk cId="448731789" sldId="264"/>
        </pc:sldMkLst>
      </pc:sldChg>
      <pc:sldMasterChg chg="del delSldLayout">
        <pc:chgData name="vaishnavi abbugari" userId="72b1e148fe040aaa" providerId="Windows Live" clId="Web-{E9585544-FCC3-43B8-A050-F9A59EB0556E}" dt="2022-10-12T14:47:09.315" v="2"/>
        <pc:sldMasterMkLst>
          <pc:docMk/>
          <pc:sldMasterMk cId="2460954070" sldId="2147483660"/>
        </pc:sldMasterMkLst>
        <pc:sldLayoutChg chg="del">
          <pc:chgData name="vaishnavi abbugari" userId="72b1e148fe040aaa" providerId="Windows Live" clId="Web-{E9585544-FCC3-43B8-A050-F9A59EB0556E}" dt="2022-10-12T14:47:09.315" v="2"/>
          <pc:sldLayoutMkLst>
            <pc:docMk/>
            <pc:sldMasterMk cId="2460954070" sldId="2147483660"/>
            <pc:sldLayoutMk cId="2385387890" sldId="2147483661"/>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949138452" sldId="2147483662"/>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591524520" sldId="2147483663"/>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203092039" sldId="2147483664"/>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733172339" sldId="2147483665"/>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210312558" sldId="2147483666"/>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46388984" sldId="2147483667"/>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71841454" sldId="2147483668"/>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718958274" sldId="2147483669"/>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202905451" sldId="2147483670"/>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479445657" sldId="2147483671"/>
          </pc:sldLayoutMkLst>
        </pc:sldLayoutChg>
      </pc:sldMasterChg>
      <pc:sldMasterChg chg="add del addSldLayout delSldLayout modSldLayout">
        <pc:chgData name="vaishnavi abbugari" userId="72b1e148fe040aaa" providerId="Windows Live" clId="Web-{E9585544-FCC3-43B8-A050-F9A59EB0556E}" dt="2022-10-12T14:47:14.409" v="3"/>
        <pc:sldMasterMkLst>
          <pc:docMk/>
          <pc:sldMasterMk cId="3091744289" sldId="2147483672"/>
        </pc:sldMasterMkLst>
        <pc:sldLayoutChg chg="add del mod replId">
          <pc:chgData name="vaishnavi abbugari" userId="72b1e148fe040aaa" providerId="Windows Live" clId="Web-{E9585544-FCC3-43B8-A050-F9A59EB0556E}" dt="2022-10-12T14:47:14.409" v="3"/>
          <pc:sldLayoutMkLst>
            <pc:docMk/>
            <pc:sldMasterMk cId="3091744289" sldId="2147483672"/>
            <pc:sldLayoutMk cId="2678328604" sldId="2147483673"/>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30429702" sldId="2147483674"/>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42592495" sldId="2147483675"/>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90178014" sldId="2147483676"/>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079133143" sldId="2147483677"/>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020504836" sldId="2147483678"/>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924929660" sldId="2147483679"/>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4138134006" sldId="2147483680"/>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21981986" sldId="2147483681"/>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2738390277" sldId="2147483682"/>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748453217" sldId="2147483683"/>
          </pc:sldLayoutMkLst>
        </pc:sldLayoutChg>
      </pc:sldMasterChg>
      <pc:sldMasterChg chg="add del addSldLayout delSldLayout modSldLayout">
        <pc:chgData name="vaishnavi abbugari" userId="72b1e148fe040aaa" providerId="Windows Live" clId="Web-{E9585544-FCC3-43B8-A050-F9A59EB0556E}" dt="2022-10-12T14:47:22.565" v="4"/>
        <pc:sldMasterMkLst>
          <pc:docMk/>
          <pc:sldMasterMk cId="2837968032" sldId="2147483684"/>
        </pc:sldMasterMkLst>
        <pc:sldLayoutChg chg="add del mod replId">
          <pc:chgData name="vaishnavi abbugari" userId="72b1e148fe040aaa" providerId="Windows Live" clId="Web-{E9585544-FCC3-43B8-A050-F9A59EB0556E}" dt="2022-10-12T14:47:22.565" v="4"/>
          <pc:sldLayoutMkLst>
            <pc:docMk/>
            <pc:sldMasterMk cId="2837968032" sldId="2147483684"/>
            <pc:sldLayoutMk cId="1445175543" sldId="2147483685"/>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610463082" sldId="2147483686"/>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318065803" sldId="2147483687"/>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68292888" sldId="2147483688"/>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930013861" sldId="2147483689"/>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97719309" sldId="2147483690"/>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147358004" sldId="2147483691"/>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4279891810" sldId="2147483692"/>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709132745" sldId="2147483693"/>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825119138" sldId="2147483694"/>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42615768" sldId="2147483695"/>
          </pc:sldLayoutMkLst>
        </pc:sldLayoutChg>
      </pc:sldMasterChg>
      <pc:sldMasterChg chg="add mod addSldLayout modSldLayout">
        <pc:chgData name="vaishnavi abbugari" userId="72b1e148fe040aaa" providerId="Windows Live" clId="Web-{E9585544-FCC3-43B8-A050-F9A59EB0556E}" dt="2022-10-12T15:46:42.625" v="824"/>
        <pc:sldMasterMkLst>
          <pc:docMk/>
          <pc:sldMasterMk cId="4180236185" sldId="2147483696"/>
        </pc:sldMasterMkLst>
        <pc:sldLayoutChg chg="add mod replId">
          <pc:chgData name="vaishnavi abbugari" userId="72b1e148fe040aaa" providerId="Windows Live" clId="Web-{E9585544-FCC3-43B8-A050-F9A59EB0556E}" dt="2022-10-12T15:46:42.625" v="824"/>
          <pc:sldLayoutMkLst>
            <pc:docMk/>
            <pc:sldMasterMk cId="4180236185" sldId="2147483696"/>
            <pc:sldLayoutMk cId="4135465008" sldId="214748369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414387787" sldId="214748369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250004564" sldId="214748369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66360557" sldId="214748370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519175510" sldId="214748370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728810229" sldId="214748370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622228262" sldId="2147483703"/>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84179869" sldId="2147483704"/>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658564207" sldId="2147483705"/>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56612007" sldId="2147483706"/>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086707480" sldId="214748370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63587869" sldId="214748370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27874075" sldId="214748370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031474876" sldId="214748371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023156085" sldId="214748371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73801575" sldId="214748371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986816781" sldId="2147483713"/>
          </pc:sldLayoutMkLst>
        </pc:sldLayoutChg>
      </pc:sldMasterChg>
    </pc:docChg>
  </pc:docChgLst>
  <pc:docChgLst>
    <pc:chgData name="vaishnavi abbugari" userId="72b1e148fe040aaa" providerId="Windows Live" clId="Web-{4F7727EA-BB7C-44BE-AAAA-97ED4D006C65}"/>
    <pc:docChg chg="addSld modSld modMainMaster">
      <pc:chgData name="vaishnavi abbugari" userId="72b1e148fe040aaa" providerId="Windows Live" clId="Web-{4F7727EA-BB7C-44BE-AAAA-97ED4D006C65}" dt="2022-10-12T16:15:52.920" v="333" actId="1076"/>
      <pc:docMkLst>
        <pc:docMk/>
      </pc:docMkLst>
      <pc:sldChg chg="delSp">
        <pc:chgData name="vaishnavi abbugari" userId="72b1e148fe040aaa" providerId="Windows Live" clId="Web-{4F7727EA-BB7C-44BE-AAAA-97ED4D006C65}" dt="2022-10-12T15:56:00.575" v="78"/>
        <pc:sldMkLst>
          <pc:docMk/>
          <pc:sldMk cId="109857222" sldId="256"/>
        </pc:sldMkLst>
        <pc:spChg chg="del">
          <ac:chgData name="vaishnavi abbugari" userId="72b1e148fe040aaa" providerId="Windows Live" clId="Web-{4F7727EA-BB7C-44BE-AAAA-97ED4D006C65}" dt="2022-10-12T15:56:00.575" v="78"/>
          <ac:spMkLst>
            <pc:docMk/>
            <pc:sldMk cId="109857222" sldId="256"/>
            <ac:spMk id="5" creationId="{F5A0E7DB-9106-DBA7-B352-1AAFEDF388B9}"/>
          </ac:spMkLst>
        </pc:spChg>
      </pc:sldChg>
      <pc:sldChg chg="modSp">
        <pc:chgData name="vaishnavi abbugari" userId="72b1e148fe040aaa" providerId="Windows Live" clId="Web-{4F7727EA-BB7C-44BE-AAAA-97ED4D006C65}" dt="2022-10-12T15:50:32.535" v="5" actId="20577"/>
        <pc:sldMkLst>
          <pc:docMk/>
          <pc:sldMk cId="1269335889" sldId="257"/>
        </pc:sldMkLst>
        <pc:spChg chg="mod">
          <ac:chgData name="vaishnavi abbugari" userId="72b1e148fe040aaa" providerId="Windows Live" clId="Web-{4F7727EA-BB7C-44BE-AAAA-97ED4D006C65}" dt="2022-10-12T15:50:32.535" v="5" actId="20577"/>
          <ac:spMkLst>
            <pc:docMk/>
            <pc:sldMk cId="1269335889" sldId="257"/>
            <ac:spMk id="2" creationId="{12F1C40E-F688-A2BE-4515-4AFDA95B00CB}"/>
          </ac:spMkLst>
        </pc:spChg>
      </pc:sldChg>
      <pc:sldChg chg="addSp delSp modSp">
        <pc:chgData name="vaishnavi abbugari" userId="72b1e148fe040aaa" providerId="Windows Live" clId="Web-{4F7727EA-BB7C-44BE-AAAA-97ED4D006C65}" dt="2022-10-12T15:53:53.791" v="66"/>
        <pc:sldMkLst>
          <pc:docMk/>
          <pc:sldMk cId="1487554039" sldId="258"/>
        </pc:sldMkLst>
        <pc:spChg chg="add del mod">
          <ac:chgData name="vaishnavi abbugari" userId="72b1e148fe040aaa" providerId="Windows Live" clId="Web-{4F7727EA-BB7C-44BE-AAAA-97ED4D006C65}" dt="2022-10-12T15:52:14.960" v="36" actId="14100"/>
          <ac:spMkLst>
            <pc:docMk/>
            <pc:sldMk cId="1487554039" sldId="258"/>
            <ac:spMk id="3" creationId="{65AACA75-0555-8919-708A-CF4283E6A1CA}"/>
          </ac:spMkLst>
        </pc:spChg>
        <pc:spChg chg="add del mod">
          <ac:chgData name="vaishnavi abbugari" userId="72b1e148fe040aaa" providerId="Windows Live" clId="Web-{4F7727EA-BB7C-44BE-AAAA-97ED4D006C65}" dt="2022-10-12T15:52:00.413" v="29"/>
          <ac:spMkLst>
            <pc:docMk/>
            <pc:sldMk cId="1487554039" sldId="258"/>
            <ac:spMk id="5" creationId="{D2EA43B5-6494-9403-CF7E-67913E808007}"/>
          </ac:spMkLst>
        </pc:spChg>
        <pc:spChg chg="add mod">
          <ac:chgData name="vaishnavi abbugari" userId="72b1e148fe040aaa" providerId="Windows Live" clId="Web-{4F7727EA-BB7C-44BE-AAAA-97ED4D006C65}" dt="2022-10-12T15:53:53.791" v="66"/>
          <ac:spMkLst>
            <pc:docMk/>
            <pc:sldMk cId="1487554039" sldId="258"/>
            <ac:spMk id="6" creationId="{1AD99C65-2EBB-5429-D4CD-6569A93C3B61}"/>
          </ac:spMkLst>
        </pc:spChg>
      </pc:sldChg>
      <pc:sldChg chg="modSp">
        <pc:chgData name="vaishnavi abbugari" userId="72b1e148fe040aaa" providerId="Windows Live" clId="Web-{4F7727EA-BB7C-44BE-AAAA-97ED4D006C65}" dt="2022-10-12T15:50:12.847" v="1"/>
        <pc:sldMkLst>
          <pc:docMk/>
          <pc:sldMk cId="1193693568" sldId="260"/>
        </pc:sldMkLst>
        <pc:graphicFrameChg chg="mod modGraphic">
          <ac:chgData name="vaishnavi abbugari" userId="72b1e148fe040aaa" providerId="Windows Live" clId="Web-{4F7727EA-BB7C-44BE-AAAA-97ED4D006C65}" dt="2022-10-12T15:50:12.847" v="1"/>
          <ac:graphicFrameMkLst>
            <pc:docMk/>
            <pc:sldMk cId="1193693568" sldId="260"/>
            <ac:graphicFrameMk id="8" creationId="{5C4FDCE3-1D77-289B-E987-C018A9A99405}"/>
          </ac:graphicFrameMkLst>
        </pc:graphicFrameChg>
      </pc:sldChg>
      <pc:sldChg chg="addSp delSp modSp mod setBg">
        <pc:chgData name="vaishnavi abbugari" userId="72b1e148fe040aaa" providerId="Windows Live" clId="Web-{4F7727EA-BB7C-44BE-AAAA-97ED4D006C65}" dt="2022-10-12T15:58:43.814" v="112"/>
        <pc:sldMkLst>
          <pc:docMk/>
          <pc:sldMk cId="448731789" sldId="264"/>
        </pc:sldMkLst>
        <pc:spChg chg="del">
          <ac:chgData name="vaishnavi abbugari" userId="72b1e148fe040aaa" providerId="Windows Live" clId="Web-{4F7727EA-BB7C-44BE-AAAA-97ED4D006C65}" dt="2022-10-12T15:55:40.184" v="75"/>
          <ac:spMkLst>
            <pc:docMk/>
            <pc:sldMk cId="448731789" sldId="264"/>
            <ac:spMk id="2" creationId="{B9518B06-0707-1BA0-0020-3055B9B3E02E}"/>
          </ac:spMkLst>
        </pc:spChg>
        <pc:spChg chg="del">
          <ac:chgData name="vaishnavi abbugari" userId="72b1e148fe040aaa" providerId="Windows Live" clId="Web-{4F7727EA-BB7C-44BE-AAAA-97ED4D006C65}" dt="2022-10-12T15:55:13.074" v="67"/>
          <ac:spMkLst>
            <pc:docMk/>
            <pc:sldMk cId="448731789" sldId="264"/>
            <ac:spMk id="3" creationId="{FAD7C337-BB13-3E0F-C7C2-0A8A5C9CB3D9}"/>
          </ac:spMkLst>
        </pc:spChg>
        <pc:spChg chg="del mod">
          <ac:chgData name="vaishnavi abbugari" userId="72b1e148fe040aaa" providerId="Windows Live" clId="Web-{4F7727EA-BB7C-44BE-AAAA-97ED4D006C65}" dt="2022-10-12T15:55:59.310" v="77"/>
          <ac:spMkLst>
            <pc:docMk/>
            <pc:sldMk cId="448731789" sldId="264"/>
            <ac:spMk id="4" creationId="{725C4621-B49B-A6DC-F3C5-24E03C4F7D42}"/>
          </ac:spMkLst>
        </pc:spChg>
        <pc:spChg chg="add mod">
          <ac:chgData name="vaishnavi abbugari" userId="72b1e148fe040aaa" providerId="Windows Live" clId="Web-{4F7727EA-BB7C-44BE-AAAA-97ED4D006C65}" dt="2022-10-12T15:55:57.075" v="76"/>
          <ac:spMkLst>
            <pc:docMk/>
            <pc:sldMk cId="448731789" sldId="264"/>
            <ac:spMk id="6" creationId="{8D6756F3-261A-7DF1-731F-1A86E128CE4F}"/>
          </ac:spMkLst>
        </pc:spChg>
        <pc:spChg chg="add mod">
          <ac:chgData name="vaishnavi abbugari" userId="72b1e148fe040aaa" providerId="Windows Live" clId="Web-{4F7727EA-BB7C-44BE-AAAA-97ED4D006C65}" dt="2022-10-12T15:58:43.814" v="112"/>
          <ac:spMkLst>
            <pc:docMk/>
            <pc:sldMk cId="448731789" sldId="264"/>
            <ac:spMk id="7" creationId="{8492FF72-C47D-34B1-EC5C-D1ABD5BA2722}"/>
          </ac:spMkLst>
        </pc:spChg>
        <pc:spChg chg="add">
          <ac:chgData name="vaishnavi abbugari" userId="72b1e148fe040aaa" providerId="Windows Live" clId="Web-{4F7727EA-BB7C-44BE-AAAA-97ED4D006C65}" dt="2022-10-12T15:55:40.184" v="75"/>
          <ac:spMkLst>
            <pc:docMk/>
            <pc:sldMk cId="448731789" sldId="264"/>
            <ac:spMk id="14" creationId="{AEBE9F1A-B38D-446E-83AE-14B17CE77FF2}"/>
          </ac:spMkLst>
        </pc:spChg>
        <pc:spChg chg="add">
          <ac:chgData name="vaishnavi abbugari" userId="72b1e148fe040aaa" providerId="Windows Live" clId="Web-{4F7727EA-BB7C-44BE-AAAA-97ED4D006C65}" dt="2022-10-12T15:55:40.184" v="75"/>
          <ac:spMkLst>
            <pc:docMk/>
            <pc:sldMk cId="448731789" sldId="264"/>
            <ac:spMk id="20" creationId="{5E3EB826-A471-488F-9E8A-D65528A3C0CA}"/>
          </ac:spMkLst>
        </pc:spChg>
        <pc:spChg chg="add">
          <ac:chgData name="vaishnavi abbugari" userId="72b1e148fe040aaa" providerId="Windows Live" clId="Web-{4F7727EA-BB7C-44BE-AAAA-97ED4D006C65}" dt="2022-10-12T15:55:40.184" v="75"/>
          <ac:spMkLst>
            <pc:docMk/>
            <pc:sldMk cId="448731789" sldId="264"/>
            <ac:spMk id="22" creationId="{D85D5AA8-773B-469A-8802-9645A4DC9B7D}"/>
          </ac:spMkLst>
        </pc:spChg>
        <pc:spChg chg="add">
          <ac:chgData name="vaishnavi abbugari" userId="72b1e148fe040aaa" providerId="Windows Live" clId="Web-{4F7727EA-BB7C-44BE-AAAA-97ED4D006C65}" dt="2022-10-12T15:55:40.184" v="75"/>
          <ac:spMkLst>
            <pc:docMk/>
            <pc:sldMk cId="448731789" sldId="264"/>
            <ac:spMk id="24" creationId="{C75AF42C-C556-454E-B2D3-2C917CB812D5}"/>
          </ac:spMkLst>
        </pc:spChg>
        <pc:picChg chg="add mod ord">
          <ac:chgData name="vaishnavi abbugari" userId="72b1e148fe040aaa" providerId="Windows Live" clId="Web-{4F7727EA-BB7C-44BE-AAAA-97ED4D006C65}" dt="2022-10-12T15:56:12.404" v="80" actId="14100"/>
          <ac:picMkLst>
            <pc:docMk/>
            <pc:sldMk cId="448731789" sldId="264"/>
            <ac:picMk id="5" creationId="{4E6B13BE-18E7-AB36-A986-D91A732548B4}"/>
          </ac:picMkLst>
        </pc:picChg>
        <pc:picChg chg="add">
          <ac:chgData name="vaishnavi abbugari" userId="72b1e148fe040aaa" providerId="Windows Live" clId="Web-{4F7727EA-BB7C-44BE-AAAA-97ED4D006C65}" dt="2022-10-12T15:55:40.184" v="75"/>
          <ac:picMkLst>
            <pc:docMk/>
            <pc:sldMk cId="448731789" sldId="264"/>
            <ac:picMk id="10" creationId="{C9ECDD5C-152A-4CC7-8333-0F367B3A62EA}"/>
          </ac:picMkLst>
        </pc:picChg>
        <pc:picChg chg="add">
          <ac:chgData name="vaishnavi abbugari" userId="72b1e148fe040aaa" providerId="Windows Live" clId="Web-{4F7727EA-BB7C-44BE-AAAA-97ED4D006C65}" dt="2022-10-12T15:55:40.184" v="75"/>
          <ac:picMkLst>
            <pc:docMk/>
            <pc:sldMk cId="448731789" sldId="264"/>
            <ac:picMk id="12" creationId="{7F5C92A3-369B-43F3-BDCE-E560B1B0EC89}"/>
          </ac:picMkLst>
        </pc:picChg>
        <pc:picChg chg="add">
          <ac:chgData name="vaishnavi abbugari" userId="72b1e148fe040aaa" providerId="Windows Live" clId="Web-{4F7727EA-BB7C-44BE-AAAA-97ED4D006C65}" dt="2022-10-12T15:55:40.184" v="75"/>
          <ac:picMkLst>
            <pc:docMk/>
            <pc:sldMk cId="448731789" sldId="264"/>
            <ac:picMk id="16" creationId="{915B5014-A7EC-4BA6-9C83-8840CF81DB28}"/>
          </ac:picMkLst>
        </pc:picChg>
        <pc:picChg chg="add">
          <ac:chgData name="vaishnavi abbugari" userId="72b1e148fe040aaa" providerId="Windows Live" clId="Web-{4F7727EA-BB7C-44BE-AAAA-97ED4D006C65}" dt="2022-10-12T15:55:40.184" v="75"/>
          <ac:picMkLst>
            <pc:docMk/>
            <pc:sldMk cId="448731789" sldId="264"/>
            <ac:picMk id="18" creationId="{022C43AB-86D7-420D-8AD7-DC0A15FDD0AF}"/>
          </ac:picMkLst>
        </pc:picChg>
      </pc:sldChg>
      <pc:sldChg chg="addSp delSp modSp new">
        <pc:chgData name="vaishnavi abbugari" userId="72b1e148fe040aaa" providerId="Windows Live" clId="Web-{4F7727EA-BB7C-44BE-AAAA-97ED4D006C65}" dt="2022-10-12T16:01:39.991" v="137" actId="1076"/>
        <pc:sldMkLst>
          <pc:docMk/>
          <pc:sldMk cId="798413331" sldId="265"/>
        </pc:sldMkLst>
        <pc:spChg chg="mod">
          <ac:chgData name="vaishnavi abbugari" userId="72b1e148fe040aaa" providerId="Windows Live" clId="Web-{4F7727EA-BB7C-44BE-AAAA-97ED4D006C65}" dt="2022-10-12T16:00:14.863" v="125" actId="14100"/>
          <ac:spMkLst>
            <pc:docMk/>
            <pc:sldMk cId="798413331" sldId="265"/>
            <ac:spMk id="2" creationId="{19D6F57F-944C-81E2-BF82-AAE7D1957AAE}"/>
          </ac:spMkLst>
        </pc:spChg>
        <pc:spChg chg="del">
          <ac:chgData name="vaishnavi abbugari" userId="72b1e148fe040aaa" providerId="Windows Live" clId="Web-{4F7727EA-BB7C-44BE-AAAA-97ED4D006C65}" dt="2022-10-12T16:01:31.490" v="126"/>
          <ac:spMkLst>
            <pc:docMk/>
            <pc:sldMk cId="798413331" sldId="265"/>
            <ac:spMk id="3" creationId="{EBEC8AD5-F989-CE60-E822-38731E6C3315}"/>
          </ac:spMkLst>
        </pc:spChg>
        <pc:picChg chg="add mod ord">
          <ac:chgData name="vaishnavi abbugari" userId="72b1e148fe040aaa" providerId="Windows Live" clId="Web-{4F7727EA-BB7C-44BE-AAAA-97ED4D006C65}" dt="2022-10-12T16:01:31.756" v="129" actId="1076"/>
          <ac:picMkLst>
            <pc:docMk/>
            <pc:sldMk cId="798413331" sldId="265"/>
            <ac:picMk id="5" creationId="{6FB07D5D-7935-E816-107A-96332950EE14}"/>
          </ac:picMkLst>
        </pc:picChg>
        <pc:picChg chg="add mod">
          <ac:chgData name="vaishnavi abbugari" userId="72b1e148fe040aaa" providerId="Windows Live" clId="Web-{4F7727EA-BB7C-44BE-AAAA-97ED4D006C65}" dt="2022-10-12T16:01:39.991" v="137" actId="1076"/>
          <ac:picMkLst>
            <pc:docMk/>
            <pc:sldMk cId="798413331" sldId="265"/>
            <ac:picMk id="6" creationId="{E20B1F69-1E90-5C24-8AFD-703F968B53DD}"/>
          </ac:picMkLst>
        </pc:picChg>
      </pc:sldChg>
      <pc:sldChg chg="addSp delSp modSp new">
        <pc:chgData name="vaishnavi abbugari" userId="72b1e148fe040aaa" providerId="Windows Live" clId="Web-{4F7727EA-BB7C-44BE-AAAA-97ED4D006C65}" dt="2022-10-12T16:02:13.242" v="145" actId="1076"/>
        <pc:sldMkLst>
          <pc:docMk/>
          <pc:sldMk cId="297620303" sldId="266"/>
        </pc:sldMkLst>
        <pc:spChg chg="del">
          <ac:chgData name="vaishnavi abbugari" userId="72b1e148fe040aaa" providerId="Windows Live" clId="Web-{4F7727EA-BB7C-44BE-AAAA-97ED4D006C65}" dt="2022-10-12T16:01:59.257" v="140"/>
          <ac:spMkLst>
            <pc:docMk/>
            <pc:sldMk cId="297620303" sldId="266"/>
            <ac:spMk id="3" creationId="{534D589F-D358-3711-E893-E02A7E88D2CC}"/>
          </ac:spMkLst>
        </pc:spChg>
        <pc:picChg chg="add mod ord">
          <ac:chgData name="vaishnavi abbugari" userId="72b1e148fe040aaa" providerId="Windows Live" clId="Web-{4F7727EA-BB7C-44BE-AAAA-97ED4D006C65}" dt="2022-10-12T16:02:13.242" v="145" actId="1076"/>
          <ac:picMkLst>
            <pc:docMk/>
            <pc:sldMk cId="297620303" sldId="266"/>
            <ac:picMk id="5" creationId="{6334125D-D6A4-2957-A1BE-608EB1A01F42}"/>
          </ac:picMkLst>
        </pc:picChg>
      </pc:sldChg>
      <pc:sldChg chg="addSp delSp modSp new">
        <pc:chgData name="vaishnavi abbugari" userId="72b1e148fe040aaa" providerId="Windows Live" clId="Web-{4F7727EA-BB7C-44BE-AAAA-97ED4D006C65}" dt="2022-10-12T16:02:49.743" v="150" actId="1076"/>
        <pc:sldMkLst>
          <pc:docMk/>
          <pc:sldMk cId="2934054979" sldId="267"/>
        </pc:sldMkLst>
        <pc:spChg chg="del">
          <ac:chgData name="vaishnavi abbugari" userId="72b1e148fe040aaa" providerId="Windows Live" clId="Web-{4F7727EA-BB7C-44BE-AAAA-97ED4D006C65}" dt="2022-10-12T16:02:27.086" v="146"/>
          <ac:spMkLst>
            <pc:docMk/>
            <pc:sldMk cId="2934054979" sldId="267"/>
            <ac:spMk id="3" creationId="{75FCBD0B-D71C-02F7-FD82-695843F9D3BC}"/>
          </ac:spMkLst>
        </pc:spChg>
        <pc:picChg chg="add mod ord">
          <ac:chgData name="vaishnavi abbugari" userId="72b1e148fe040aaa" providerId="Windows Live" clId="Web-{4F7727EA-BB7C-44BE-AAAA-97ED4D006C65}" dt="2022-10-12T16:02:49.743" v="150" actId="1076"/>
          <ac:picMkLst>
            <pc:docMk/>
            <pc:sldMk cId="2934054979" sldId="267"/>
            <ac:picMk id="5" creationId="{C3CE5502-6561-5903-C9FD-337BCE5182E0}"/>
          </ac:picMkLst>
        </pc:picChg>
      </pc:sldChg>
      <pc:sldChg chg="modSp new">
        <pc:chgData name="vaishnavi abbugari" userId="72b1e148fe040aaa" providerId="Windows Live" clId="Web-{4F7727EA-BB7C-44BE-AAAA-97ED4D006C65}" dt="2022-10-12T16:04:40.042" v="168" actId="20577"/>
        <pc:sldMkLst>
          <pc:docMk/>
          <pc:sldMk cId="515408536" sldId="268"/>
        </pc:sldMkLst>
        <pc:spChg chg="mod">
          <ac:chgData name="vaishnavi abbugari" userId="72b1e148fe040aaa" providerId="Windows Live" clId="Web-{4F7727EA-BB7C-44BE-AAAA-97ED4D006C65}" dt="2022-10-12T16:04:40.042" v="168" actId="20577"/>
          <ac:spMkLst>
            <pc:docMk/>
            <pc:sldMk cId="515408536" sldId="268"/>
            <ac:spMk id="2" creationId="{DE4B348E-780C-E777-AA12-B4DDCD6849F2}"/>
          </ac:spMkLst>
        </pc:spChg>
        <pc:spChg chg="mod">
          <ac:chgData name="vaishnavi abbugari" userId="72b1e148fe040aaa" providerId="Windows Live" clId="Web-{4F7727EA-BB7C-44BE-AAAA-97ED4D006C65}" dt="2022-10-12T16:04:27.870" v="166" actId="20577"/>
          <ac:spMkLst>
            <pc:docMk/>
            <pc:sldMk cId="515408536" sldId="268"/>
            <ac:spMk id="3" creationId="{70A6B1A2-CB48-C6D7-9131-BCF7E03F4393}"/>
          </ac:spMkLst>
        </pc:spChg>
      </pc:sldChg>
      <pc:sldChg chg="addSp modSp new">
        <pc:chgData name="vaishnavi abbugari" userId="72b1e148fe040aaa" providerId="Windows Live" clId="Web-{4F7727EA-BB7C-44BE-AAAA-97ED4D006C65}" dt="2022-10-12T16:11:05.053" v="261" actId="20577"/>
        <pc:sldMkLst>
          <pc:docMk/>
          <pc:sldMk cId="2360949922" sldId="269"/>
        </pc:sldMkLst>
        <pc:spChg chg="mod">
          <ac:chgData name="vaishnavi abbugari" userId="72b1e148fe040aaa" providerId="Windows Live" clId="Web-{4F7727EA-BB7C-44BE-AAAA-97ED4D006C65}" dt="2022-10-12T16:07:16.390" v="204" actId="14100"/>
          <ac:spMkLst>
            <pc:docMk/>
            <pc:sldMk cId="2360949922" sldId="269"/>
            <ac:spMk id="2" creationId="{883B8E83-B6CA-280A-9A23-CF614A885D51}"/>
          </ac:spMkLst>
        </pc:spChg>
        <pc:spChg chg="mod">
          <ac:chgData name="vaishnavi abbugari" userId="72b1e148fe040aaa" providerId="Windows Live" clId="Web-{4F7727EA-BB7C-44BE-AAAA-97ED4D006C65}" dt="2022-10-12T16:06:15.607" v="184" actId="14100"/>
          <ac:spMkLst>
            <pc:docMk/>
            <pc:sldMk cId="2360949922" sldId="269"/>
            <ac:spMk id="3" creationId="{B7BFCD27-6DEB-0539-91C3-BA254BCDB50E}"/>
          </ac:spMkLst>
        </pc:spChg>
        <pc:spChg chg="add mod">
          <ac:chgData name="vaishnavi abbugari" userId="72b1e148fe040aaa" providerId="Windows Live" clId="Web-{4F7727EA-BB7C-44BE-AAAA-97ED4D006C65}" dt="2022-10-12T16:11:05.053" v="261" actId="20577"/>
          <ac:spMkLst>
            <pc:docMk/>
            <pc:sldMk cId="2360949922" sldId="269"/>
            <ac:spMk id="5" creationId="{D94136FD-E00F-3BF0-620C-CA5466640141}"/>
          </ac:spMkLst>
        </pc:spChg>
      </pc:sldChg>
      <pc:sldChg chg="modSp new">
        <pc:chgData name="vaishnavi abbugari" userId="72b1e148fe040aaa" providerId="Windows Live" clId="Web-{4F7727EA-BB7C-44BE-AAAA-97ED4D006C65}" dt="2022-10-12T16:12:35.587" v="283" actId="20577"/>
        <pc:sldMkLst>
          <pc:docMk/>
          <pc:sldMk cId="4273416798" sldId="270"/>
        </pc:sldMkLst>
        <pc:spChg chg="mod">
          <ac:chgData name="vaishnavi abbugari" userId="72b1e148fe040aaa" providerId="Windows Live" clId="Web-{4F7727EA-BB7C-44BE-AAAA-97ED4D006C65}" dt="2022-10-12T16:12:35.587" v="283" actId="20577"/>
          <ac:spMkLst>
            <pc:docMk/>
            <pc:sldMk cId="4273416798" sldId="270"/>
            <ac:spMk id="2" creationId="{8B28FA6F-72EB-28CA-B7D1-1702F24E3877}"/>
          </ac:spMkLst>
        </pc:spChg>
        <pc:spChg chg="mod">
          <ac:chgData name="vaishnavi abbugari" userId="72b1e148fe040aaa" providerId="Windows Live" clId="Web-{4F7727EA-BB7C-44BE-AAAA-97ED4D006C65}" dt="2022-10-12T16:12:10.461" v="279" actId="14100"/>
          <ac:spMkLst>
            <pc:docMk/>
            <pc:sldMk cId="4273416798" sldId="270"/>
            <ac:spMk id="3" creationId="{40FAC096-490B-DA32-9AAB-EC6998B74C1C}"/>
          </ac:spMkLst>
        </pc:spChg>
      </pc:sldChg>
      <pc:sldChg chg="addSp delSp modSp new">
        <pc:chgData name="vaishnavi abbugari" userId="72b1e148fe040aaa" providerId="Windows Live" clId="Web-{4F7727EA-BB7C-44BE-AAAA-97ED4D006C65}" dt="2022-10-12T16:15:52.920" v="333" actId="1076"/>
        <pc:sldMkLst>
          <pc:docMk/>
          <pc:sldMk cId="1821132206" sldId="271"/>
        </pc:sldMkLst>
        <pc:spChg chg="del mod">
          <ac:chgData name="vaishnavi abbugari" userId="72b1e148fe040aaa" providerId="Windows Live" clId="Web-{4F7727EA-BB7C-44BE-AAAA-97ED4D006C65}" dt="2022-10-12T16:12:46.931" v="287"/>
          <ac:spMkLst>
            <pc:docMk/>
            <pc:sldMk cId="1821132206" sldId="271"/>
            <ac:spMk id="2" creationId="{EA93DD72-86BD-5B59-8488-B60858E8040F}"/>
          </ac:spMkLst>
        </pc:spChg>
        <pc:spChg chg="del mod">
          <ac:chgData name="vaishnavi abbugari" userId="72b1e148fe040aaa" providerId="Windows Live" clId="Web-{4F7727EA-BB7C-44BE-AAAA-97ED4D006C65}" dt="2022-10-12T16:14:29.168" v="318"/>
          <ac:spMkLst>
            <pc:docMk/>
            <pc:sldMk cId="1821132206" sldId="271"/>
            <ac:spMk id="3" creationId="{9166EBC5-50CE-0837-F1DF-7362191A2180}"/>
          </ac:spMkLst>
        </pc:spChg>
        <pc:spChg chg="add mod">
          <ac:chgData name="vaishnavi abbugari" userId="72b1e148fe040aaa" providerId="Windows Live" clId="Web-{4F7727EA-BB7C-44BE-AAAA-97ED4D006C65}" dt="2022-10-12T16:15:06.544" v="328" actId="14100"/>
          <ac:spMkLst>
            <pc:docMk/>
            <pc:sldMk cId="1821132206" sldId="271"/>
            <ac:spMk id="6" creationId="{768835E0-B799-483D-BCCB-15A710085251}"/>
          </ac:spMkLst>
        </pc:spChg>
        <pc:picChg chg="add mod ord">
          <ac:chgData name="vaishnavi abbugari" userId="72b1e148fe040aaa" providerId="Windows Live" clId="Web-{4F7727EA-BB7C-44BE-AAAA-97ED4D006C65}" dt="2022-10-12T16:15:52.920" v="333" actId="1076"/>
          <ac:picMkLst>
            <pc:docMk/>
            <pc:sldMk cId="1821132206" sldId="271"/>
            <ac:picMk id="7" creationId="{154434F6-A78B-F05F-8F5A-9A2CB6157BE5}"/>
          </ac:picMkLst>
        </pc:picChg>
      </pc:sldChg>
      <pc:sldMasterChg chg="mod modSldLayout">
        <pc:chgData name="vaishnavi abbugari" userId="72b1e148fe040aaa" providerId="Windows Live" clId="Web-{4F7727EA-BB7C-44BE-AAAA-97ED4D006C65}" dt="2022-10-12T15:56:00.575" v="78"/>
        <pc:sldMasterMkLst>
          <pc:docMk/>
          <pc:sldMasterMk cId="4180236185" sldId="2147483696"/>
        </pc:sldMasterMkLst>
        <pc:sldLayoutChg chg="mod">
          <pc:chgData name="vaishnavi abbugari" userId="72b1e148fe040aaa" providerId="Windows Live" clId="Web-{4F7727EA-BB7C-44BE-AAAA-97ED4D006C65}" dt="2022-10-12T15:56:00.575" v="78"/>
          <pc:sldLayoutMkLst>
            <pc:docMk/>
            <pc:sldMasterMk cId="4180236185" sldId="2147483696"/>
            <pc:sldLayoutMk cId="4135465008" sldId="214748369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414387787" sldId="214748369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250004564" sldId="214748369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66360557" sldId="214748370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519175510" sldId="214748370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728810229" sldId="214748370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622228262" sldId="2147483703"/>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84179869" sldId="2147483704"/>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658564207" sldId="2147483705"/>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56612007" sldId="2147483706"/>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086707480" sldId="214748370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63587869" sldId="214748370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27874075" sldId="214748370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031474876" sldId="214748371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023156085" sldId="214748371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73801575" sldId="214748371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986816781"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AAD347D-5ACD-4C99-B74B-A9C85AD731AF}" type="datetimeFigureOut">
              <a:rPr lang="en-US" smtClean="0"/>
              <a:t>7/22/2023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02111984F56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28295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0672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03885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3851186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1876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877962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60973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6048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790069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9382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89499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AAD347D-5ACD-4C99-B74B-A9C85AD731AF}" type="datetimeFigureOut">
              <a:rPr lang="en-US" smtClean="0"/>
              <a:t>7/22/2023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13337641"/>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1741" y="2547382"/>
            <a:ext cx="9708517" cy="1130825"/>
          </a:xfrm>
        </p:spPr>
        <p:txBody>
          <a:bodyPr>
            <a:normAutofit fontScale="90000"/>
          </a:bodyPr>
          <a:lstStyle/>
          <a:p>
            <a:r>
              <a:rPr lang="en-US" b="1" dirty="0">
                <a:latin typeface="Microsoft New Tai Lue" panose="020B0502040204020203" pitchFamily="34" charset="0"/>
                <a:ea typeface="+mj-lt"/>
                <a:cs typeface="Microsoft New Tai Lue" panose="020B0502040204020203" pitchFamily="34" charset="0"/>
              </a:rPr>
              <a:t>DELOITTE Case Study</a:t>
            </a:r>
            <a:endParaRPr lang="en-US" dirty="0">
              <a:latin typeface="Microsoft New Tai Lue" panose="020B0502040204020203" pitchFamily="34" charset="0"/>
              <a:cs typeface="Microsoft New Tai Lue" panose="020B0502040204020203" pitchFamily="34" charset="0"/>
            </a:endParaRPr>
          </a:p>
        </p:txBody>
      </p:sp>
      <p:sp>
        <p:nvSpPr>
          <p:cNvPr id="3" name="Subtitle 2"/>
          <p:cNvSpPr>
            <a:spLocks noGrp="1"/>
          </p:cNvSpPr>
          <p:nvPr>
            <p:ph type="subTitle" idx="1"/>
          </p:nvPr>
        </p:nvSpPr>
        <p:spPr>
          <a:xfrm>
            <a:off x="5329881" y="3745205"/>
            <a:ext cx="5177742" cy="645759"/>
          </a:xfrm>
        </p:spPr>
        <p:txBody>
          <a:bodyPr>
            <a:normAutofit/>
          </a:bodyPr>
          <a:lstStyle/>
          <a:p>
            <a:r>
              <a:rPr lang="en-US" sz="2800" b="1" dirty="0">
                <a:solidFill>
                  <a:schemeClr val="tx1">
                    <a:lumMod val="85000"/>
                    <a:lumOff val="15000"/>
                  </a:schemeClr>
                </a:solidFill>
              </a:rPr>
              <a:t>DETAILED  PROJECT REPORT</a:t>
            </a:r>
          </a:p>
        </p:txBody>
      </p:sp>
      <p:sp>
        <p:nvSpPr>
          <p:cNvPr id="7" name="Slide Number Placeholder 6">
            <a:extLst>
              <a:ext uri="{FF2B5EF4-FFF2-40B4-BE49-F238E27FC236}">
                <a16:creationId xmlns:a16="http://schemas.microsoft.com/office/drawing/2014/main" id="{C7B14470-B960-A70F-FE91-91CDCD2E8297}"/>
              </a:ext>
            </a:extLst>
          </p:cNvPr>
          <p:cNvSpPr>
            <a:spLocks noGrp="1"/>
          </p:cNvSpPr>
          <p:nvPr>
            <p:ph type="sldNum" sz="quarter" idx="12"/>
          </p:nvPr>
        </p:nvSpPr>
        <p:spPr/>
        <p:txBody>
          <a:bodyPr>
            <a:normAutofit/>
          </a:bodyPr>
          <a:lstStyle/>
          <a:p>
            <a:r>
              <a:rPr lang="en-US" b="1" dirty="0">
                <a:solidFill>
                  <a:schemeClr val="bg1"/>
                </a:solidFill>
              </a:rPr>
              <a:t>1</a:t>
            </a:r>
          </a:p>
        </p:txBody>
      </p:sp>
      <p:pic>
        <p:nvPicPr>
          <p:cNvPr id="6" name="Picture 6" descr="Logo&#10;&#10;Description automatically generated">
            <a:extLst>
              <a:ext uri="{FF2B5EF4-FFF2-40B4-BE49-F238E27FC236}">
                <a16:creationId xmlns:a16="http://schemas.microsoft.com/office/drawing/2014/main" id="{D7B4FD40-EEB1-2F08-1742-E2AF23D100F8}"/>
              </a:ext>
            </a:extLst>
          </p:cNvPr>
          <p:cNvPicPr>
            <a:picLocks noChangeAspect="1"/>
          </p:cNvPicPr>
          <p:nvPr/>
        </p:nvPicPr>
        <p:blipFill>
          <a:blip r:embed="rId2"/>
          <a:stretch>
            <a:fillRect/>
          </a:stretch>
        </p:blipFill>
        <p:spPr>
          <a:xfrm>
            <a:off x="251140" y="6125405"/>
            <a:ext cx="1981201" cy="561970"/>
          </a:xfrm>
          <a:prstGeom prst="rect">
            <a:avLst/>
          </a:prstGeom>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p:txBody>
          <a:bodyPr>
            <a:normAutofit/>
          </a:bodyPr>
          <a:lstStyle/>
          <a:p>
            <a:fld id="{D57F1E4F-1CFF-5643-939E-02111984F565}" type="slidenum">
              <a:rPr lang="en-US" dirty="0"/>
              <a:t>10</a:t>
            </a:fld>
            <a:endParaRPr lang="en-US" dirty="0"/>
          </a:p>
        </p:txBody>
      </p:sp>
      <p:pic>
        <p:nvPicPr>
          <p:cNvPr id="5" name="Picture 4">
            <a:extLst>
              <a:ext uri="{FF2B5EF4-FFF2-40B4-BE49-F238E27FC236}">
                <a16:creationId xmlns:a16="http://schemas.microsoft.com/office/drawing/2014/main" id="{EC1A1912-6BDE-47D9-BE95-87A00F3476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87" y="2044696"/>
            <a:ext cx="5706528" cy="3295827"/>
          </a:xfrm>
          <a:prstGeom prst="rect">
            <a:avLst/>
          </a:prstGeom>
        </p:spPr>
      </p:pic>
      <p:pic>
        <p:nvPicPr>
          <p:cNvPr id="8" name="Picture 7">
            <a:extLst>
              <a:ext uri="{FF2B5EF4-FFF2-40B4-BE49-F238E27FC236}">
                <a16:creationId xmlns:a16="http://schemas.microsoft.com/office/drawing/2014/main" id="{A6EB5E2E-1366-7253-85AA-C7D65280AF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044696"/>
            <a:ext cx="5861013" cy="3295827"/>
          </a:xfrm>
          <a:prstGeom prst="rect">
            <a:avLst/>
          </a:prstGeom>
        </p:spPr>
      </p:pic>
    </p:spTree>
    <p:extLst>
      <p:ext uri="{BB962C8B-B14F-4D97-AF65-F5344CB8AC3E}">
        <p14:creationId xmlns:p14="http://schemas.microsoft.com/office/powerpoint/2010/main" val="297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6BC49E-2BFD-AA53-03BD-76DA263823A2}"/>
              </a:ext>
            </a:extLst>
          </p:cNvPr>
          <p:cNvSpPr>
            <a:spLocks noGrp="1"/>
          </p:cNvSpPr>
          <p:nvPr>
            <p:ph type="sldNum" sz="quarter" idx="12"/>
          </p:nvPr>
        </p:nvSpPr>
        <p:spPr/>
        <p:txBody>
          <a:bodyPr>
            <a:normAutofit/>
          </a:bodyPr>
          <a:lstStyle/>
          <a:p>
            <a:fld id="{D57F1E4F-1CFF-5643-939E-02111984F565}" type="slidenum">
              <a:rPr lang="en-US" dirty="0"/>
              <a:t>11</a:t>
            </a:fld>
            <a:endParaRPr lang="en-US" dirty="0"/>
          </a:p>
        </p:txBody>
      </p:sp>
      <p:pic>
        <p:nvPicPr>
          <p:cNvPr id="5" name="Picture 4">
            <a:extLst>
              <a:ext uri="{FF2B5EF4-FFF2-40B4-BE49-F238E27FC236}">
                <a16:creationId xmlns:a16="http://schemas.microsoft.com/office/drawing/2014/main" id="{BB3F5F90-3424-3A76-B7E7-B014CC63F3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19" y="2042983"/>
            <a:ext cx="5823242" cy="3204520"/>
          </a:xfrm>
          <a:prstGeom prst="rect">
            <a:avLst/>
          </a:prstGeom>
        </p:spPr>
      </p:pic>
      <p:pic>
        <p:nvPicPr>
          <p:cNvPr id="8" name="Picture 7">
            <a:extLst>
              <a:ext uri="{FF2B5EF4-FFF2-40B4-BE49-F238E27FC236}">
                <a16:creationId xmlns:a16="http://schemas.microsoft.com/office/drawing/2014/main" id="{A410547B-8E10-8FFB-D3BB-05E2103A93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6085" y="2039632"/>
            <a:ext cx="5560396" cy="3201169"/>
          </a:xfrm>
          <a:prstGeom prst="rect">
            <a:avLst/>
          </a:prstGeom>
        </p:spPr>
      </p:pic>
    </p:spTree>
    <p:extLst>
      <p:ext uri="{BB962C8B-B14F-4D97-AF65-F5344CB8AC3E}">
        <p14:creationId xmlns:p14="http://schemas.microsoft.com/office/powerpoint/2010/main" val="293405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348E-780C-E777-AA12-B4DDCD6849F2}"/>
              </a:ext>
            </a:extLst>
          </p:cNvPr>
          <p:cNvSpPr>
            <a:spLocks noGrp="1"/>
          </p:cNvSpPr>
          <p:nvPr>
            <p:ph type="title"/>
          </p:nvPr>
        </p:nvSpPr>
        <p:spPr>
          <a:xfrm>
            <a:off x="1143000" y="2331308"/>
            <a:ext cx="9875520" cy="3517556"/>
          </a:xfrm>
        </p:spPr>
        <p:txBody>
          <a:bodyPr>
            <a:normAutofit/>
          </a:bodyPr>
          <a:lstStyle/>
          <a:p>
            <a:pPr algn="just"/>
            <a:r>
              <a:rPr lang="en-US" sz="2400" dirty="0">
                <a:solidFill>
                  <a:schemeClr val="tx1"/>
                </a:solidFill>
                <a:latin typeface="Microsoft YaHei" panose="020B0503020204020204" pitchFamily="34" charset="-122"/>
                <a:ea typeface="Microsoft YaHei" panose="020B0503020204020204" pitchFamily="34" charset="-122"/>
                <a:cs typeface="+mj-lt"/>
              </a:rPr>
              <a:t>Key indicators displaying a summary of effect on different countries by CPI, EXCHANGE and EXPORTS rate</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cs typeface="+mj-lt"/>
            </a:endParaRP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1. Impact of inflation of different countries</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2. Calculation of compound annual growth rate on different countries for different year (1998 to 2018)</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3. Calculation of year of year growth rate on different countries for different year</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4. Impact of exchange rate on different countries for different year</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5. Impact of export rate on different countries for different year</a:t>
            </a:r>
          </a:p>
          <a:p>
            <a:endParaRPr lang="en-US" sz="2800" b="1" dirty="0"/>
          </a:p>
        </p:txBody>
      </p:sp>
      <p:sp>
        <p:nvSpPr>
          <p:cNvPr id="3" name="Content Placeholder 2">
            <a:extLst>
              <a:ext uri="{FF2B5EF4-FFF2-40B4-BE49-F238E27FC236}">
                <a16:creationId xmlns:a16="http://schemas.microsoft.com/office/drawing/2014/main" id="{70A6B1A2-CB48-C6D7-9131-BCF7E03F4393}"/>
              </a:ext>
            </a:extLst>
          </p:cNvPr>
          <p:cNvSpPr>
            <a:spLocks noGrp="1"/>
          </p:cNvSpPr>
          <p:nvPr>
            <p:ph idx="1"/>
          </p:nvPr>
        </p:nvSpPr>
        <p:spPr/>
        <p:txBody>
          <a:bodyPr vert="horz" lIns="91440" tIns="45720" rIns="91440" bIns="45720" rtlCol="0" anchor="t">
            <a:normAutofit/>
          </a:bodyPr>
          <a:lstStyle/>
          <a:p>
            <a:endParaRPr lang="en-US"/>
          </a:p>
          <a:p>
            <a:pPr>
              <a:buClr>
                <a:srgbClr val="8AD0D6"/>
              </a:buClr>
            </a:pPr>
            <a:endParaRPr lang="en-US" dirty="0"/>
          </a:p>
          <a:p>
            <a:pPr>
              <a:buClr>
                <a:srgbClr val="8AD0D6"/>
              </a:buClr>
            </a:pPr>
            <a:endParaRPr lang="en-US" dirty="0"/>
          </a:p>
        </p:txBody>
      </p:sp>
      <p:sp>
        <p:nvSpPr>
          <p:cNvPr id="4" name="Slide Number Placeholder 3">
            <a:extLst>
              <a:ext uri="{FF2B5EF4-FFF2-40B4-BE49-F238E27FC236}">
                <a16:creationId xmlns:a16="http://schemas.microsoft.com/office/drawing/2014/main" id="{120D5E44-E451-D7EE-F32F-D9B542D9993B}"/>
              </a:ext>
            </a:extLst>
          </p:cNvPr>
          <p:cNvSpPr>
            <a:spLocks noGrp="1"/>
          </p:cNvSpPr>
          <p:nvPr>
            <p:ph type="sldNum" sz="quarter" idx="12"/>
          </p:nvPr>
        </p:nvSpPr>
        <p:spPr/>
        <p:txBody>
          <a:bodyPr>
            <a:normAutofit/>
          </a:bodyPr>
          <a:lstStyle/>
          <a:p>
            <a:fld id="{D57F1E4F-1CFF-5643-939E-02111984F565}" type="slidenum">
              <a:rPr lang="en-US" dirty="0"/>
              <a:t>12</a:t>
            </a:fld>
            <a:endParaRPr lang="en-US" dirty="0"/>
          </a:p>
        </p:txBody>
      </p:sp>
      <p:sp>
        <p:nvSpPr>
          <p:cNvPr id="6" name="TextBox 5">
            <a:extLst>
              <a:ext uri="{FF2B5EF4-FFF2-40B4-BE49-F238E27FC236}">
                <a16:creationId xmlns:a16="http://schemas.microsoft.com/office/drawing/2014/main" id="{2FBD1404-8731-A304-43C2-649A37AA3168}"/>
              </a:ext>
            </a:extLst>
          </p:cNvPr>
          <p:cNvSpPr txBox="1"/>
          <p:nvPr/>
        </p:nvSpPr>
        <p:spPr>
          <a:xfrm>
            <a:off x="1210962" y="1313104"/>
            <a:ext cx="6096000" cy="769441"/>
          </a:xfrm>
          <a:prstGeom prst="rect">
            <a:avLst/>
          </a:prstGeom>
          <a:noFill/>
        </p:spPr>
        <p:txBody>
          <a:bodyPr wrap="square">
            <a:spAutoFit/>
          </a:bodyPr>
          <a:lstStyle/>
          <a:p>
            <a:r>
              <a:rPr lang="en-US" sz="4400" b="1" dirty="0">
                <a:solidFill>
                  <a:srgbClr val="A6B727"/>
                </a:solidFill>
              </a:rPr>
              <a:t>KPI'S:</a:t>
            </a:r>
            <a:endParaRPr lang="en-US" sz="4400" dirty="0">
              <a:solidFill>
                <a:srgbClr val="A6B727"/>
              </a:solidFill>
            </a:endParaRPr>
          </a:p>
        </p:txBody>
      </p:sp>
    </p:spTree>
    <p:extLst>
      <p:ext uri="{BB962C8B-B14F-4D97-AF65-F5344CB8AC3E}">
        <p14:creationId xmlns:p14="http://schemas.microsoft.com/office/powerpoint/2010/main" val="51540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E83-B6CA-280A-9A23-CF614A885D51}"/>
              </a:ext>
            </a:extLst>
          </p:cNvPr>
          <p:cNvSpPr>
            <a:spLocks noGrp="1"/>
          </p:cNvSpPr>
          <p:nvPr>
            <p:ph type="title"/>
          </p:nvPr>
        </p:nvSpPr>
        <p:spPr>
          <a:xfrm>
            <a:off x="1150269" y="910094"/>
            <a:ext cx="4473289" cy="1026718"/>
          </a:xfrm>
        </p:spPr>
        <p:txBody>
          <a:bodyPr>
            <a:normAutofit fontScale="90000"/>
          </a:bodyPr>
          <a:lstStyle/>
          <a:p>
            <a:r>
              <a:rPr lang="en-US" sz="4900" b="1" dirty="0"/>
              <a:t>QUESTIONS:</a:t>
            </a:r>
            <a:br>
              <a:rPr lang="en-US" dirty="0"/>
            </a:br>
            <a:r>
              <a:rPr lang="en-US" sz="2800" dirty="0">
                <a:ea typeface="+mj-lt"/>
                <a:cs typeface="+mj-lt"/>
              </a:rPr>
              <a:t> </a:t>
            </a:r>
            <a:endParaRPr lang="en-US" sz="2800" dirty="0"/>
          </a:p>
        </p:txBody>
      </p:sp>
      <p:sp>
        <p:nvSpPr>
          <p:cNvPr id="3" name="Content Placeholder 2">
            <a:extLst>
              <a:ext uri="{FF2B5EF4-FFF2-40B4-BE49-F238E27FC236}">
                <a16:creationId xmlns:a16="http://schemas.microsoft.com/office/drawing/2014/main" id="{B7BFCD27-6DEB-0539-91C3-BA254BCDB50E}"/>
              </a:ext>
            </a:extLst>
          </p:cNvPr>
          <p:cNvSpPr>
            <a:spLocks noGrp="1"/>
          </p:cNvSpPr>
          <p:nvPr>
            <p:ph idx="1"/>
          </p:nvPr>
        </p:nvSpPr>
        <p:spPr>
          <a:xfrm flipV="1">
            <a:off x="298181" y="166777"/>
            <a:ext cx="852088" cy="505915"/>
          </a:xfrm>
        </p:spPr>
        <p:txBody>
          <a:bodyPr vert="horz" lIns="91440" tIns="45720" rIns="91440" bIns="45720" rtlCol="0" anchor="t">
            <a:normAutofit fontScale="85000" lnSpcReduction="20000"/>
          </a:bodyPr>
          <a:lstStyle/>
          <a:p>
            <a:pPr marL="0" indent="0">
              <a:buNone/>
            </a:pPr>
            <a:r>
              <a:rPr lang="en-US" dirty="0"/>
              <a:t>                 </a:t>
            </a:r>
            <a:endParaRPr lang="en-US"/>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28437CF-3644-7C5C-38CB-84F07E2D5ACA}"/>
              </a:ext>
            </a:extLst>
          </p:cNvPr>
          <p:cNvSpPr>
            <a:spLocks noGrp="1"/>
          </p:cNvSpPr>
          <p:nvPr>
            <p:ph type="sldNum" sz="quarter" idx="12"/>
          </p:nvPr>
        </p:nvSpPr>
        <p:spPr/>
        <p:txBody>
          <a:bodyPr>
            <a:normAutofit/>
          </a:bodyPr>
          <a:lstStyle/>
          <a:p>
            <a:fld id="{D57F1E4F-1CFF-5643-939E-02111984F565}" type="slidenum">
              <a:rPr lang="en-US" dirty="0"/>
              <a:t>13</a:t>
            </a:fld>
            <a:endParaRPr lang="en-US" dirty="0"/>
          </a:p>
        </p:txBody>
      </p:sp>
      <p:sp>
        <p:nvSpPr>
          <p:cNvPr id="5" name="TextBox 4">
            <a:extLst>
              <a:ext uri="{FF2B5EF4-FFF2-40B4-BE49-F238E27FC236}">
                <a16:creationId xmlns:a16="http://schemas.microsoft.com/office/drawing/2014/main" id="{D94136FD-E00F-3BF0-620C-CA5466640141}"/>
              </a:ext>
            </a:extLst>
          </p:cNvPr>
          <p:cNvSpPr txBox="1"/>
          <p:nvPr/>
        </p:nvSpPr>
        <p:spPr>
          <a:xfrm>
            <a:off x="1150269" y="2162044"/>
            <a:ext cx="9658709"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Q1) What’s the source of data?</a:t>
            </a:r>
          </a:p>
          <a:p>
            <a:endParaRPr lang="en-US" sz="2400" dirty="0"/>
          </a:p>
          <a:p>
            <a:r>
              <a:rPr lang="en-US" sz="2400" dirty="0"/>
              <a:t>The dataset is taken from </a:t>
            </a:r>
            <a:r>
              <a:rPr lang="en-US" sz="2400" dirty="0" err="1"/>
              <a:t>iNeuron</a:t>
            </a:r>
            <a:r>
              <a:rPr lang="en-US" sz="2400" dirty="0"/>
              <a:t>.</a:t>
            </a:r>
          </a:p>
          <a:p>
            <a:endParaRPr lang="en-US" sz="2400" dirty="0"/>
          </a:p>
          <a:p>
            <a:endParaRPr lang="en-US" sz="2400" dirty="0"/>
          </a:p>
          <a:p>
            <a:r>
              <a:rPr lang="en-US" sz="2400" dirty="0"/>
              <a:t>Q2) What was the type of data?</a:t>
            </a:r>
          </a:p>
          <a:p>
            <a:endParaRPr lang="en-US" sz="2400" dirty="0"/>
          </a:p>
          <a:p>
            <a:r>
              <a:rPr lang="en-US" sz="2400" dirty="0"/>
              <a:t>The data was the combination of numerical and Categorical values.</a:t>
            </a:r>
          </a:p>
          <a:p>
            <a:endParaRPr lang="en-US" sz="2800" dirty="0"/>
          </a:p>
          <a:p>
            <a:endParaRPr lang="en-US" sz="2800" dirty="0"/>
          </a:p>
        </p:txBody>
      </p:sp>
    </p:spTree>
    <p:extLst>
      <p:ext uri="{BB962C8B-B14F-4D97-AF65-F5344CB8AC3E}">
        <p14:creationId xmlns:p14="http://schemas.microsoft.com/office/powerpoint/2010/main" val="236094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FA6F-72EB-28CA-B7D1-1702F24E3877}"/>
              </a:ext>
            </a:extLst>
          </p:cNvPr>
          <p:cNvSpPr>
            <a:spLocks noGrp="1"/>
          </p:cNvSpPr>
          <p:nvPr>
            <p:ph type="title"/>
          </p:nvPr>
        </p:nvSpPr>
        <p:spPr>
          <a:xfrm>
            <a:off x="1257054" y="1334530"/>
            <a:ext cx="9677892" cy="4333102"/>
          </a:xfrm>
        </p:spPr>
        <p:txBody>
          <a:bodyPr>
            <a:normAutofit/>
          </a:bodyPr>
          <a:lstStyle/>
          <a:p>
            <a:r>
              <a:rPr lang="en-US" sz="2400" dirty="0">
                <a:solidFill>
                  <a:schemeClr val="tx1"/>
                </a:solidFill>
                <a:latin typeface="Microsoft YaHei" panose="020B0503020204020204" pitchFamily="34" charset="-122"/>
                <a:ea typeface="Microsoft YaHei" panose="020B0503020204020204" pitchFamily="34" charset="-122"/>
                <a:cs typeface="+mj-lt"/>
              </a:rPr>
              <a:t>Q 3) What techniques were you using for data pre-processing?</a:t>
            </a:r>
            <a:endParaRPr lang="en-US" sz="2400" dirty="0">
              <a:solidFill>
                <a:schemeClr val="tx1"/>
              </a:solidFill>
              <a:latin typeface="Microsoft YaHei" panose="020B0503020204020204" pitchFamily="34" charset="-122"/>
              <a:ea typeface="Microsoft YaHei" panose="020B0503020204020204" pitchFamily="34" charset="-122"/>
            </a:endParaRPr>
          </a:p>
          <a:p>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Removing unwanted attributes.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Visualizing relation of independent variables with each other and output variables.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Checking and changing Distribution of continuous values.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Removing outliers.</a:t>
            </a: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Cleaning data and imputing if null values are present.</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40FAC096-490B-DA32-9AAB-EC6998B74C1C}"/>
              </a:ext>
            </a:extLst>
          </p:cNvPr>
          <p:cNvSpPr>
            <a:spLocks noGrp="1"/>
          </p:cNvSpPr>
          <p:nvPr>
            <p:ph idx="1"/>
          </p:nvPr>
        </p:nvSpPr>
        <p:spPr>
          <a:xfrm>
            <a:off x="7156179" y="3677559"/>
            <a:ext cx="2893674" cy="2570840"/>
          </a:xfrm>
        </p:spPr>
        <p:txBody>
          <a:bodyPr vert="horz" lIns="91440" tIns="45720" rIns="91440" bIns="45720" rtlCol="0" anchor="t">
            <a:normAutofit/>
          </a:bodyPr>
          <a:lstStyle/>
          <a:p>
            <a:endParaRPr lang="en-US" dirty="0"/>
          </a:p>
          <a:p>
            <a:pPr marL="45720" indent="0">
              <a:buClr>
                <a:srgbClr val="8AD0D6"/>
              </a:buClr>
              <a:buNone/>
            </a:pPr>
            <a:endParaRPr lang="en-US" dirty="0"/>
          </a:p>
        </p:txBody>
      </p:sp>
      <p:sp>
        <p:nvSpPr>
          <p:cNvPr id="4" name="Slide Number Placeholder 3">
            <a:extLst>
              <a:ext uri="{FF2B5EF4-FFF2-40B4-BE49-F238E27FC236}">
                <a16:creationId xmlns:a16="http://schemas.microsoft.com/office/drawing/2014/main" id="{679FBFB2-D055-E67A-99FA-96BD228AD04B}"/>
              </a:ext>
            </a:extLst>
          </p:cNvPr>
          <p:cNvSpPr>
            <a:spLocks noGrp="1"/>
          </p:cNvSpPr>
          <p:nvPr>
            <p:ph type="sldNum" sz="quarter" idx="12"/>
          </p:nvPr>
        </p:nvSpPr>
        <p:spPr/>
        <p:txBody>
          <a:bodyPr>
            <a:normAutofit/>
          </a:bodyPr>
          <a:lstStyle/>
          <a:p>
            <a:fld id="{D57F1E4F-1CFF-5643-939E-02111984F565}" type="slidenum">
              <a:rPr lang="en-US" dirty="0"/>
              <a:t>14</a:t>
            </a:fld>
            <a:endParaRPr lang="en-US" dirty="0"/>
          </a:p>
        </p:txBody>
      </p:sp>
    </p:spTree>
    <p:extLst>
      <p:ext uri="{BB962C8B-B14F-4D97-AF65-F5344CB8AC3E}">
        <p14:creationId xmlns:p14="http://schemas.microsoft.com/office/powerpoint/2010/main" val="427341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8835E0-B799-483D-BCCB-15A710085251}"/>
              </a:ext>
            </a:extLst>
          </p:cNvPr>
          <p:cNvSpPr>
            <a:spLocks noGrp="1"/>
          </p:cNvSpPr>
          <p:nvPr>
            <p:ph type="title"/>
          </p:nvPr>
        </p:nvSpPr>
        <p:spPr>
          <a:xfrm>
            <a:off x="3783350" y="2313523"/>
            <a:ext cx="4625300" cy="1400530"/>
          </a:xfrm>
        </p:spPr>
        <p:txBody>
          <a:bodyPr>
            <a:noAutofit/>
          </a:bodyPr>
          <a:lstStyle/>
          <a:p>
            <a:r>
              <a:rPr lang="en-US" sz="7200" b="1" dirty="0"/>
              <a:t>Thank you</a:t>
            </a:r>
          </a:p>
        </p:txBody>
      </p:sp>
      <p:pic>
        <p:nvPicPr>
          <p:cNvPr id="7" name="Picture 7" descr="Logo&#10;&#10;Description automatically generated">
            <a:extLst>
              <a:ext uri="{FF2B5EF4-FFF2-40B4-BE49-F238E27FC236}">
                <a16:creationId xmlns:a16="http://schemas.microsoft.com/office/drawing/2014/main" id="{154434F6-A78B-F05F-8F5A-9A2CB6157BE5}"/>
              </a:ext>
            </a:extLst>
          </p:cNvPr>
          <p:cNvPicPr>
            <a:picLocks noGrp="1" noChangeAspect="1"/>
          </p:cNvPicPr>
          <p:nvPr>
            <p:ph idx="1"/>
          </p:nvPr>
        </p:nvPicPr>
        <p:blipFill>
          <a:blip r:embed="rId2"/>
          <a:stretch>
            <a:fillRect/>
          </a:stretch>
        </p:blipFill>
        <p:spPr>
          <a:xfrm>
            <a:off x="212845" y="6159053"/>
            <a:ext cx="2176785" cy="569944"/>
          </a:xfrm>
        </p:spPr>
      </p:pic>
      <p:sp>
        <p:nvSpPr>
          <p:cNvPr id="4" name="Slide Number Placeholder 3">
            <a:extLst>
              <a:ext uri="{FF2B5EF4-FFF2-40B4-BE49-F238E27FC236}">
                <a16:creationId xmlns:a16="http://schemas.microsoft.com/office/drawing/2014/main" id="{5BF975C6-9D8D-B3DE-E4B9-B17A42E6A83A}"/>
              </a:ext>
            </a:extLst>
          </p:cNvPr>
          <p:cNvSpPr>
            <a:spLocks noGrp="1"/>
          </p:cNvSpPr>
          <p:nvPr>
            <p:ph type="sldNum" sz="quarter" idx="12"/>
          </p:nvPr>
        </p:nvSpPr>
        <p:spPr/>
        <p:txBody>
          <a:bodyPr>
            <a:normAutofit/>
          </a:bodyPr>
          <a:lstStyle/>
          <a:p>
            <a:fld id="{D57F1E4F-1CFF-5643-939E-02111984F565}" type="slidenum">
              <a:rPr lang="en-US" dirty="0"/>
              <a:t>15</a:t>
            </a:fld>
            <a:endParaRPr lang="en-US" dirty="0"/>
          </a:p>
        </p:txBody>
      </p:sp>
    </p:spTree>
    <p:extLst>
      <p:ext uri="{BB962C8B-B14F-4D97-AF65-F5344CB8AC3E}">
        <p14:creationId xmlns:p14="http://schemas.microsoft.com/office/powerpoint/2010/main" val="182113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592-5A1A-3E7F-A2D2-4B41D54AF509}"/>
              </a:ext>
            </a:extLst>
          </p:cNvPr>
          <p:cNvSpPr>
            <a:spLocks noGrp="1"/>
          </p:cNvSpPr>
          <p:nvPr>
            <p:ph type="title"/>
          </p:nvPr>
        </p:nvSpPr>
        <p:spPr>
          <a:xfrm>
            <a:off x="997073" y="535136"/>
            <a:ext cx="3896202" cy="955590"/>
          </a:xfrm>
        </p:spPr>
        <p:txBody>
          <a:bodyPr>
            <a:normAutofit/>
          </a:bodyPr>
          <a:lstStyle/>
          <a:p>
            <a:r>
              <a:rPr lang="en-US" sz="4400" b="1" dirty="0">
                <a:solidFill>
                  <a:srgbClr val="A6B727"/>
                </a:solidFill>
              </a:rPr>
              <a:t>Project</a:t>
            </a:r>
            <a:r>
              <a:rPr lang="en-US" sz="4400" b="1" dirty="0"/>
              <a:t> details</a:t>
            </a:r>
            <a:r>
              <a:rPr lang="en-US" sz="4400" dirty="0"/>
              <a:t>:</a:t>
            </a:r>
            <a:endParaRPr lang="en-US" dirty="0"/>
          </a:p>
        </p:txBody>
      </p:sp>
      <p:graphicFrame>
        <p:nvGraphicFramePr>
          <p:cNvPr id="8" name="Table 8">
            <a:extLst>
              <a:ext uri="{FF2B5EF4-FFF2-40B4-BE49-F238E27FC236}">
                <a16:creationId xmlns:a16="http://schemas.microsoft.com/office/drawing/2014/main" id="{5C4FDCE3-1D77-289B-E987-C018A9A99405}"/>
              </a:ext>
            </a:extLst>
          </p:cNvPr>
          <p:cNvGraphicFramePr>
            <a:graphicFrameLocks noGrp="1"/>
          </p:cNvGraphicFramePr>
          <p:nvPr>
            <p:ph idx="1"/>
            <p:extLst>
              <p:ext uri="{D42A27DB-BD31-4B8C-83A1-F6EECF244321}">
                <p14:modId xmlns:p14="http://schemas.microsoft.com/office/powerpoint/2010/main" val="162353256"/>
              </p:ext>
            </p:extLst>
          </p:nvPr>
        </p:nvGraphicFramePr>
        <p:xfrm>
          <a:off x="1107056" y="1610264"/>
          <a:ext cx="9580911" cy="4494026"/>
        </p:xfrm>
        <a:graphic>
          <a:graphicData uri="http://schemas.openxmlformats.org/drawingml/2006/table">
            <a:tbl>
              <a:tblPr firstRow="1" bandRow="1">
                <a:tableStyleId>{2D5ABB26-0587-4C30-8999-92F81FD0307C}</a:tableStyleId>
              </a:tblPr>
              <a:tblGrid>
                <a:gridCol w="3291468">
                  <a:extLst>
                    <a:ext uri="{9D8B030D-6E8A-4147-A177-3AD203B41FA5}">
                      <a16:colId xmlns:a16="http://schemas.microsoft.com/office/drawing/2014/main" val="289583114"/>
                    </a:ext>
                  </a:extLst>
                </a:gridCol>
                <a:gridCol w="6289443">
                  <a:extLst>
                    <a:ext uri="{9D8B030D-6E8A-4147-A177-3AD203B41FA5}">
                      <a16:colId xmlns:a16="http://schemas.microsoft.com/office/drawing/2014/main" val="3918275795"/>
                    </a:ext>
                  </a:extLst>
                </a:gridCol>
              </a:tblGrid>
              <a:tr h="1123204">
                <a:tc>
                  <a:txBody>
                    <a:bodyPr/>
                    <a:lstStyle/>
                    <a:p>
                      <a:pPr lvl="0">
                        <a:buNone/>
                      </a:pPr>
                      <a:r>
                        <a:rPr lang="en-US" sz="1800" b="0" i="0" u="none" strike="noStrike" noProof="0" dirty="0">
                          <a:solidFill>
                            <a:schemeClr val="tx1"/>
                          </a:solidFill>
                          <a:latin typeface="Century Gothic"/>
                        </a:rPr>
                        <a:t>    </a:t>
                      </a:r>
                      <a:endParaRPr lang="en-US" sz="1800" b="1" i="0" u="none" strike="noStrike" noProof="0" dirty="0">
                        <a:solidFill>
                          <a:schemeClr val="tx1"/>
                        </a:solidFill>
                        <a:latin typeface="Calibri"/>
                      </a:endParaRPr>
                    </a:p>
                    <a:p>
                      <a:pPr lvl="0">
                        <a:buNone/>
                      </a:pPr>
                      <a:r>
                        <a:rPr lang="en-US" sz="2800" b="1" i="0" u="none" strike="noStrike" noProof="0" dirty="0">
                          <a:solidFill>
                            <a:schemeClr val="tx1"/>
                          </a:solidFill>
                          <a:latin typeface="Calibri"/>
                        </a:rPr>
                        <a:t>    </a:t>
                      </a:r>
                      <a:r>
                        <a:rPr lang="en-US" sz="3200" b="1" i="0" u="none" strike="noStrike" noProof="0" dirty="0">
                          <a:solidFill>
                            <a:schemeClr val="tx1"/>
                          </a:solidFill>
                          <a:latin typeface="Calibri"/>
                        </a:rPr>
                        <a:t>  Project Title</a:t>
                      </a:r>
                      <a:r>
                        <a:rPr lang="en-US" sz="3200" b="1" i="0" u="none" strike="noStrike" noProof="0" dirty="0">
                          <a:solidFill>
                            <a:schemeClr val="bg1"/>
                          </a:solidFill>
                          <a:latin typeface="Calibri"/>
                        </a:rPr>
                        <a: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Deloitte Case Study</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657114"/>
                  </a:ext>
                </a:extLst>
              </a:tr>
              <a:tr h="1124414">
                <a:tc>
                  <a:txBody>
                    <a:bodyPr/>
                    <a:lstStyle/>
                    <a:p>
                      <a:endParaRPr lang="en-US"/>
                    </a:p>
                    <a:p>
                      <a:pPr lvl="0">
                        <a:buNone/>
                      </a:pPr>
                      <a:r>
                        <a:rPr lang="en-US" sz="2800" b="1" i="0" u="none" strike="noStrike" noProof="0" dirty="0">
                          <a:latin typeface="Calibri"/>
                        </a:rPr>
                        <a:t>   </a:t>
                      </a:r>
                      <a:r>
                        <a:rPr lang="en-US" sz="3200" b="1" i="0" u="none" strike="noStrike" noProof="0" dirty="0">
                          <a:latin typeface="Calibri"/>
                        </a:rPr>
                        <a:t>  Technologies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Business Intelligence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8354086"/>
                  </a:ext>
                </a:extLst>
              </a:tr>
              <a:tr h="1123204">
                <a:tc>
                  <a:txBody>
                    <a:bodyPr/>
                    <a:lstStyle/>
                    <a:p>
                      <a:pPr lvl="0">
                        <a:buNone/>
                      </a:pPr>
                      <a:r>
                        <a:rPr lang="en-US" sz="3200" b="1" i="0" u="none" strike="noStrike" noProof="0" dirty="0">
                          <a:latin typeface="Calibri"/>
                        </a:rPr>
                        <a:t>            </a:t>
                      </a:r>
                      <a:endParaRPr lang="en-US" sz="3200" dirty="0"/>
                    </a:p>
                    <a:p>
                      <a:pPr lvl="0">
                        <a:buNone/>
                      </a:pPr>
                      <a:r>
                        <a:rPr lang="en-US" sz="3200" b="1" i="0" u="none" strike="noStrike" noProof="0" dirty="0">
                          <a:latin typeface="Calibri"/>
                        </a:rPr>
                        <a:t>         Domain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Finance, Insurance </a:t>
                      </a:r>
                      <a:endParaRPr lang="en-US" sz="3200" b="1" dirty="0"/>
                    </a:p>
                    <a:p>
                      <a:pPr lvl="0">
                        <a:buNone/>
                      </a:pPr>
                      <a:r>
                        <a:rPr lang="en-US" sz="3200" b="1" i="0" u="none" strike="noStrike" noProof="0" dirty="0">
                          <a:latin typeface="Century Gothic"/>
                        </a:rPr>
                        <a:t>              And Banking</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854398"/>
                  </a:ext>
                </a:extLst>
              </a:tr>
              <a:tr h="1123204">
                <a:tc>
                  <a:txBody>
                    <a:bodyPr/>
                    <a:lstStyle/>
                    <a:p>
                      <a:pPr lvl="0">
                        <a:buNone/>
                      </a:pPr>
                      <a:endParaRPr lang="en-US" sz="3200" b="1" i="0" u="none" strike="noStrike" noProof="0" dirty="0">
                        <a:latin typeface="Calibri"/>
                      </a:endParaRPr>
                    </a:p>
                    <a:p>
                      <a:pPr lvl="0">
                        <a:buNone/>
                      </a:pPr>
                      <a:r>
                        <a:rPr lang="en-US" sz="3200" b="1" i="0" u="none" strike="noStrike" noProof="0" dirty="0">
                          <a:latin typeface="Calibri"/>
                        </a:rPr>
                        <a:t> Difficulties  level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a:t>
                      </a:r>
                      <a:endParaRPr lang="en-US" sz="3200" b="1" dirty="0"/>
                    </a:p>
                    <a:p>
                      <a:pPr lvl="0">
                        <a:buNone/>
                      </a:pPr>
                      <a:r>
                        <a:rPr lang="en-US" sz="3200" b="1" i="0" u="none" strike="noStrike" noProof="0" dirty="0">
                          <a:latin typeface="Century Gothic"/>
                        </a:rPr>
                        <a:t>                Intermediate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968357"/>
                  </a:ext>
                </a:extLst>
              </a:tr>
            </a:tbl>
          </a:graphicData>
        </a:graphic>
      </p:graphicFrame>
      <p:sp>
        <p:nvSpPr>
          <p:cNvPr id="9" name="Slide Number Placeholder 8">
            <a:extLst>
              <a:ext uri="{FF2B5EF4-FFF2-40B4-BE49-F238E27FC236}">
                <a16:creationId xmlns:a16="http://schemas.microsoft.com/office/drawing/2014/main" id="{40E1B669-E6C0-EBC1-302C-5B51C456705B}"/>
              </a:ext>
            </a:extLst>
          </p:cNvPr>
          <p:cNvSpPr>
            <a:spLocks noGrp="1"/>
          </p:cNvSpPr>
          <p:nvPr>
            <p:ph type="sldNum" sz="quarter" idx="12"/>
          </p:nvPr>
        </p:nvSpPr>
        <p:spPr/>
        <p:txBody>
          <a:bodyPr>
            <a:normAutofit/>
          </a:bodyPr>
          <a:lstStyle/>
          <a:p>
            <a:fld id="{D57F1E4F-1CFF-5643-939E-02111984F565}" type="slidenum">
              <a:rPr lang="en-US" dirty="0"/>
              <a:t>2</a:t>
            </a:fld>
            <a:endParaRPr lang="en-US"/>
          </a:p>
        </p:txBody>
      </p:sp>
    </p:spTree>
    <p:extLst>
      <p:ext uri="{BB962C8B-B14F-4D97-AF65-F5344CB8AC3E}">
        <p14:creationId xmlns:p14="http://schemas.microsoft.com/office/powerpoint/2010/main" val="119369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40E-F688-A2BE-4515-4AFDA95B00CB}"/>
              </a:ext>
            </a:extLst>
          </p:cNvPr>
          <p:cNvSpPr>
            <a:spLocks noGrp="1"/>
          </p:cNvSpPr>
          <p:nvPr>
            <p:ph type="title"/>
          </p:nvPr>
        </p:nvSpPr>
        <p:spPr>
          <a:xfrm>
            <a:off x="939799" y="1397001"/>
            <a:ext cx="9960481" cy="3632200"/>
          </a:xfrm>
        </p:spPr>
        <p:txBody>
          <a:bodyPr>
            <a:normAutofit/>
          </a:bodyPr>
          <a:lstStyle/>
          <a:p>
            <a:r>
              <a:rPr lang="en-US" b="1" dirty="0">
                <a:solidFill>
                  <a:srgbClr val="A6B727"/>
                </a:solidFill>
                <a:ea typeface="+mj-lt"/>
                <a:cs typeface="+mj-lt"/>
              </a:rPr>
              <a:t>Objective</a:t>
            </a:r>
            <a:r>
              <a:rPr lang="en-US" dirty="0">
                <a:solidFill>
                  <a:srgbClr val="A6B727"/>
                </a:solidFill>
                <a:ea typeface="+mj-lt"/>
                <a:cs typeface="+mj-lt"/>
              </a:rPr>
              <a:t>: </a:t>
            </a:r>
            <a:br>
              <a:rPr lang="en-US" dirty="0">
                <a:solidFill>
                  <a:schemeClr val="tx1"/>
                </a:solidFill>
                <a:ea typeface="+mj-lt"/>
                <a:cs typeface="+mj-lt"/>
              </a:rPr>
            </a:br>
            <a:br>
              <a:rPr lang="en-US" dirty="0">
                <a:solidFill>
                  <a:schemeClr val="tx1"/>
                </a:solidFill>
                <a:ea typeface="+mj-lt"/>
                <a:cs typeface="+mj-lt"/>
              </a:rPr>
            </a:br>
            <a:r>
              <a:rPr lang="en-US" sz="2400" dirty="0">
                <a:solidFill>
                  <a:schemeClr val="tx1"/>
                </a:solidFill>
                <a:latin typeface="Microsoft YaHei" panose="020B0503020204020204" pitchFamily="34" charset="-122"/>
                <a:ea typeface="Microsoft YaHei" panose="020B0503020204020204" pitchFamily="34" charset="-122"/>
                <a:cs typeface="+mj-lt"/>
              </a:rPr>
              <a:t>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a:t>
            </a:r>
            <a:br>
              <a:rPr lang="en-US" sz="2800" dirty="0">
                <a:solidFill>
                  <a:schemeClr val="tx1"/>
                </a:solidFill>
                <a:latin typeface="Microsoft YaHei" panose="020B0503020204020204" pitchFamily="34" charset="-122"/>
                <a:ea typeface="Microsoft YaHei" panose="020B0503020204020204" pitchFamily="34" charset="-122"/>
                <a:cs typeface="+mj-lt"/>
              </a:rPr>
            </a:br>
            <a:endParaRPr lang="en-US" sz="2800" dirty="0">
              <a:solidFill>
                <a:schemeClr val="tx1"/>
              </a:solidFill>
              <a:latin typeface="Microsoft YaHei" panose="020B0503020204020204" pitchFamily="34" charset="-122"/>
              <a:ea typeface="Microsoft YaHei" panose="020B0503020204020204" pitchFamily="34" charset="-122"/>
              <a:cs typeface="+mj-lt"/>
            </a:endParaRPr>
          </a:p>
        </p:txBody>
      </p:sp>
      <p:sp>
        <p:nvSpPr>
          <p:cNvPr id="3" name="Content Placeholder 2">
            <a:extLst>
              <a:ext uri="{FF2B5EF4-FFF2-40B4-BE49-F238E27FC236}">
                <a16:creationId xmlns:a16="http://schemas.microsoft.com/office/drawing/2014/main" id="{7B79DB00-A010-5972-92C7-3DCE75D2515C}"/>
              </a:ext>
            </a:extLst>
          </p:cNvPr>
          <p:cNvSpPr>
            <a:spLocks noGrp="1"/>
          </p:cNvSpPr>
          <p:nvPr>
            <p:ph idx="1"/>
          </p:nvPr>
        </p:nvSpPr>
        <p:spPr>
          <a:xfrm>
            <a:off x="13367199" y="6136087"/>
            <a:ext cx="10384277" cy="4051708"/>
          </a:xfrm>
        </p:spPr>
        <p:txBody>
          <a:bodyPr/>
          <a:lstStyle/>
          <a:p>
            <a:endParaRPr lang="en-US"/>
          </a:p>
        </p:txBody>
      </p:sp>
      <p:sp>
        <p:nvSpPr>
          <p:cNvPr id="7" name="Slide Number Placeholder 6">
            <a:extLst>
              <a:ext uri="{FF2B5EF4-FFF2-40B4-BE49-F238E27FC236}">
                <a16:creationId xmlns:a16="http://schemas.microsoft.com/office/drawing/2014/main" id="{79DF96F1-D0E5-6F88-E4CA-7A1C51B2A758}"/>
              </a:ext>
            </a:extLst>
          </p:cNvPr>
          <p:cNvSpPr>
            <a:spLocks noGrp="1"/>
          </p:cNvSpPr>
          <p:nvPr>
            <p:ph type="sldNum" sz="quarter" idx="12"/>
          </p:nvPr>
        </p:nvSpPr>
        <p:spPr/>
        <p:txBody>
          <a:bodyPr>
            <a:normAutofit/>
          </a:bodyPr>
          <a:lstStyle/>
          <a:p>
            <a:fld id="{D57F1E4F-1CFF-5643-939E-02111984F565}" type="slidenum">
              <a:rPr lang="en-US" dirty="0"/>
              <a:t>3</a:t>
            </a:fld>
            <a:endParaRPr lang="en-US"/>
          </a:p>
        </p:txBody>
      </p:sp>
    </p:spTree>
    <p:extLst>
      <p:ext uri="{BB962C8B-B14F-4D97-AF65-F5344CB8AC3E}">
        <p14:creationId xmlns:p14="http://schemas.microsoft.com/office/powerpoint/2010/main" val="12693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AD2-4BC9-36CD-024D-29906B6000DE}"/>
              </a:ext>
            </a:extLst>
          </p:cNvPr>
          <p:cNvSpPr>
            <a:spLocks noGrp="1"/>
          </p:cNvSpPr>
          <p:nvPr>
            <p:ph type="title"/>
          </p:nvPr>
        </p:nvSpPr>
        <p:spPr>
          <a:xfrm>
            <a:off x="14721545" y="5542303"/>
            <a:ext cx="9404723" cy="1400530"/>
          </a:xfrm>
        </p:spPr>
        <p:txBody>
          <a:bodyPr/>
          <a:lstStyle/>
          <a:p>
            <a:endParaRPr lang="en-US"/>
          </a:p>
        </p:txBody>
      </p:sp>
      <p:sp>
        <p:nvSpPr>
          <p:cNvPr id="3" name="Content Placeholder 2">
            <a:extLst>
              <a:ext uri="{FF2B5EF4-FFF2-40B4-BE49-F238E27FC236}">
                <a16:creationId xmlns:a16="http://schemas.microsoft.com/office/drawing/2014/main" id="{65AACA75-0555-8919-708A-CF4283E6A1CA}"/>
              </a:ext>
            </a:extLst>
          </p:cNvPr>
          <p:cNvSpPr>
            <a:spLocks noGrp="1"/>
          </p:cNvSpPr>
          <p:nvPr>
            <p:ph idx="1"/>
          </p:nvPr>
        </p:nvSpPr>
        <p:spPr>
          <a:xfrm>
            <a:off x="908739" y="1106087"/>
            <a:ext cx="5467219" cy="1463782"/>
          </a:xfrm>
        </p:spPr>
        <p:txBody>
          <a:bodyPr vert="horz" lIns="91440" tIns="45720" rIns="91440" bIns="45720" rtlCol="0" anchor="t">
            <a:normAutofit/>
          </a:bodyPr>
          <a:lstStyle/>
          <a:p>
            <a:pPr marL="0" indent="0" algn="just">
              <a:buClr>
                <a:srgbClr val="8AD0D6"/>
              </a:buClr>
              <a:buNone/>
            </a:pPr>
            <a:br>
              <a:rPr lang="en-US" sz="2800" dirty="0">
                <a:ea typeface="+mj-lt"/>
                <a:cs typeface="+mj-lt"/>
              </a:rPr>
            </a:br>
            <a:r>
              <a:rPr lang="en-US" sz="4400" b="1" dirty="0">
                <a:ea typeface="+mj-lt"/>
                <a:cs typeface="+mj-lt"/>
              </a:rPr>
              <a:t>Problem Statement:</a:t>
            </a:r>
            <a:endParaRPr lang="en-US" sz="4400"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dirty="0">
              <a:ea typeface="+mj-lt"/>
              <a:cs typeface="+mj-lt"/>
            </a:endParaRPr>
          </a:p>
        </p:txBody>
      </p:sp>
      <p:sp>
        <p:nvSpPr>
          <p:cNvPr id="7" name="Slide Number Placeholder 6">
            <a:extLst>
              <a:ext uri="{FF2B5EF4-FFF2-40B4-BE49-F238E27FC236}">
                <a16:creationId xmlns:a16="http://schemas.microsoft.com/office/drawing/2014/main" id="{C3091147-AA03-9574-1014-82C33F2DB670}"/>
              </a:ext>
            </a:extLst>
          </p:cNvPr>
          <p:cNvSpPr>
            <a:spLocks noGrp="1"/>
          </p:cNvSpPr>
          <p:nvPr>
            <p:ph type="sldNum" sz="quarter" idx="12"/>
          </p:nvPr>
        </p:nvSpPr>
        <p:spPr/>
        <p:txBody>
          <a:bodyPr>
            <a:normAutofit/>
          </a:bodyPr>
          <a:lstStyle/>
          <a:p>
            <a:fld id="{D57F1E4F-1CFF-5643-939E-02111984F565}" type="slidenum">
              <a:rPr lang="en-US" dirty="0"/>
              <a:t>4</a:t>
            </a:fld>
            <a:endParaRPr lang="en-US"/>
          </a:p>
        </p:txBody>
      </p:sp>
      <p:sp>
        <p:nvSpPr>
          <p:cNvPr id="6" name="TextBox 5">
            <a:extLst>
              <a:ext uri="{FF2B5EF4-FFF2-40B4-BE49-F238E27FC236}">
                <a16:creationId xmlns:a16="http://schemas.microsoft.com/office/drawing/2014/main" id="{1AD99C65-2EBB-5429-D4CD-6569A93C3B61}"/>
              </a:ext>
            </a:extLst>
          </p:cNvPr>
          <p:cNvSpPr txBox="1"/>
          <p:nvPr/>
        </p:nvSpPr>
        <p:spPr>
          <a:xfrm>
            <a:off x="982134" y="2358207"/>
            <a:ext cx="10053614" cy="295465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2400" b="0" i="0" dirty="0">
                <a:effectLst/>
                <a:latin typeface="Microsoft YaHei" panose="020B0503020204020204" pitchFamily="34" charset="-122"/>
                <a:ea typeface="Microsoft YaHei" panose="020B0503020204020204" pitchFamily="34" charset="-122"/>
              </a:rPr>
              <a:t>In this data analysis project, we aim to analyze and structure time-series data related to key economic indicators, including Consumer Price Index (CPI), Exchange Rate, and Exports, for 200 countries sourced from "The World Bank." The data represents various financial service aspects, such as credit unions, banks, insurance companies, and investment funds, and covers the period from the past to the present.</a:t>
            </a:r>
          </a:p>
          <a:p>
            <a:pPr algn="just"/>
            <a:endParaRPr lang="en-US" dirty="0">
              <a:cs typeface="Arial"/>
            </a:endParaRPr>
          </a:p>
        </p:txBody>
      </p:sp>
    </p:spTree>
    <p:extLst>
      <p:ext uri="{BB962C8B-B14F-4D97-AF65-F5344CB8AC3E}">
        <p14:creationId xmlns:p14="http://schemas.microsoft.com/office/powerpoint/2010/main" val="14875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E1B-A4AD-64E0-5480-5F93EB29312E}"/>
              </a:ext>
            </a:extLst>
          </p:cNvPr>
          <p:cNvSpPr>
            <a:spLocks noGrp="1"/>
          </p:cNvSpPr>
          <p:nvPr>
            <p:ph type="title"/>
          </p:nvPr>
        </p:nvSpPr>
        <p:spPr>
          <a:xfrm>
            <a:off x="1005016" y="1381962"/>
            <a:ext cx="10030731" cy="3935705"/>
          </a:xfrm>
        </p:spPr>
        <p:txBody>
          <a:bodyPr>
            <a:normAutofit fontScale="90000"/>
          </a:bodyPr>
          <a:lstStyle/>
          <a:p>
            <a:r>
              <a:rPr lang="en-US" sz="4900" b="1" dirty="0"/>
              <a:t>Dataset information:</a:t>
            </a:r>
            <a:br>
              <a:rPr lang="en-US" b="1" dirty="0"/>
            </a:br>
            <a:br>
              <a:rPr lang="en-US" sz="2700" dirty="0">
                <a:solidFill>
                  <a:schemeClr val="tx1"/>
                </a:solidFill>
              </a:rPr>
            </a:br>
            <a:r>
              <a:rPr lang="en-US" sz="2700" dirty="0">
                <a:solidFill>
                  <a:schemeClr val="tx1"/>
                </a:solidFill>
                <a:latin typeface="Microsoft YaHei" panose="020B0503020204020204" pitchFamily="34" charset="-122"/>
                <a:ea typeface="Microsoft YaHei" panose="020B0503020204020204" pitchFamily="34" charset="-122"/>
                <a:cs typeface="+mj-lt"/>
              </a:rPr>
              <a:t>The Dataset contains three datasets CPI, EXPORTS and EXCHANGE monthly details on different countries for different year.</a:t>
            </a:r>
            <a:br>
              <a:rPr lang="en-US" sz="2700" dirty="0">
                <a:solidFill>
                  <a:schemeClr val="tx1"/>
                </a:solidFill>
                <a:latin typeface="Microsoft YaHei" panose="020B0503020204020204" pitchFamily="34" charset="-122"/>
                <a:ea typeface="Microsoft YaHei" panose="020B0503020204020204" pitchFamily="34" charset="-122"/>
                <a:cs typeface="+mj-lt"/>
              </a:rPr>
            </a:br>
            <a:br>
              <a:rPr lang="en-US" sz="2700" dirty="0">
                <a:solidFill>
                  <a:schemeClr val="tx1"/>
                </a:solidFill>
                <a:latin typeface="Microsoft YaHei" panose="020B0503020204020204" pitchFamily="34" charset="-122"/>
                <a:ea typeface="Microsoft YaHei" panose="020B0503020204020204" pitchFamily="34" charset="-122"/>
                <a:cs typeface="+mj-lt"/>
              </a:rPr>
            </a:br>
            <a:br>
              <a:rPr lang="en-US" sz="2700" dirty="0">
                <a:solidFill>
                  <a:schemeClr val="tx1"/>
                </a:solidFill>
                <a:latin typeface="Microsoft YaHei" panose="020B0503020204020204" pitchFamily="34" charset="-122"/>
                <a:ea typeface="Microsoft YaHei" panose="020B0503020204020204" pitchFamily="34" charset="-122"/>
                <a:cs typeface="+mj-lt"/>
              </a:rPr>
            </a:br>
            <a:r>
              <a:rPr lang="en-US" sz="2700" b="1" dirty="0">
                <a:solidFill>
                  <a:schemeClr val="tx1"/>
                </a:solidFill>
                <a:latin typeface="Microsoft YaHei" panose="020B0503020204020204" pitchFamily="34" charset="-122"/>
                <a:ea typeface="Microsoft YaHei" panose="020B0503020204020204" pitchFamily="34" charset="-122"/>
                <a:cs typeface="+mj-lt"/>
              </a:rPr>
              <a:t>CPI</a:t>
            </a:r>
          </a:p>
          <a:p>
            <a:r>
              <a:rPr lang="en-US" sz="2700" dirty="0">
                <a:solidFill>
                  <a:schemeClr val="tx1"/>
                </a:solidFill>
                <a:latin typeface="Microsoft YaHei" panose="020B0503020204020204" pitchFamily="34" charset="-122"/>
                <a:ea typeface="Microsoft YaHei" panose="020B0503020204020204" pitchFamily="34" charset="-122"/>
                <a:cs typeface="+mj-lt"/>
              </a:rPr>
              <a:t>Consumer Price Index (CPI) is one of the most popular measures of inflation and deflation. It measures the average change in prices.</a:t>
            </a:r>
            <a:br>
              <a:rPr lang="en-US" sz="2700" dirty="0">
                <a:ea typeface="+mj-lt"/>
                <a:cs typeface="+mj-lt"/>
              </a:rPr>
            </a:br>
            <a:endParaRPr lang="en-US" sz="2700" dirty="0">
              <a:ea typeface="+mj-lt"/>
              <a:cs typeface="+mj-lt"/>
            </a:endParaRPr>
          </a:p>
          <a:p>
            <a:pPr algn="just"/>
            <a:endParaRPr lang="en-US" sz="2000" dirty="0">
              <a:ea typeface="+mj-lt"/>
              <a:cs typeface="+mj-lt"/>
            </a:endParaRPr>
          </a:p>
        </p:txBody>
      </p:sp>
      <p:sp>
        <p:nvSpPr>
          <p:cNvPr id="5" name="Slide Number Placeholder 4">
            <a:extLst>
              <a:ext uri="{FF2B5EF4-FFF2-40B4-BE49-F238E27FC236}">
                <a16:creationId xmlns:a16="http://schemas.microsoft.com/office/drawing/2014/main" id="{4AD478A9-0322-3EB8-4788-D5AD9DB35ABA}"/>
              </a:ext>
            </a:extLst>
          </p:cNvPr>
          <p:cNvSpPr>
            <a:spLocks noGrp="1"/>
          </p:cNvSpPr>
          <p:nvPr>
            <p:ph type="sldNum" sz="quarter" idx="12"/>
          </p:nvPr>
        </p:nvSpPr>
        <p:spPr/>
        <p:txBody>
          <a:bodyPr>
            <a:normAutofit/>
          </a:bodyPr>
          <a:lstStyle/>
          <a:p>
            <a:fld id="{D57F1E4F-1CFF-5643-939E-02111984F565}" type="slidenum">
              <a:rPr lang="en-US" dirty="0"/>
              <a:t>5</a:t>
            </a:fld>
            <a:endParaRPr lang="en-US"/>
          </a:p>
        </p:txBody>
      </p:sp>
    </p:spTree>
    <p:extLst>
      <p:ext uri="{BB962C8B-B14F-4D97-AF65-F5344CB8AC3E}">
        <p14:creationId xmlns:p14="http://schemas.microsoft.com/office/powerpoint/2010/main" val="23990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1120345" y="1227438"/>
            <a:ext cx="9915401" cy="4291913"/>
          </a:xfrm>
        </p:spPr>
        <p:txBody>
          <a:bodyPr>
            <a:normAutofit fontScale="90000"/>
          </a:bodyPr>
          <a:lstStyle/>
          <a:p>
            <a:br>
              <a:rPr lang="en-US" dirty="0">
                <a:ea typeface="+mj-lt"/>
                <a:cs typeface="+mj-lt"/>
              </a:rPr>
            </a:br>
            <a:endParaRPr lang="en-US" dirty="0">
              <a:solidFill>
                <a:schemeClr val="tx1"/>
              </a:solidFill>
              <a:ea typeface="+mj-lt"/>
              <a:cs typeface="+mj-lt"/>
            </a:endParaRPr>
          </a:p>
          <a:p>
            <a:pPr algn="just"/>
            <a:r>
              <a:rPr lang="en-US" sz="2700" b="1" dirty="0">
                <a:solidFill>
                  <a:schemeClr val="tx1"/>
                </a:solidFill>
                <a:latin typeface="Microsoft YaHei" panose="020B0503020204020204" pitchFamily="34" charset="-122"/>
                <a:ea typeface="Microsoft YaHei" panose="020B0503020204020204" pitchFamily="34" charset="-122"/>
                <a:cs typeface="+mj-lt"/>
              </a:rPr>
              <a:t>EXPORTS</a:t>
            </a:r>
          </a:p>
          <a:p>
            <a:pPr algn="just"/>
            <a:r>
              <a:rPr lang="en-US" sz="2700" dirty="0">
                <a:solidFill>
                  <a:schemeClr val="tx1"/>
                </a:solidFill>
                <a:latin typeface="Microsoft YaHei" panose="020B0503020204020204" pitchFamily="34" charset="-122"/>
                <a:ea typeface="Microsoft YaHei" panose="020B0503020204020204" pitchFamily="34" charset="-122"/>
                <a:cs typeface="+mj-lt"/>
              </a:rPr>
              <a:t>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a:t>
            </a:r>
          </a:p>
          <a:p>
            <a:endParaRPr lang="en-US" dirty="0">
              <a:ea typeface="+mj-lt"/>
              <a:cs typeface="+mj-lt"/>
            </a:endParaRPr>
          </a:p>
          <a:p>
            <a:endParaRPr lang="en-US" dirty="0"/>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normAutofit/>
          </a:bodyPr>
          <a:lstStyle/>
          <a:p>
            <a:fld id="{D57F1E4F-1CFF-5643-939E-02111984F565}" type="slidenum">
              <a:rPr lang="en-US" dirty="0"/>
              <a:t>6</a:t>
            </a:fld>
            <a:endParaRPr lang="en-US"/>
          </a:p>
        </p:txBody>
      </p:sp>
    </p:spTree>
    <p:extLst>
      <p:ext uri="{BB962C8B-B14F-4D97-AF65-F5344CB8AC3E}">
        <p14:creationId xmlns:p14="http://schemas.microsoft.com/office/powerpoint/2010/main" val="154803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EBE-3B7B-1F96-C8C7-C5EBF2508B4C}"/>
              </a:ext>
            </a:extLst>
          </p:cNvPr>
          <p:cNvSpPr>
            <a:spLocks noGrp="1"/>
          </p:cNvSpPr>
          <p:nvPr>
            <p:ph type="title"/>
          </p:nvPr>
        </p:nvSpPr>
        <p:spPr>
          <a:xfrm>
            <a:off x="1136822" y="442537"/>
            <a:ext cx="10132541" cy="5604036"/>
          </a:xfrm>
        </p:spPr>
        <p:txBody>
          <a:bodyPr>
            <a:normAutofit/>
          </a:bodyPr>
          <a:lstStyle/>
          <a:p>
            <a:pPr algn="just"/>
            <a:br>
              <a:rPr lang="en-US" sz="2800" b="1" dirty="0">
                <a:ea typeface="+mj-lt"/>
                <a:cs typeface="+mj-lt"/>
              </a:rPr>
            </a:br>
            <a:r>
              <a:rPr lang="en-US" sz="2400" b="1" dirty="0">
                <a:solidFill>
                  <a:schemeClr val="tx1"/>
                </a:solidFill>
                <a:latin typeface="Microsoft YaHei" panose="020B0503020204020204" pitchFamily="34" charset="-122"/>
                <a:ea typeface="Microsoft YaHei" panose="020B0503020204020204" pitchFamily="34" charset="-122"/>
                <a:cs typeface="+mj-lt"/>
              </a:rPr>
              <a:t>EXCHANGE</a:t>
            </a:r>
            <a:endParaRPr lang="en-US" sz="2400" dirty="0">
              <a:solidFill>
                <a:schemeClr val="tx1"/>
              </a:solidFill>
              <a:latin typeface="Microsoft YaHei" panose="020B0503020204020204" pitchFamily="34" charset="-122"/>
              <a:ea typeface="Microsoft YaHei" panose="020B0503020204020204" pitchFamily="34" charset="-122"/>
              <a:cs typeface="+mj-lt"/>
            </a:endParaRP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In finance, an exchange rate is the rate at which one currency will be exchanged for another currency. There are many ways to measure an exchange rate. The most common way is to</a:t>
            </a:r>
            <a:r>
              <a:rPr lang="en-US" sz="2400" b="1" dirty="0">
                <a:solidFill>
                  <a:schemeClr val="tx1"/>
                </a:solidFill>
                <a:latin typeface="Microsoft YaHei" panose="020B0503020204020204" pitchFamily="34" charset="-122"/>
                <a:ea typeface="Microsoft YaHei" panose="020B0503020204020204" pitchFamily="34" charset="-122"/>
                <a:cs typeface="+mj-lt"/>
              </a:rPr>
              <a:t> </a:t>
            </a:r>
            <a:r>
              <a:rPr lang="en-US" sz="2400" dirty="0">
                <a:solidFill>
                  <a:schemeClr val="tx1"/>
                </a:solidFill>
                <a:latin typeface="Microsoft YaHei" panose="020B0503020204020204" pitchFamily="34" charset="-122"/>
                <a:ea typeface="Microsoft YaHei" panose="020B0503020204020204" pitchFamily="34" charset="-122"/>
                <a:cs typeface="+mj-lt"/>
              </a:rPr>
              <a:t>measure a bilateral exchange rate. A bilateral exchange rate refers to the value of one currency relative to another. Bilateral exchange rates are typically quoted against the US dollar (USD), as it is the most traded currency globally.</a:t>
            </a:r>
          </a:p>
          <a:p>
            <a:endParaRPr lang="en-US" sz="2800" dirty="0"/>
          </a:p>
        </p:txBody>
      </p:sp>
      <p:sp>
        <p:nvSpPr>
          <p:cNvPr id="5" name="Slide Number Placeholder 4">
            <a:extLst>
              <a:ext uri="{FF2B5EF4-FFF2-40B4-BE49-F238E27FC236}">
                <a16:creationId xmlns:a16="http://schemas.microsoft.com/office/drawing/2014/main" id="{E7FD321B-E05C-A5EF-9DAE-09805B332475}"/>
              </a:ext>
            </a:extLst>
          </p:cNvPr>
          <p:cNvSpPr>
            <a:spLocks noGrp="1"/>
          </p:cNvSpPr>
          <p:nvPr>
            <p:ph type="sldNum" sz="quarter" idx="12"/>
          </p:nvPr>
        </p:nvSpPr>
        <p:spPr/>
        <p:txBody>
          <a:bodyPr>
            <a:normAutofit/>
          </a:bodyPr>
          <a:lstStyle/>
          <a:p>
            <a:fld id="{D57F1E4F-1CFF-5643-939E-02111984F565}" type="slidenum">
              <a:rPr lang="en-US" dirty="0"/>
              <a:t>7</a:t>
            </a:fld>
            <a:endParaRPr lang="en-US"/>
          </a:p>
        </p:txBody>
      </p:sp>
    </p:spTree>
    <p:extLst>
      <p:ext uri="{BB962C8B-B14F-4D97-AF65-F5344CB8AC3E}">
        <p14:creationId xmlns:p14="http://schemas.microsoft.com/office/powerpoint/2010/main" val="220502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881E5-E1E5-0EDE-7A4D-A9005F334517}"/>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6" name="Content Placeholder 7">
            <a:extLst>
              <a:ext uri="{FF2B5EF4-FFF2-40B4-BE49-F238E27FC236}">
                <a16:creationId xmlns:a16="http://schemas.microsoft.com/office/drawing/2014/main" id="{07B007D5-2E6E-BC3C-3D35-50897EE69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465" y="2057400"/>
            <a:ext cx="7179733" cy="4038600"/>
          </a:xfrm>
        </p:spPr>
      </p:pic>
      <p:sp>
        <p:nvSpPr>
          <p:cNvPr id="8" name="TextBox 7">
            <a:extLst>
              <a:ext uri="{FF2B5EF4-FFF2-40B4-BE49-F238E27FC236}">
                <a16:creationId xmlns:a16="http://schemas.microsoft.com/office/drawing/2014/main" id="{F1373951-4997-4611-2432-E2EA339CB84A}"/>
              </a:ext>
            </a:extLst>
          </p:cNvPr>
          <p:cNvSpPr txBox="1"/>
          <p:nvPr/>
        </p:nvSpPr>
        <p:spPr>
          <a:xfrm>
            <a:off x="1219199" y="860854"/>
            <a:ext cx="4423720" cy="769441"/>
          </a:xfrm>
          <a:prstGeom prst="rect">
            <a:avLst/>
          </a:prstGeom>
          <a:noFill/>
        </p:spPr>
        <p:txBody>
          <a:bodyPr wrap="square">
            <a:spAutoFit/>
          </a:bodyPr>
          <a:lstStyle/>
          <a:p>
            <a:r>
              <a:rPr lang="en-US" sz="4400" b="1" dirty="0">
                <a:solidFill>
                  <a:srgbClr val="A6B727"/>
                </a:solidFill>
              </a:rPr>
              <a:t>ARCHITECTURE</a:t>
            </a:r>
            <a:endParaRPr lang="en-US" sz="4400" dirty="0"/>
          </a:p>
        </p:txBody>
      </p:sp>
    </p:spTree>
    <p:extLst>
      <p:ext uri="{BB962C8B-B14F-4D97-AF65-F5344CB8AC3E}">
        <p14:creationId xmlns:p14="http://schemas.microsoft.com/office/powerpoint/2010/main" val="78561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57F-944C-81E2-BF82-AAE7D1957AAE}"/>
              </a:ext>
            </a:extLst>
          </p:cNvPr>
          <p:cNvSpPr>
            <a:spLocks noGrp="1"/>
          </p:cNvSpPr>
          <p:nvPr>
            <p:ph type="title"/>
          </p:nvPr>
        </p:nvSpPr>
        <p:spPr>
          <a:xfrm>
            <a:off x="1143000" y="669155"/>
            <a:ext cx="2674746" cy="871319"/>
          </a:xfrm>
        </p:spPr>
        <p:txBody>
          <a:bodyPr>
            <a:normAutofit fontScale="90000"/>
          </a:bodyPr>
          <a:lstStyle/>
          <a:p>
            <a:r>
              <a:rPr lang="en-US" b="1" dirty="0"/>
              <a:t>INSIGHTS:</a:t>
            </a:r>
          </a:p>
        </p:txBody>
      </p:sp>
      <p:sp>
        <p:nvSpPr>
          <p:cNvPr id="4" name="Slide Number Placeholder 3">
            <a:extLst>
              <a:ext uri="{FF2B5EF4-FFF2-40B4-BE49-F238E27FC236}">
                <a16:creationId xmlns:a16="http://schemas.microsoft.com/office/drawing/2014/main" id="{6BCEF2EE-4AF3-9CC4-6D86-CC7D9F299565}"/>
              </a:ext>
            </a:extLst>
          </p:cNvPr>
          <p:cNvSpPr>
            <a:spLocks noGrp="1"/>
          </p:cNvSpPr>
          <p:nvPr>
            <p:ph type="sldNum" sz="quarter" idx="12"/>
          </p:nvPr>
        </p:nvSpPr>
        <p:spPr/>
        <p:txBody>
          <a:bodyPr>
            <a:normAutofit/>
          </a:bodyPr>
          <a:lstStyle/>
          <a:p>
            <a:fld id="{D57F1E4F-1CFF-5643-939E-02111984F565}" type="slidenum">
              <a:rPr lang="en-US" dirty="0"/>
              <a:t>9</a:t>
            </a:fld>
            <a:endParaRPr lang="en-US" dirty="0"/>
          </a:p>
        </p:txBody>
      </p:sp>
      <p:pic>
        <p:nvPicPr>
          <p:cNvPr id="5" name="Content Placeholder 4">
            <a:extLst>
              <a:ext uri="{FF2B5EF4-FFF2-40B4-BE49-F238E27FC236}">
                <a16:creationId xmlns:a16="http://schemas.microsoft.com/office/drawing/2014/main" id="{E8A707A8-6E25-923E-50CC-79C42D79F9C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3373" y="2263441"/>
            <a:ext cx="5930292" cy="3249922"/>
          </a:xfrm>
        </p:spPr>
      </p:pic>
      <p:pic>
        <p:nvPicPr>
          <p:cNvPr id="8" name="Picture 7">
            <a:extLst>
              <a:ext uri="{FF2B5EF4-FFF2-40B4-BE49-F238E27FC236}">
                <a16:creationId xmlns:a16="http://schemas.microsoft.com/office/drawing/2014/main" id="{E06C7511-73D4-393E-FADE-614F9A2EE3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4897" y="2263442"/>
            <a:ext cx="5633730" cy="3163376"/>
          </a:xfrm>
          <a:prstGeom prst="rect">
            <a:avLst/>
          </a:prstGeom>
        </p:spPr>
      </p:pic>
    </p:spTree>
    <p:extLst>
      <p:ext uri="{BB962C8B-B14F-4D97-AF65-F5344CB8AC3E}">
        <p14:creationId xmlns:p14="http://schemas.microsoft.com/office/powerpoint/2010/main" val="79841333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271</TotalTime>
  <Words>584</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Microsoft YaHei</vt:lpstr>
      <vt:lpstr>Arial</vt:lpstr>
      <vt:lpstr>Calibri</vt:lpstr>
      <vt:lpstr>Century Gothic</vt:lpstr>
      <vt:lpstr>Corbel</vt:lpstr>
      <vt:lpstr>Microsoft New Tai Lue</vt:lpstr>
      <vt:lpstr>Basis</vt:lpstr>
      <vt:lpstr>DELOITTE Case Study</vt:lpstr>
      <vt:lpstr>Project details:</vt:lpstr>
      <vt:lpstr>Objective:   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 </vt:lpstr>
      <vt:lpstr>PowerPoint Presentation</vt:lpstr>
      <vt:lpstr>Dataset information:  The Dataset contains three datasets CPI, EXPORTS and EXCHANGE monthly details on different countries for different year.   CPI Consumer Price Index (CPI) is one of the most popular measures of inflation and deflation. It measures the average change in prices.  </vt:lpstr>
      <vt:lpstr>  EXPORTS 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  </vt:lpstr>
      <vt:lpstr> EXCHANGE In finance, an exchange rate is the rate at which one currency will be exchanged for another currency. There are many ways to measure an exchange rate. The most common way is to measure a bilateral exchange rate. A bilateral exchange rate refers to the value of one currency relative to another. Bilateral exchange rates are typically quoted against the US dollar (USD), as it is the most traded currency globally. </vt:lpstr>
      <vt:lpstr>PowerPoint Presentation</vt:lpstr>
      <vt:lpstr>INSIGHTS:</vt:lpstr>
      <vt:lpstr>PowerPoint Presentation</vt:lpstr>
      <vt:lpstr>PowerPoint Presentation</vt:lpstr>
      <vt:lpstr>Key indicators displaying a summary of effect on different countries by CPI, EXCHANGE and EXPORTS rate  1. Impact of inflation of different countries 2. Calculation of compound annual growth rate on different countries for different year (1998 to 2018) 3. Calculation of year of year growth rate on different countries for different year 4. Impact of exchange rate on different countries for different year 5. Impact of export rate on different countries for different year </vt:lpstr>
      <vt:lpstr>QUESTIONS:  </vt:lpstr>
      <vt:lpstr>Q 3) What techniques were you using for data pre-processing?  Removing unwanted attributes.  Visualizing relation of independent variables with each other and output variables.  Checking and changing Distribution of continuous values.  Removing outliers.  Cleaning data and imputing if null values are present.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Onkar Arjunwade</cp:lastModifiedBy>
  <cp:revision>473</cp:revision>
  <dcterms:created xsi:type="dcterms:W3CDTF">2022-10-12T14:46:04Z</dcterms:created>
  <dcterms:modified xsi:type="dcterms:W3CDTF">2023-07-22T02:44:03Z</dcterms:modified>
</cp:coreProperties>
</file>