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CD02-BECA-E24C-5FE4-DAF1711D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118A-BBAC-195D-80CF-6D6DE7C8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FAF98-DF28-A409-EC57-1194AD03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C1EA-7306-5579-E5F5-EF18E656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283A-E396-DA5E-5E6F-9C093456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9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8A9F-9BA5-F487-5565-904DADBE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9F29E-989D-0D1A-086E-ADDC2B99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9BF80-D608-E4B3-B21F-45BB8D83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64E0D-061B-D1A4-0C4E-4D517029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9786-FC9E-E07C-A8F2-86A430904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D3ADB-8087-72A9-7F78-918F6CA2A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4D50-09C1-E7B6-C42C-D747446DB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7981-C137-21D6-475C-71599BBE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C2C1-3E3D-A495-2C35-B7132B0C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B2392-CED3-CF84-5906-6FC62EF2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1097-F659-CAF5-6AE6-ED47B356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BFDA-1B75-BAAF-695B-5181ADA6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1146-9394-C7CF-DA1F-34DDCFC6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F502-C852-FB85-24B4-5D95BF30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08E7-1634-06A7-A3CA-3B17377F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32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2D0E-F744-974F-D504-09D0DF2E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1961-3FC7-63A2-3866-DAA8AD56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419C4-0D86-7ACE-86D0-13A4A016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40A-F219-4EC3-F119-FA9AB900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366A-81E0-673E-2568-44AEEE31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3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2FA8-14F2-7877-A664-E69C3294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DC4A-F562-3B6A-3BE8-022C0D7D9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4B769-B53D-7BAF-3D01-1E94999A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6CCFA-71ED-E8DB-8758-E2EAE2C5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D307F-0F76-0062-E5D7-E770A715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F476A-F92D-440F-EBA4-80BA4F42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73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5785-8ACD-F016-073F-5B70B7AF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003B2-B98E-59C8-79BF-0F67AB91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5B9D5-B7B8-5EB4-F104-44AE248E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8C96E-8C90-F8C2-A7DC-8766ED07D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DB7A0-1766-684D-AD3E-2B3A43CE9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794CF-B69F-83C2-D9FA-ED336A54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B0C7C-60CA-AB45-1D30-2D94CA8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EBA0-89C7-C928-699C-0B5956F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D238-A09B-05E0-DA5A-0E687A36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07519-EB5A-E939-23C4-1D4EE80F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48C39-6548-3349-D002-F43B78AF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87E4F-0A43-0F6C-C2F9-FB6B8E5E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5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64CB7-6674-1489-FE6E-D08AA953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4265D-4C51-17BD-8F9D-47AD0DE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B99B3-E6D9-8EB1-4E7E-60D64A36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EC6-3484-50E7-9DF4-BDB14695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6597-27A5-D5CC-04ED-372A4AB80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3002-A0CB-3735-6A88-DD567F6B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B38C1-6A39-C265-C44E-A73E2BE3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BB5DA-D045-B7FC-520B-3659C971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56E7-0BF0-5CA2-E7BE-C9ADEB68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6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57CA-C20E-C60F-E19C-749E01AC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6C0003-12B7-95D7-50AE-2AE74323C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3EA3C-A4F9-7E20-06A0-74B3619E3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05692-1483-BC7B-BF84-EEF6F6A9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C1E7D-D9DE-3B6C-5705-0486B1B8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C6E1-6D99-598E-3FAD-D1094661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D11D3-EBED-A628-BE1F-3BC2674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A1FA-36B9-2B14-B1C7-1FE6611E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0EEC-8FD2-DB0E-80FD-693A6F3A4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E812-BCCA-4F32-BC42-C200074649D8}" type="datetimeFigureOut">
              <a:rPr lang="en-IN" smtClean="0"/>
              <a:t>13-07-2022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5EAA-9978-D930-E06E-8CEABC299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9E544-52A5-7784-BEFE-53648B157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B15A0-074D-4A58-9CA2-0CAA3B7D0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D3A53-65B5-221D-82C5-C35D28D79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1" y="1494286"/>
            <a:ext cx="8115300" cy="431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CC7FE-9771-DA22-C1FF-9E1C58658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306" y="1081536"/>
            <a:ext cx="2847975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9C9DF-3AB0-A3D3-B456-9F63FC493C34}"/>
              </a:ext>
            </a:extLst>
          </p:cNvPr>
          <p:cNvSpPr txBox="1"/>
          <p:nvPr/>
        </p:nvSpPr>
        <p:spPr>
          <a:xfrm>
            <a:off x="3329821" y="301924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PHOTO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F0CD16-409F-5DB2-2516-D54EC6E543C2}"/>
              </a:ext>
            </a:extLst>
          </p:cNvPr>
          <p:cNvSpPr txBox="1"/>
          <p:nvPr/>
        </p:nvSpPr>
        <p:spPr>
          <a:xfrm>
            <a:off x="9327878" y="301924"/>
            <a:ext cx="199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REWORKED PHOTO</a:t>
            </a:r>
          </a:p>
        </p:txBody>
      </p:sp>
    </p:spTree>
    <p:extLst>
      <p:ext uri="{BB962C8B-B14F-4D97-AF65-F5344CB8AC3E}">
        <p14:creationId xmlns:p14="http://schemas.microsoft.com/office/powerpoint/2010/main" val="29908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2022-07-13T12:01:47Z</dcterms:created>
  <dcterms:modified xsi:type="dcterms:W3CDTF">2022-07-13T12:02:19Z</dcterms:modified>
</cp:coreProperties>
</file>