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8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25391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Objective &amp; Scope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29413" y="826322"/>
            <a:ext cx="1709130" cy="46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b="1" dirty="0"/>
              <a:t>Objective</a:t>
            </a:r>
            <a:endParaRPr sz="1600" b="1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347614"/>
            <a:ext cx="84249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identify the set of valuable customers from a pool of customer base that should be targeted to pitch a product based on demographics</a:t>
            </a:r>
            <a:r>
              <a:rPr kumimoji="0" lang="en-I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previous purchase pattern 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276622"/>
            <a:ext cx="17281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367" y="2787774"/>
            <a:ext cx="837508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develop a model that will identify the right set of customer who are likely to make a purchase in future</a:t>
            </a:r>
            <a:r>
              <a:rPr kumimoji="0" lang="en-I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generate revenue for </a:t>
            </a:r>
            <a:r>
              <a:rPr lang="en-IN" dirty="0"/>
              <a:t>Sprocket Central Pty Ltd.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2216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7216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 have been provided 3 Dataset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36787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Transactions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Customer Demographics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Customer Address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2427734"/>
            <a:ext cx="856895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above 3 dataset</a:t>
            </a:r>
            <a:r>
              <a:rPr lang="en-US" dirty="0"/>
              <a:t>s have been combined to create a new set unique records and profit is calculated.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Profit =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list_price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–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standard_cost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have based all our exploration on the basis of Profit </a:t>
            </a:r>
            <a:r>
              <a:rPr lang="en-US" dirty="0"/>
              <a:t>that is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to identify the set of attributes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causing the maximum variability in profit for </a:t>
            </a:r>
            <a:r>
              <a:rPr lang="en-IN" dirty="0"/>
              <a:t>Sprocket Central Pty Ltd.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30766" y="1078623"/>
            <a:ext cx="4134600" cy="1618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Females contributes nearly 50% of the purchase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Male contributes approx. 48% of total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51" y="3044078"/>
            <a:ext cx="4072866" cy="19191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4A3D4-F553-40C3-8CDD-00ED6BD6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51" y="915567"/>
            <a:ext cx="4072866" cy="19442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Shape 82"/>
          <p:cNvSpPr/>
          <p:nvPr/>
        </p:nvSpPr>
        <p:spPr>
          <a:xfrm>
            <a:off x="353225" y="3147814"/>
            <a:ext cx="4134600" cy="135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Age Buckets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Age group of 41-50 makes up 34% of the total purchase as well as contributes the same toward profit.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30766" y="1078623"/>
            <a:ext cx="4134600" cy="108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Brand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Solex</a:t>
            </a:r>
            <a:r>
              <a:rPr lang="en-US" sz="1200" dirty="0"/>
              <a:t> and </a:t>
            </a:r>
            <a:r>
              <a:rPr lang="en-US" sz="1200" dirty="0"/>
              <a:t>WeareA2B are two main contributors towards profit generation for </a:t>
            </a:r>
            <a:r>
              <a:rPr lang="en-IN" sz="1200" dirty="0"/>
              <a:t>Sprocket Central Pty Ltd, contributing 22% and 25% respectively.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2"/>
          <p:cNvSpPr/>
          <p:nvPr/>
        </p:nvSpPr>
        <p:spPr>
          <a:xfrm>
            <a:off x="353225" y="3147814"/>
            <a:ext cx="4134600" cy="114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Product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Nearly 75% of the customer buy the standard of bicycle.</a:t>
            </a:r>
            <a:endParaRPr lang="en-US" dirty="0"/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65875-D00B-42A0-AC72-140E22DF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37" y="878560"/>
            <a:ext cx="4088880" cy="20691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E38CC-FC2E-4BA3-BF4A-51FDFDFE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37" y="3005786"/>
            <a:ext cx="4088880" cy="20162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7674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30766" y="1078623"/>
            <a:ext cx="4134600" cy="1618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Customers from Financial Services and Manufacturing both contributes nearly 24% towards profit generation for </a:t>
            </a:r>
            <a:r>
              <a:rPr lang="en-IN" sz="1200" dirty="0"/>
              <a:t>Sprocket Central Pty Ltd.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2"/>
          <p:cNvSpPr/>
          <p:nvPr/>
        </p:nvSpPr>
        <p:spPr>
          <a:xfrm>
            <a:off x="353225" y="3147814"/>
            <a:ext cx="4134600" cy="114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Mass Customer contributes nearly 50 % of profit generation.</a:t>
            </a:r>
            <a:endParaRPr lang="en-US" dirty="0"/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CC913-4AFA-464A-91FC-AA2BBC77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7" y="927310"/>
            <a:ext cx="4120228" cy="19324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22A3B5-783D-4428-85D1-974FF009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38" y="2966567"/>
            <a:ext cx="4143988" cy="19324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2390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30766" y="1078623"/>
            <a:ext cx="4134600" cy="114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Mode of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Online Transaction generates more profit for </a:t>
            </a:r>
            <a:r>
              <a:rPr lang="en-IN" sz="1200" dirty="0"/>
              <a:t>Sprocket Central Pty Ltd than other modes of transaction.</a:t>
            </a:r>
            <a:endParaRPr lang="en-US" sz="1200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524B87-F6AB-4A10-9942-D6E41287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44" y="932031"/>
            <a:ext cx="4584589" cy="19277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66" y="2971288"/>
            <a:ext cx="4614067" cy="20487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Shape 82"/>
          <p:cNvSpPr/>
          <p:nvPr/>
        </p:nvSpPr>
        <p:spPr>
          <a:xfrm>
            <a:off x="265159" y="3199607"/>
            <a:ext cx="3802785" cy="114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NSW contributes more than 53% out of total profits as compared to other states.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042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65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1400" b="0" dirty="0"/>
              <a:t>In order to identify the potential customers, we have done segmentation/clustering based on customer demographics.</a:t>
            </a:r>
            <a:endParaRPr sz="1400" b="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/>
              <a:t>We have used </a:t>
            </a:r>
            <a:r>
              <a:rPr lang="en-US" dirty="0" err="1"/>
              <a:t>Kmodes</a:t>
            </a:r>
            <a:r>
              <a:rPr lang="en-US" dirty="0"/>
              <a:t> clustering to form distinct clusters in order to identify potential set of customers who are likely to purchase than those who are unlikely to purchase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784</Words>
  <Application>Microsoft Office PowerPoint</Application>
  <PresentationFormat>On-screen Show 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Paul, Sanmoy</cp:lastModifiedBy>
  <cp:revision>15</cp:revision>
  <dcterms:modified xsi:type="dcterms:W3CDTF">2020-06-14T18:15:08Z</dcterms:modified>
</cp:coreProperties>
</file>