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25391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Objective &amp; Scope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29413" y="826322"/>
            <a:ext cx="1709130" cy="46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b="1" dirty="0" smtClean="0"/>
              <a:t>Objective</a:t>
            </a:r>
            <a:endParaRPr sz="1600" b="1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347614"/>
            <a:ext cx="84249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identify the set of valuable customers from a pool of customer base that should be targeted to pitch a product based on demographics</a:t>
            </a: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previous purchase pattern 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276622"/>
            <a:ext cx="17281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Scope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367" y="2787774"/>
            <a:ext cx="8375089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develop a model that will identify the right set of customer who are likely to make a purchase in future</a:t>
            </a: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generate revenue for </a:t>
            </a:r>
            <a:r>
              <a:rPr lang="en-IN" dirty="0"/>
              <a:t>Sprocket Central Pty </a:t>
            </a:r>
            <a:r>
              <a:rPr lang="en-IN" dirty="0" smtClean="0"/>
              <a:t>Ltd.</a:t>
            </a: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2216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875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3 Dataset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47353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Transactions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Customer Demographics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Customer Address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528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3</cp:revision>
  <dcterms:modified xsi:type="dcterms:W3CDTF">2020-06-14T12:22:13Z</dcterms:modified>
</cp:coreProperties>
</file>