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5" r:id="rId13"/>
    <p:sldId id="266" r:id="rId1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>
        <p:scale>
          <a:sx n="63" d="100"/>
          <a:sy n="63" d="100"/>
        </p:scale>
        <p:origin x="-3024" y="-1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sakylkinen kolmio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tsikk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9" name="Alaotsikk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i-FI" smtClean="0"/>
              <a:t>Muokkaa alaotsikon perustyyliä napsautt.</a:t>
            </a:r>
            <a:endParaRPr kumimoji="0" lang="en-US"/>
          </a:p>
        </p:txBody>
      </p:sp>
      <p:sp>
        <p:nvSpPr>
          <p:cNvPr id="28" name="Päivämäärän paikkamerkki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i-FI"/>
          </a:p>
        </p:txBody>
      </p:sp>
      <p:sp>
        <p:nvSpPr>
          <p:cNvPr id="29" name="Dian numeron paikkamerkki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ainen kolmi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asakylkinen kolmio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11" name="Suora yhdysviiv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uora yhdysviiv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tailu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5" name="Sisällön paikkamerkk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i-FI" smtClean="0"/>
              <a:t>Lisää kuva napsauttamalla kuvaketta</a:t>
            </a:r>
            <a:endParaRPr kumimoji="0" lang="en-US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orakulmainen kolmi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uora yhdysviiv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uora yhdysviiv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tsikon paikkamerkki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13" name="Tekstin paikkamerkki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  <a:p>
            <a:pPr lvl="1" eaLnBrk="1" latinLnBrk="0" hangingPunct="1"/>
            <a:r>
              <a:rPr kumimoji="0" lang="fi-FI" smtClean="0"/>
              <a:t>toinen taso</a:t>
            </a:r>
          </a:p>
          <a:p>
            <a:pPr lvl="2" eaLnBrk="1" latinLnBrk="0" hangingPunct="1"/>
            <a:r>
              <a:rPr kumimoji="0" lang="fi-FI" smtClean="0"/>
              <a:t>kolmas taso</a:t>
            </a:r>
          </a:p>
          <a:p>
            <a:pPr lvl="3" eaLnBrk="1" latinLnBrk="0" hangingPunct="1"/>
            <a:r>
              <a:rPr kumimoji="0" lang="fi-FI" smtClean="0"/>
              <a:t>neljäs taso</a:t>
            </a:r>
          </a:p>
          <a:p>
            <a:pPr lvl="4" eaLnBrk="1" latinLnBrk="0" hangingPunct="1"/>
            <a:r>
              <a:rPr kumimoji="0" lang="fi-FI" smtClean="0"/>
              <a:t>viides taso</a:t>
            </a:r>
            <a:endParaRPr kumimoji="0" lang="en-US"/>
          </a:p>
        </p:txBody>
      </p:sp>
      <p:sp>
        <p:nvSpPr>
          <p:cNvPr id="14" name="Päivämäärän paikkamerkki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6.12.2014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i-FI"/>
          </a:p>
        </p:txBody>
      </p:sp>
      <p:sp>
        <p:nvSpPr>
          <p:cNvPr id="23" name="Dian numeron paikkamerkki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WhereToGo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Hanna-Kaisa Alanne 1302710</a:t>
            </a: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Sanna Salo 1302668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Järjestelmäarkkitehtuuri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982133" y="1988840"/>
            <a:ext cx="7704667" cy="4010976"/>
          </a:xfrm>
        </p:spPr>
        <p:txBody>
          <a:bodyPr/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Elementit, joita sovellus tarvitsee vaatimusten täyttämiseen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802412" cy="331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2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fi-FI" dirty="0" smtClean="0"/>
          </a:p>
          <a:p>
            <a:endParaRPr lang="fi-FI" dirty="0"/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Käyttöliittymä</a:t>
            </a: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Sisätilapaikannuskomponentti</a:t>
            </a: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Navigointikomponentti</a:t>
            </a:r>
          </a:p>
          <a:p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Autentikointikomponentti</a:t>
            </a:r>
            <a:endParaRPr lang="fi-FI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Kartta- ja reittitietokanta</a:t>
            </a:r>
          </a:p>
          <a:p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Metropolian</a:t>
            </a: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 tietokannat</a:t>
            </a: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Käyttäjätietokanta</a:t>
            </a:r>
          </a:p>
        </p:txBody>
      </p:sp>
    </p:spTree>
    <p:extLst>
      <p:ext uri="{BB962C8B-B14F-4D97-AF65-F5344CB8AC3E}">
        <p14:creationId xmlns:p14="http://schemas.microsoft.com/office/powerpoint/2010/main" val="20394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Käyttöliittymä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08" y="1882775"/>
            <a:ext cx="67299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052736"/>
            <a:ext cx="7308083" cy="49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WhereToGo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Sovellus, jonka avulla käyttäjä löytää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Tyhjät luokat kampuksella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Tavoittelemansa opettajan</a:t>
            </a:r>
          </a:p>
          <a:p>
            <a:pPr marL="457200" lvl="1" indent="0">
              <a:buNone/>
            </a:pPr>
            <a:endParaRPr lang="fi-FI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457200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Lisäksi helpottaa esimerkiksi muualta tulleita opiskelijoita löytämään luokkatiloihin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35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Käyttötapauskaavio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163762"/>
            <a:ext cx="5905500" cy="4010025"/>
          </a:xfrm>
        </p:spPr>
      </p:pic>
    </p:spTree>
    <p:extLst>
      <p:ext uri="{BB962C8B-B14F-4D97-AF65-F5344CB8AC3E}">
        <p14:creationId xmlns:p14="http://schemas.microsoft.com/office/powerpoint/2010/main" val="41683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Käyttäjäskenaariot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Käyttäjä haluaa löytää tyhjän luokan</a:t>
            </a:r>
          </a:p>
          <a:p>
            <a:pPr marL="914400" lvl="1" indent="-514350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Yleisnäkymässä lista vapaista ja vapautuvista luokista</a:t>
            </a:r>
          </a:p>
          <a:p>
            <a:pPr marL="1314450" lvl="2" indent="-514350"/>
            <a:endParaRPr lang="fi-FI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4450" lvl="2" indent="-514350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Valitse luokka</a:t>
            </a:r>
          </a:p>
          <a:p>
            <a:pPr marL="1314450" lvl="2" indent="-514350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Näkymä vaihtuu karttaan</a:t>
            </a:r>
          </a:p>
          <a:p>
            <a:pPr marL="1314450" lvl="2" indent="-514350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Kartalle piirtyy reitti valittuun luokkaan</a:t>
            </a:r>
          </a:p>
          <a:p>
            <a:pPr marL="1314450" lvl="2" indent="-514350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Hakupalkin avulla voi hakea opettajaa ja luokkaa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860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2. Käyttäjä haluaa löytää opettajan            kampukselta</a:t>
            </a:r>
          </a:p>
          <a:p>
            <a:pPr lvl="1"/>
            <a:endParaRPr lang="fi-FI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Yleisnäkymässä on vapaiden luokkien lisäksi hakupalkki</a:t>
            </a:r>
          </a:p>
          <a:p>
            <a:pPr lvl="2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Kirjoita hakupalkkiin opettajan nimi</a:t>
            </a:r>
          </a:p>
          <a:p>
            <a:pPr lvl="2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Opettajan ollessa tavoitettavissa, näkymä vaihtuu karttaan, ja reitti piirtyy kartalle</a:t>
            </a:r>
          </a:p>
          <a:p>
            <a:pPr lvl="2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Opettajan ollessa tavoittamattomissa näkymään ilmestyy teksti ”</a:t>
            </a:r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914400" lvl="2" indent="0">
              <a:buNone/>
            </a:pPr>
            <a:endParaRPr lang="fi-FI" dirty="0" smtClean="0"/>
          </a:p>
          <a:p>
            <a:pPr lvl="2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561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fi-FI" dirty="0" smtClean="0"/>
              <a:t>3</a:t>
            </a: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. Opettaja määrittää itsensä</a:t>
            </a:r>
          </a:p>
          <a:p>
            <a:pPr marL="0" indent="0">
              <a:buNone/>
            </a:pP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 paikalla-/poissaolevaksi 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Opettaja kirjautuu järjestelmään</a:t>
            </a:r>
          </a:p>
          <a:p>
            <a:pPr lvl="2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Läsnäolon määritys nappia painamalla</a:t>
            </a:r>
          </a:p>
          <a:p>
            <a:pPr marL="914400" lvl="2" indent="0">
              <a:buNone/>
            </a:pP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564904"/>
            <a:ext cx="203863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Funktionaaliset vaatimukset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Yleiset: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Sisään- ja uloskirjautuminen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Tuubi-tunnukset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Ilmainen sovellus</a:t>
            </a:r>
          </a:p>
          <a:p>
            <a:pPr lvl="1"/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, Windows</a:t>
            </a:r>
          </a:p>
          <a:p>
            <a:pPr lvl="1"/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Luokkien etsiminen: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Käyttäjän tunnistaminen ja sijainnin määrittäminen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Lista luokista yleisnäkymässä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Kartalle ilmestyy reitti valittuun luokkaan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688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Opettajan etsiminen: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Käyttäjän tunnistaminen ja sijainnin määrittäminen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Yleisnäkymässä hakupalkki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Opettajan sijainnin määritettyä, karttaan piirtyy reitti</a:t>
            </a:r>
          </a:p>
          <a:p>
            <a:pPr lvl="1"/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Opettaja sallii/estää paikannuksen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Käyttäjän tunnistaminen ja sijainnin määrittäminen</a:t>
            </a:r>
          </a:p>
          <a:p>
            <a:pPr lvl="1"/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Mahdollisuus valita sallitaanko/estetäänkö paikannus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Ei-funktionaaliset vaatimukset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Käyttäjällä mobiililaite tai </a:t>
            </a:r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endParaRPr lang="fi-FI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Käyttöjärjestelmä, joka tukee sovellusta</a:t>
            </a:r>
          </a:p>
          <a:p>
            <a:r>
              <a:rPr lang="fi-F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-yhteys, jotta paikannus onnistuu</a:t>
            </a: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Napit sopivan kokoisia</a:t>
            </a: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Ulkoasun oltava selkeä</a:t>
            </a: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Sovelluksen testaus ennen julkaisua</a:t>
            </a:r>
          </a:p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Suurikaan kuormitus ei hidasta sovellusta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rmo">
  <a:themeElements>
    <a:clrScheme name="Tarm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rm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arm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330</TotalTime>
  <Words>224</Words>
  <Application>Microsoft Office PowerPoint</Application>
  <PresentationFormat>Näytössä katseltava diaesitys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4" baseType="lpstr">
      <vt:lpstr>Tarmo</vt:lpstr>
      <vt:lpstr>WhereToGo</vt:lpstr>
      <vt:lpstr>WhereToGo</vt:lpstr>
      <vt:lpstr>Käyttötapauskaavio</vt:lpstr>
      <vt:lpstr>Käyttäjäskenaariot</vt:lpstr>
      <vt:lpstr>PowerPoint-esitys</vt:lpstr>
      <vt:lpstr>PowerPoint-esitys</vt:lpstr>
      <vt:lpstr>Funktionaaliset vaatimukset</vt:lpstr>
      <vt:lpstr>PowerPoint-esitys</vt:lpstr>
      <vt:lpstr>Ei-funktionaaliset vaatimukset</vt:lpstr>
      <vt:lpstr>Järjestelmäarkkitehtuuri</vt:lpstr>
      <vt:lpstr>PowerPoint-esitys</vt:lpstr>
      <vt:lpstr>Käyttöliittymä</vt:lpstr>
      <vt:lpstr>PowerPoint-esitys</vt:lpstr>
    </vt:vector>
  </TitlesOfParts>
  <Company>Metropolia AMK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OTSIKKO</dc:title>
  <dc:creator>Hanna-Kaisa Alanne</dc:creator>
  <cp:lastModifiedBy>Hanna</cp:lastModifiedBy>
  <cp:revision>22</cp:revision>
  <dcterms:created xsi:type="dcterms:W3CDTF">2014-12-05T07:53:23Z</dcterms:created>
  <dcterms:modified xsi:type="dcterms:W3CDTF">2014-12-06T16:11:37Z</dcterms:modified>
</cp:coreProperties>
</file>