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6" r:id="rId9"/>
    <p:sldId id="267" r:id="rId10"/>
    <p:sldId id="268" r:id="rId11"/>
    <p:sldId id="260" r:id="rId12"/>
    <p:sldId id="261" r:id="rId13"/>
    <p:sldId id="269" r:id="rId14"/>
    <p:sldId id="262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28cd5521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28cd5521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28cd5521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28cd5521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28cd5521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28cd5521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28cd5521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28cd5521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28cd5521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28cd5521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28cd5521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28cd5521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Market Price Prediction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D5F8-13F6-FEFC-5654-BD57BAEE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</a:p>
        </p:txBody>
      </p:sp>
    </p:spTree>
    <p:extLst>
      <p:ext uri="{BB962C8B-B14F-4D97-AF65-F5344CB8AC3E}">
        <p14:creationId xmlns:p14="http://schemas.microsoft.com/office/powerpoint/2010/main" val="225796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Techonologies</a:t>
            </a:r>
            <a:r>
              <a:rPr lang="en-CA" dirty="0"/>
              <a:t>, tools, Languages, </a:t>
            </a:r>
            <a:r>
              <a:rPr lang="en-CA" dirty="0" err="1"/>
              <a:t>Algoriithms</a:t>
            </a:r>
            <a:r>
              <a:rPr lang="en-CA" dirty="0"/>
              <a:t> </a:t>
            </a: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AWS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PostgreSQL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Jupyter</a:t>
            </a:r>
            <a:r>
              <a:rPr lang="en-GB" dirty="0"/>
              <a:t>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PySpark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of analysis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SQL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2C93-A02B-9BCE-E7BC-F00427A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747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Reccomnedation</a:t>
            </a:r>
            <a:r>
              <a:rPr lang="en-GB" dirty="0"/>
              <a:t> for future analysis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LINEAR REGRESSION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71B0-5D86-ED35-204C-787BB4CB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would we do Differently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1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F6B-B250-3CC3-2F11-92E61083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8298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SELECTED TOPIC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have utilized the linear regression model to predict stock market closing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 WHY TO SELECT THIS TOPIC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Being able to predict stock prices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Unveiling new potential for traders to potentially predict the prices.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marketable and profitable approach opening doors to the financial industry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helpful way of trading for new traders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41B8-3CF6-337E-0780-F5778CC6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questions we hope to answer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C0F1-6485-1286-B162-EA2000D09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D553-EB71-459F-AC12-109B02E3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76419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THE SOURCE OF DATA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Microsoft Excel’s stock history function to gather data on 53 stock indexes in a span of 1 year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Stored the data in SQL database using AWS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1935-B8FD-DB18-DBF7-863D304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90EE-1437-E18E-4C8C-ABA462904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027E-0B0C-C63C-75D8-8580161C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2175-6015-0F7F-24F2-49BC3C811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768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On-screen Show (16:9)</PresentationFormat>
  <Paragraphs>42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Lato</vt:lpstr>
      <vt:lpstr>Montserrat</vt:lpstr>
      <vt:lpstr>Arial</vt:lpstr>
      <vt:lpstr>Focus</vt:lpstr>
      <vt:lpstr>Stock Market Price Prediction</vt:lpstr>
      <vt:lpstr>INTRODUCTION</vt:lpstr>
      <vt:lpstr>SELECTED TOPIC</vt:lpstr>
      <vt:lpstr>REASON WHY TO SELECT THIS TOPIC</vt:lpstr>
      <vt:lpstr>What questions we hope to answer </vt:lpstr>
      <vt:lpstr>Machine Learning Model</vt:lpstr>
      <vt:lpstr>DESCRIPTION OF THE SOURCE OF DATA</vt:lpstr>
      <vt:lpstr>Description of Data Exploration Phase</vt:lpstr>
      <vt:lpstr>Description of the Analysis Phase</vt:lpstr>
      <vt:lpstr>Technologies Used </vt:lpstr>
      <vt:lpstr>Techonologies, tools, Languages, Algoriithms </vt:lpstr>
      <vt:lpstr>Results of analysis</vt:lpstr>
      <vt:lpstr>Conclusion</vt:lpstr>
      <vt:lpstr>Reccomnedation for future analysis</vt:lpstr>
      <vt:lpstr>What would we do Differently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Price Prediction</dc:title>
  <cp:lastModifiedBy>Sannan Saleem</cp:lastModifiedBy>
  <cp:revision>1</cp:revision>
  <dcterms:modified xsi:type="dcterms:W3CDTF">2022-10-12T00:06:25Z</dcterms:modified>
</cp:coreProperties>
</file>