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8cd5521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8cd5521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28cd5521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28cd5521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28cd5521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28cd5521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628cd5521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628cd5521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28cd5521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28cd5521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28cd5521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628cd5521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Market Price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SELECTED</a:t>
            </a:r>
            <a:r>
              <a:rPr lang="en-GB"/>
              <a:t>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have utilized the linear regression model to predict stock market </a:t>
            </a:r>
            <a:r>
              <a:rPr lang="en-GB"/>
              <a:t>closing</a:t>
            </a:r>
            <a:r>
              <a:rPr lang="en-GB"/>
              <a:t> price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 WHY TO SELECT THIS </a:t>
            </a:r>
            <a:r>
              <a:rPr lang="en-GB"/>
              <a:t>TOPIC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Being</a:t>
            </a:r>
            <a:r>
              <a:rPr lang="en-GB"/>
              <a:t> able to predict stock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Unveiling new potential for traders to potentially predict the prices.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</a:t>
            </a:r>
            <a:r>
              <a:rPr lang="en-GB"/>
              <a:t>marketable</a:t>
            </a:r>
            <a:r>
              <a:rPr lang="en-GB"/>
              <a:t> and profitable approach opening doors to the financial industry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 helpful way of trading for new traders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 OF THE SOURCE OF DATA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Used Microsoft Excel’s stock history function to gather data on 53 stock indexes in a span of 1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Stored the data in SQL database using AWS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PySpark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LANGUAGES USED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</a:t>
            </a:r>
            <a:r>
              <a:rPr lang="en-GB"/>
              <a:t> USED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LINEAR REGRESSION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