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7" r:id="rId10"/>
    <p:sldId id="264" r:id="rId11"/>
    <p:sldId id="265" r:id="rId12"/>
    <p:sldId id="266" r:id="rId13"/>
  </p:sldIdLst>
  <p:sldSz cx="9144000" cy="5143500" type="screen16x9"/>
  <p:notesSz cx="6858000" cy="9144000"/>
  <p:embeddedFontLst>
    <p:embeddedFont>
      <p:font typeface="Barlow Semi Condensed" panose="020F0502020204030204" pitchFamily="34" charset="0"/>
      <p:regular r:id="rId15"/>
      <p:bold r:id="rId16"/>
      <p:italic r:id="rId17"/>
      <p:boldItalic r:id="rId18"/>
    </p:embeddedFont>
    <p:embeddedFont>
      <p:font typeface="Barlow Semi Condensed Medium" panose="020F0502020204030204" pitchFamily="34" charset="0"/>
      <p:regular r:id="rId19"/>
      <p:bold r:id="rId20"/>
      <p:italic r:id="rId21"/>
      <p:boldItalic r:id="rId22"/>
    </p:embeddedFont>
    <p:embeddedFont>
      <p:font typeface="Fjalla One" panose="02000506040000020004" pitchFamily="2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594"/>
    <p:restoredTop sz="94628"/>
  </p:normalViewPr>
  <p:slideViewPr>
    <p:cSldViewPr snapToGrid="0" snapToObjects="1">
      <p:cViewPr varScale="1">
        <p:scale>
          <a:sx n="159" d="100"/>
          <a:sy n="159" d="100"/>
        </p:scale>
        <p:origin x="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ffc8bb976d_3_4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ffc8bb976d_3_4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ffc8bb976d_3_9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ffc8bb976d_3_9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ffc8bb976d_3_9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ffc8bb976d_3_9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ffc8bb976d_3_4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ffc8bb976d_3_4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ffc8bb976d_3_4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ffc8bb976d_3_4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ffc8bb976d_3_44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ffc8bb976d_3_44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ffc8bb976d_3_4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ffc8bb976d_3_4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ffc8bb976d_3_4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ffc8bb976d_3_4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ffc8bb976d_3_4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8" name="Google Shape;1058;gffc8bb976d_3_4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1683520321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8" name="Google Shape;1058;g1683520321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ffc8bb976d_3_4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ffc8bb976d_3_4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ctrTitle"/>
          </p:nvPr>
        </p:nvSpPr>
        <p:spPr>
          <a:xfrm>
            <a:off x="783350" y="920100"/>
            <a:ext cx="3363300" cy="24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783500" y="3400200"/>
            <a:ext cx="3363300" cy="8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3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56" name="Google Shape;56;p14"/>
          <p:cNvCxnSpPr/>
          <p:nvPr/>
        </p:nvCxnSpPr>
        <p:spPr>
          <a:xfrm rot="10800000">
            <a:off x="363599" y="2645134"/>
            <a:ext cx="0" cy="2501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7" name="Google Shape;57;p14"/>
          <p:cNvGrpSpPr/>
          <p:nvPr/>
        </p:nvGrpSpPr>
        <p:grpSpPr>
          <a:xfrm>
            <a:off x="72674" y="4273009"/>
            <a:ext cx="581800" cy="582350"/>
            <a:chOff x="8064275" y="887850"/>
            <a:chExt cx="581800" cy="582350"/>
          </a:xfrm>
        </p:grpSpPr>
        <p:sp>
          <p:nvSpPr>
            <p:cNvPr id="58" name="Google Shape;58;p1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14"/>
          <p:cNvGrpSpPr/>
          <p:nvPr/>
        </p:nvGrpSpPr>
        <p:grpSpPr>
          <a:xfrm>
            <a:off x="217561" y="3701434"/>
            <a:ext cx="292025" cy="292575"/>
            <a:chOff x="7353050" y="316275"/>
            <a:chExt cx="292025" cy="292575"/>
          </a:xfrm>
        </p:grpSpPr>
        <p:sp>
          <p:nvSpPr>
            <p:cNvPr id="65" name="Google Shape;65;p1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14"/>
          <p:cNvGrpSpPr/>
          <p:nvPr/>
        </p:nvGrpSpPr>
        <p:grpSpPr>
          <a:xfrm>
            <a:off x="276086" y="3193309"/>
            <a:ext cx="175000" cy="175000"/>
            <a:chOff x="8792300" y="321275"/>
            <a:chExt cx="175000" cy="175000"/>
          </a:xfrm>
        </p:grpSpPr>
        <p:sp>
          <p:nvSpPr>
            <p:cNvPr id="70" name="Google Shape;70;p1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14"/>
          <p:cNvGrpSpPr/>
          <p:nvPr/>
        </p:nvGrpSpPr>
        <p:grpSpPr>
          <a:xfrm rot="10800000">
            <a:off x="479461" y="3116984"/>
            <a:ext cx="175013" cy="27000"/>
            <a:chOff x="5662375" y="212375"/>
            <a:chExt cx="175013" cy="27000"/>
          </a:xfrm>
        </p:grpSpPr>
        <p:sp>
          <p:nvSpPr>
            <p:cNvPr id="75" name="Google Shape;75;p1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78;p14"/>
          <p:cNvGrpSpPr/>
          <p:nvPr/>
        </p:nvGrpSpPr>
        <p:grpSpPr>
          <a:xfrm>
            <a:off x="788100" y="208488"/>
            <a:ext cx="175013" cy="27000"/>
            <a:chOff x="5662375" y="212375"/>
            <a:chExt cx="175013" cy="27000"/>
          </a:xfrm>
        </p:grpSpPr>
        <p:sp>
          <p:nvSpPr>
            <p:cNvPr id="79" name="Google Shape;79;p1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2" name="Google Shape;82;p14"/>
          <p:cNvCxnSpPr/>
          <p:nvPr/>
        </p:nvCxnSpPr>
        <p:spPr>
          <a:xfrm rot="10800000">
            <a:off x="369299" y="613"/>
            <a:ext cx="0" cy="2160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" name="Google Shape;83;p14"/>
          <p:cNvSpPr/>
          <p:nvPr/>
        </p:nvSpPr>
        <p:spPr>
          <a:xfrm rot="10800000">
            <a:off x="323099" y="466859"/>
            <a:ext cx="92400" cy="92400"/>
          </a:xfrm>
          <a:prstGeom prst="ellipse">
            <a:avLst/>
          </a:prstGeom>
          <a:solidFill>
            <a:srgbClr val="59595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/>
          <p:nvPr/>
        </p:nvSpPr>
        <p:spPr>
          <a:xfrm rot="10800000">
            <a:off x="323099" y="1114409"/>
            <a:ext cx="92400" cy="92400"/>
          </a:xfrm>
          <a:prstGeom prst="ellipse">
            <a:avLst/>
          </a:prstGeom>
          <a:solidFill>
            <a:srgbClr val="59595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14"/>
          <p:cNvGrpSpPr/>
          <p:nvPr/>
        </p:nvGrpSpPr>
        <p:grpSpPr>
          <a:xfrm flipH="1">
            <a:off x="7100575" y="59700"/>
            <a:ext cx="2111600" cy="1158225"/>
            <a:chOff x="5448900" y="672213"/>
            <a:chExt cx="2111600" cy="1158225"/>
          </a:xfrm>
        </p:grpSpPr>
        <p:cxnSp>
          <p:nvCxnSpPr>
            <p:cNvPr id="86" name="Google Shape;86;p14"/>
            <p:cNvCxnSpPr/>
            <p:nvPr/>
          </p:nvCxnSpPr>
          <p:spPr>
            <a:xfrm>
              <a:off x="6240300" y="986013"/>
              <a:ext cx="1157100" cy="542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Google Shape;87;p14"/>
            <p:cNvCxnSpPr/>
            <p:nvPr/>
          </p:nvCxnSpPr>
          <p:spPr>
            <a:xfrm rot="10800000" flipH="1">
              <a:off x="5448900" y="994038"/>
              <a:ext cx="791400" cy="836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8" name="Google Shape;88;p14"/>
            <p:cNvGrpSpPr/>
            <p:nvPr/>
          </p:nvGrpSpPr>
          <p:grpSpPr>
            <a:xfrm rot="10800000">
              <a:off x="5948300" y="714538"/>
              <a:ext cx="581800" cy="582350"/>
              <a:chOff x="8064275" y="887850"/>
              <a:chExt cx="581800" cy="582350"/>
            </a:xfrm>
          </p:grpSpPr>
          <p:sp>
            <p:nvSpPr>
              <p:cNvPr id="89" name="Google Shape;8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14"/>
            <p:cNvGrpSpPr/>
            <p:nvPr/>
          </p:nvGrpSpPr>
          <p:grpSpPr>
            <a:xfrm rot="10800000">
              <a:off x="7268475" y="1360363"/>
              <a:ext cx="292025" cy="292575"/>
              <a:chOff x="7353050" y="316275"/>
              <a:chExt cx="292025" cy="292575"/>
            </a:xfrm>
          </p:grpSpPr>
          <p:sp>
            <p:nvSpPr>
              <p:cNvPr id="96" name="Google Shape;96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14"/>
            <p:cNvGrpSpPr/>
            <p:nvPr/>
          </p:nvGrpSpPr>
          <p:grpSpPr>
            <a:xfrm rot="10800000">
              <a:off x="5661425" y="1419163"/>
              <a:ext cx="175000" cy="175000"/>
              <a:chOff x="8792300" y="321275"/>
              <a:chExt cx="175000" cy="175000"/>
            </a:xfrm>
          </p:grpSpPr>
          <p:sp>
            <p:nvSpPr>
              <p:cNvPr id="101" name="Google Shape;101;p1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" name="Google Shape;105;p14"/>
            <p:cNvGrpSpPr/>
            <p:nvPr/>
          </p:nvGrpSpPr>
          <p:grpSpPr>
            <a:xfrm rot="10800000">
              <a:off x="5929312" y="1625938"/>
              <a:ext cx="175013" cy="27000"/>
              <a:chOff x="5662375" y="212375"/>
              <a:chExt cx="175013" cy="27000"/>
            </a:xfrm>
          </p:grpSpPr>
          <p:sp>
            <p:nvSpPr>
              <p:cNvPr id="106" name="Google Shape;106;p1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" name="Google Shape;109;p14"/>
            <p:cNvGrpSpPr/>
            <p:nvPr/>
          </p:nvGrpSpPr>
          <p:grpSpPr>
            <a:xfrm rot="10800000">
              <a:off x="6503012" y="672213"/>
              <a:ext cx="175013" cy="27000"/>
              <a:chOff x="5662375" y="212375"/>
              <a:chExt cx="175013" cy="27000"/>
            </a:xfrm>
          </p:grpSpPr>
          <p:sp>
            <p:nvSpPr>
              <p:cNvPr id="110" name="Google Shape;110;p1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115" name="Google Shape;115;p15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" name="Google Shape;117;p15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9" name="Google Shape;119;p15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20" name="Google Shape;120;p1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21" name="Google Shape;121;p1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2" name="Google Shape;122;p1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23" name="Google Shape;123;p1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" name="Google Shape;129;p1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30" name="Google Shape;130;p1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" name="Google Shape;134;p1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5" name="Google Shape;135;p1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9" name="Google Shape;139;p1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" name="Google Shape;140;p1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1" name="Google Shape;141;p1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" name="Google Shape;147;p1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8" name="Google Shape;148;p1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" name="Google Shape;152;p1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53" name="Google Shape;153;p1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1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1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1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1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1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1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70" name="Google Shape;170;p1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73" name="Google Shape;173;p1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" name="Google Shape;174;p1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5" name="Google Shape;175;p1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"/>
          <p:cNvSpPr txBox="1">
            <a:spLocks noGrp="1"/>
          </p:cNvSpPr>
          <p:nvPr>
            <p:ph type="subTitle" idx="1"/>
          </p:nvPr>
        </p:nvSpPr>
        <p:spPr>
          <a:xfrm>
            <a:off x="1287900" y="1398000"/>
            <a:ext cx="6568200" cy="32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81" name="Google Shape;181;p16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82" name="Google Shape;182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1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86" name="Google Shape;186;p16"/>
          <p:cNvCxnSpPr/>
          <p:nvPr/>
        </p:nvCxnSpPr>
        <p:spPr>
          <a:xfrm rot="10800000">
            <a:off x="8716750" y="2664300"/>
            <a:ext cx="0" cy="2501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7" name="Google Shape;187;p16"/>
          <p:cNvGrpSpPr/>
          <p:nvPr/>
        </p:nvGrpSpPr>
        <p:grpSpPr>
          <a:xfrm>
            <a:off x="8425825" y="4292175"/>
            <a:ext cx="581800" cy="582350"/>
            <a:chOff x="8064275" y="887850"/>
            <a:chExt cx="581800" cy="582350"/>
          </a:xfrm>
        </p:grpSpPr>
        <p:sp>
          <p:nvSpPr>
            <p:cNvPr id="188" name="Google Shape;188;p1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16"/>
          <p:cNvGrpSpPr/>
          <p:nvPr/>
        </p:nvGrpSpPr>
        <p:grpSpPr>
          <a:xfrm>
            <a:off x="8570713" y="3720600"/>
            <a:ext cx="292025" cy="292575"/>
            <a:chOff x="7353050" y="316275"/>
            <a:chExt cx="292025" cy="292575"/>
          </a:xfrm>
        </p:grpSpPr>
        <p:sp>
          <p:nvSpPr>
            <p:cNvPr id="195" name="Google Shape;195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" name="Google Shape;199;p16"/>
          <p:cNvGrpSpPr/>
          <p:nvPr/>
        </p:nvGrpSpPr>
        <p:grpSpPr>
          <a:xfrm>
            <a:off x="8629238" y="3212475"/>
            <a:ext cx="175000" cy="175000"/>
            <a:chOff x="8792300" y="321275"/>
            <a:chExt cx="175000" cy="175000"/>
          </a:xfrm>
        </p:grpSpPr>
        <p:sp>
          <p:nvSpPr>
            <p:cNvPr id="200" name="Google Shape;200;p1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04" name="Google Shape;204;p16"/>
          <p:cNvCxnSpPr/>
          <p:nvPr/>
        </p:nvCxnSpPr>
        <p:spPr>
          <a:xfrm>
            <a:off x="427250" y="613"/>
            <a:ext cx="0" cy="2501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5" name="Google Shape;205;p16"/>
          <p:cNvGrpSpPr/>
          <p:nvPr/>
        </p:nvGrpSpPr>
        <p:grpSpPr>
          <a:xfrm rot="10800000">
            <a:off x="136375" y="291788"/>
            <a:ext cx="581800" cy="582350"/>
            <a:chOff x="8064275" y="887850"/>
            <a:chExt cx="581800" cy="582350"/>
          </a:xfrm>
        </p:grpSpPr>
        <p:sp>
          <p:nvSpPr>
            <p:cNvPr id="206" name="Google Shape;206;p1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16"/>
          <p:cNvGrpSpPr/>
          <p:nvPr/>
        </p:nvGrpSpPr>
        <p:grpSpPr>
          <a:xfrm rot="10800000">
            <a:off x="281263" y="1153138"/>
            <a:ext cx="292025" cy="292575"/>
            <a:chOff x="7353050" y="316275"/>
            <a:chExt cx="292025" cy="292575"/>
          </a:xfrm>
        </p:grpSpPr>
        <p:sp>
          <p:nvSpPr>
            <p:cNvPr id="213" name="Google Shape;213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" name="Google Shape;217;p16"/>
          <p:cNvGrpSpPr/>
          <p:nvPr/>
        </p:nvGrpSpPr>
        <p:grpSpPr>
          <a:xfrm rot="10800000">
            <a:off x="339763" y="1778838"/>
            <a:ext cx="175000" cy="175000"/>
            <a:chOff x="8792300" y="321275"/>
            <a:chExt cx="175000" cy="175000"/>
          </a:xfrm>
        </p:grpSpPr>
        <p:sp>
          <p:nvSpPr>
            <p:cNvPr id="218" name="Google Shape;218;p1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" name="Google Shape;222;p16"/>
          <p:cNvGrpSpPr/>
          <p:nvPr/>
        </p:nvGrpSpPr>
        <p:grpSpPr>
          <a:xfrm>
            <a:off x="136375" y="2003163"/>
            <a:ext cx="175013" cy="27000"/>
            <a:chOff x="5662375" y="212375"/>
            <a:chExt cx="175013" cy="27000"/>
          </a:xfrm>
        </p:grpSpPr>
        <p:sp>
          <p:nvSpPr>
            <p:cNvPr id="223" name="Google Shape;223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16"/>
          <p:cNvGrpSpPr/>
          <p:nvPr/>
        </p:nvGrpSpPr>
        <p:grpSpPr>
          <a:xfrm>
            <a:off x="491625" y="208488"/>
            <a:ext cx="175013" cy="27000"/>
            <a:chOff x="5662375" y="212375"/>
            <a:chExt cx="175013" cy="27000"/>
          </a:xfrm>
        </p:grpSpPr>
        <p:sp>
          <p:nvSpPr>
            <p:cNvPr id="227" name="Google Shape;22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16"/>
          <p:cNvGrpSpPr/>
          <p:nvPr/>
        </p:nvGrpSpPr>
        <p:grpSpPr>
          <a:xfrm>
            <a:off x="8425825" y="4988725"/>
            <a:ext cx="175013" cy="27000"/>
            <a:chOff x="5662375" y="212375"/>
            <a:chExt cx="175013" cy="27000"/>
          </a:xfrm>
        </p:grpSpPr>
        <p:sp>
          <p:nvSpPr>
            <p:cNvPr id="231" name="Google Shape;23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" name="Google Shape;234;p16"/>
          <p:cNvGrpSpPr/>
          <p:nvPr/>
        </p:nvGrpSpPr>
        <p:grpSpPr>
          <a:xfrm>
            <a:off x="8794025" y="3429425"/>
            <a:ext cx="175013" cy="27000"/>
            <a:chOff x="5662375" y="212375"/>
            <a:chExt cx="175013" cy="27000"/>
          </a:xfrm>
        </p:grpSpPr>
        <p:sp>
          <p:nvSpPr>
            <p:cNvPr id="235" name="Google Shape;235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8" name="Google Shape;238;p16"/>
          <p:cNvCxnSpPr/>
          <p:nvPr/>
        </p:nvCxnSpPr>
        <p:spPr>
          <a:xfrm>
            <a:off x="8703700" y="0"/>
            <a:ext cx="0" cy="2160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16"/>
          <p:cNvCxnSpPr/>
          <p:nvPr/>
        </p:nvCxnSpPr>
        <p:spPr>
          <a:xfrm>
            <a:off x="421550" y="2985634"/>
            <a:ext cx="0" cy="2160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0" name="Google Shape;240;p16"/>
          <p:cNvSpPr/>
          <p:nvPr/>
        </p:nvSpPr>
        <p:spPr>
          <a:xfrm>
            <a:off x="375350" y="4587888"/>
            <a:ext cx="92400" cy="92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6"/>
          <p:cNvSpPr/>
          <p:nvPr/>
        </p:nvSpPr>
        <p:spPr>
          <a:xfrm>
            <a:off x="375350" y="3940338"/>
            <a:ext cx="92400" cy="92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6"/>
          <p:cNvSpPr/>
          <p:nvPr/>
        </p:nvSpPr>
        <p:spPr>
          <a:xfrm>
            <a:off x="8657500" y="1453500"/>
            <a:ext cx="92400" cy="92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6"/>
          <p:cNvSpPr/>
          <p:nvPr/>
        </p:nvSpPr>
        <p:spPr>
          <a:xfrm>
            <a:off x="8657500" y="234875"/>
            <a:ext cx="92400" cy="92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"/>
          <p:cNvSpPr txBox="1">
            <a:spLocks noGrp="1"/>
          </p:cNvSpPr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17"/>
          <p:cNvSpPr txBox="1">
            <a:spLocks noGrp="1"/>
          </p:cNvSpPr>
          <p:nvPr>
            <p:ph type="subTitle" idx="1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247" name="Google Shape;247;p17"/>
          <p:cNvSpPr txBox="1">
            <a:spLocks noGrp="1"/>
          </p:cNvSpPr>
          <p:nvPr>
            <p:ph type="subTitle" idx="2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248" name="Google Shape;248;p17"/>
          <p:cNvSpPr txBox="1">
            <a:spLocks noGrp="1"/>
          </p:cNvSpPr>
          <p:nvPr>
            <p:ph type="subTitle" idx="3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49" name="Google Shape;249;p17"/>
          <p:cNvSpPr txBox="1">
            <a:spLocks noGrp="1"/>
          </p:cNvSpPr>
          <p:nvPr>
            <p:ph type="subTitle" idx="4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50" name="Google Shape;250;p17"/>
          <p:cNvSpPr txBox="1">
            <a:spLocks noGrp="1"/>
          </p:cNvSpPr>
          <p:nvPr>
            <p:ph type="title" idx="5" hasCustomPrompt="1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1" name="Google Shape;251;p17"/>
          <p:cNvSpPr txBox="1">
            <a:spLocks noGrp="1"/>
          </p:cNvSpPr>
          <p:nvPr>
            <p:ph type="title" idx="6" hasCustomPrompt="1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252" name="Google Shape;252;p17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53" name="Google Shape;253;p17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54" name="Google Shape;254;p17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55" name="Google Shape;255;p17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7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7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7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7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7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1" name="Google Shape;261;p17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62" name="Google Shape;262;p17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7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7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7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6" name="Google Shape;266;p17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67" name="Google Shape;267;p17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7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7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7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1" name="Google Shape;271;p17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2" name="Google Shape;272;p17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73" name="Google Shape;273;p17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7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7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7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7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7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9" name="Google Shape;279;p17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80" name="Google Shape;280;p17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7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7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7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" name="Google Shape;284;p17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85" name="Google Shape;285;p17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7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7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7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17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1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17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1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7" name="Google Shape;297;p17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8" name="Google Shape;298;p1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1" name="Google Shape;301;p17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302" name="Google Shape;302;p1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305" name="Google Shape;305;p17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6" name="Google Shape;306;p17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7" name="Google Shape;307;p17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313" name="Google Shape;313;p18"/>
          <p:cNvGrpSpPr/>
          <p:nvPr/>
        </p:nvGrpSpPr>
        <p:grpSpPr>
          <a:xfrm flipH="1">
            <a:off x="480412" y="170875"/>
            <a:ext cx="175013" cy="27000"/>
            <a:chOff x="5662375" y="212375"/>
            <a:chExt cx="175013" cy="27000"/>
          </a:xfrm>
        </p:grpSpPr>
        <p:sp>
          <p:nvSpPr>
            <p:cNvPr id="314" name="Google Shape;314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17" name="Google Shape;317;p18"/>
          <p:cNvCxnSpPr/>
          <p:nvPr/>
        </p:nvCxnSpPr>
        <p:spPr>
          <a:xfrm rot="10800000" flipH="1">
            <a:off x="582471" y="199663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8" name="Google Shape;318;p18"/>
          <p:cNvCxnSpPr/>
          <p:nvPr/>
        </p:nvCxnSpPr>
        <p:spPr>
          <a:xfrm>
            <a:off x="-4" y="-23937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9" name="Google Shape;319;p18"/>
          <p:cNvGrpSpPr/>
          <p:nvPr/>
        </p:nvGrpSpPr>
        <p:grpSpPr>
          <a:xfrm rot="10800000">
            <a:off x="423746" y="486613"/>
            <a:ext cx="292025" cy="292575"/>
            <a:chOff x="7353050" y="316275"/>
            <a:chExt cx="292025" cy="292575"/>
          </a:xfrm>
        </p:grpSpPr>
        <p:sp>
          <p:nvSpPr>
            <p:cNvPr id="320" name="Google Shape;320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" name="Google Shape;324;p18"/>
          <p:cNvGrpSpPr/>
          <p:nvPr/>
        </p:nvGrpSpPr>
        <p:grpSpPr>
          <a:xfrm rot="10800000" flipH="1">
            <a:off x="1638735" y="53000"/>
            <a:ext cx="293111" cy="293388"/>
            <a:chOff x="3164039" y="430875"/>
            <a:chExt cx="293111" cy="293388"/>
          </a:xfrm>
        </p:grpSpPr>
        <p:sp>
          <p:nvSpPr>
            <p:cNvPr id="325" name="Google Shape;325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1" name="Google Shape;331;p18"/>
          <p:cNvCxnSpPr/>
          <p:nvPr/>
        </p:nvCxnSpPr>
        <p:spPr>
          <a:xfrm rot="10800000">
            <a:off x="7250850" y="262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2" name="Google Shape;332;p18"/>
          <p:cNvCxnSpPr/>
          <p:nvPr/>
        </p:nvCxnSpPr>
        <p:spPr>
          <a:xfrm flipH="1">
            <a:off x="8407950" y="-39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33" name="Google Shape;333;p18"/>
          <p:cNvGrpSpPr/>
          <p:nvPr/>
        </p:nvGrpSpPr>
        <p:grpSpPr>
          <a:xfrm>
            <a:off x="8118150" y="493925"/>
            <a:ext cx="581800" cy="582350"/>
            <a:chOff x="8064275" y="887850"/>
            <a:chExt cx="581800" cy="582350"/>
          </a:xfrm>
        </p:grpSpPr>
        <p:sp>
          <p:nvSpPr>
            <p:cNvPr id="334" name="Google Shape;33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" name="Google Shape;340;p18"/>
          <p:cNvGrpSpPr/>
          <p:nvPr/>
        </p:nvGrpSpPr>
        <p:grpSpPr>
          <a:xfrm>
            <a:off x="7087750" y="137875"/>
            <a:ext cx="292025" cy="292575"/>
            <a:chOff x="7353050" y="316275"/>
            <a:chExt cx="292025" cy="292575"/>
          </a:xfrm>
        </p:grpSpPr>
        <p:sp>
          <p:nvSpPr>
            <p:cNvPr id="341" name="Google Shape;34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18"/>
          <p:cNvGrpSpPr/>
          <p:nvPr/>
        </p:nvGrpSpPr>
        <p:grpSpPr>
          <a:xfrm>
            <a:off x="8811825" y="196650"/>
            <a:ext cx="175000" cy="175000"/>
            <a:chOff x="8792300" y="321275"/>
            <a:chExt cx="175000" cy="175000"/>
          </a:xfrm>
        </p:grpSpPr>
        <p:sp>
          <p:nvSpPr>
            <p:cNvPr id="346" name="Google Shape;34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" name="Google Shape;350;p18"/>
          <p:cNvGrpSpPr/>
          <p:nvPr/>
        </p:nvGrpSpPr>
        <p:grpSpPr>
          <a:xfrm>
            <a:off x="8543925" y="137875"/>
            <a:ext cx="175013" cy="27000"/>
            <a:chOff x="5662375" y="212375"/>
            <a:chExt cx="175013" cy="27000"/>
          </a:xfrm>
        </p:grpSpPr>
        <p:sp>
          <p:nvSpPr>
            <p:cNvPr id="351" name="Google Shape;351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18"/>
          <p:cNvGrpSpPr/>
          <p:nvPr/>
        </p:nvGrpSpPr>
        <p:grpSpPr>
          <a:xfrm>
            <a:off x="7970225" y="1091600"/>
            <a:ext cx="175013" cy="27000"/>
            <a:chOff x="5662375" y="212375"/>
            <a:chExt cx="175013" cy="27000"/>
          </a:xfrm>
        </p:grpSpPr>
        <p:sp>
          <p:nvSpPr>
            <p:cNvPr id="355" name="Google Shape;355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9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60" name="Google Shape;360;p19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361" name="Google Shape;361;p1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2" name="Google Shape;362;p1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1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64" name="Google Shape;364;p1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65" name="Google Shape;365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Google Shape;371;p1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72" name="Google Shape;372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6" name="Google Shape;376;p1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83" name="Google Shape;383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1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87" name="Google Shape;387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" name="Google Shape;390;p1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91" name="Google Shape;391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94" name="Google Shape;394;p1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5" name="Google Shape;395;p1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96" name="Google Shape;396;p1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97" name="Google Shape;397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1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04" name="Google Shape;404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" name="Google Shape;408;p1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09" name="Google Shape;409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" name="Google Shape;413;p1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14" name="Google Shape;41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1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18" name="Google Shape;41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2" name="Google Shape;422;p20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423" name="Google Shape;423;p20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0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5" name="Google Shape;425;p20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426" name="Google Shape;426;p2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427" name="Google Shape;427;p2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" name="Google Shape;428;p2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" name="Google Shape;429;p2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" name="Google Shape;430;p2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31" name="Google Shape;431;p2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432" name="Google Shape;432;p2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2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8" name="Google Shape;438;p2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439" name="Google Shape;439;p2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3" name="Google Shape;443;p2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444" name="Google Shape;444;p2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8" name="Google Shape;448;p2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449" name="Google Shape;449;p2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2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5" name="Google Shape;455;p2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56" name="Google Shape;456;p2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59" name="Google Shape;459;p2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0" name="Google Shape;460;p2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1" name="Google Shape;461;p2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62" name="Google Shape;462;p2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63" name="Google Shape;463;p2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9" name="Google Shape;469;p2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70" name="Google Shape;470;p2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4" name="Google Shape;474;p2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75" name="Google Shape;475;p2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9" name="Google Shape;479;p2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5" name="Google Shape;485;p2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86" name="Google Shape;486;p2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9" name="Google Shape;489;p2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90" name="Google Shape;490;p2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1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5" name="Google Shape;495;p21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96" name="Google Shape;496;p21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7" name="Google Shape;497;p21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8" name="Google Shape;498;p21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99" name="Google Shape;499;p21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500" name="Google Shape;500;p2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" name="Google Shape;506;p21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507" name="Google Shape;507;p2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21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1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1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1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1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1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7" name="Google Shape;517;p21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518" name="Google Shape;518;p2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1" name="Google Shape;521;p21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522" name="Google Shape;522;p2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21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526" name="Google Shape;526;p2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29" name="Google Shape;529;p21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0" name="Google Shape;530;p21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31" name="Google Shape;531;p21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532" name="Google Shape;532;p2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" name="Google Shape;538;p21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539" name="Google Shape;539;p2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21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544" name="Google Shape;544;p2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21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549" name="Google Shape;549;p2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21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553" name="Google Shape;553;p2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2"/>
          <p:cNvSpPr txBox="1">
            <a:spLocks noGrp="1"/>
          </p:cNvSpPr>
          <p:nvPr>
            <p:ph type="body" idx="1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>
            <a:endParaRPr/>
          </a:p>
        </p:txBody>
      </p:sp>
      <p:sp>
        <p:nvSpPr>
          <p:cNvPr id="558" name="Google Shape;558;p22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59" name="Google Shape;559;p22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0" name="Google Shape;560;p22"/>
          <p:cNvCxnSpPr/>
          <p:nvPr/>
        </p:nvCxnSpPr>
        <p:spPr>
          <a:xfrm rot="10800000" flipH="1">
            <a:off x="7975" y="4332600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61" name="Google Shape;561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62" name="Google Shape;562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6" name="Google Shape;566;p22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67" name="Google Shape;567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73" name="Google Shape;573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4" name="Google Shape;574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75" name="Google Shape;575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76" name="Google Shape;576;p2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2" name="Google Shape;582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83" name="Google Shape;583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Google Shape;587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88" name="Google Shape;588;p22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2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2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93" name="Google Shape;593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6" name="Google Shape;596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97" name="Google Shape;597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1" name="Google Shape;601;p23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602" name="Google Shape;602;p23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3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3"/>
            <p:cNvSpPr/>
            <p:nvPr/>
          </p:nvSpPr>
          <p:spPr>
            <a:xfrm>
              <a:off x="1119425" y="238125"/>
              <a:ext cx="5331675" cy="5174300"/>
            </a:xfrm>
            <a:custGeom>
              <a:avLst/>
              <a:gdLst/>
              <a:ahLst/>
              <a:cxnLst/>
              <a:rect l="l" t="t" r="r" b="b"/>
              <a:pathLst>
                <a:path w="213267" h="206972" extrusionOk="0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5" name="Google Shape;605;p23"/>
          <p:cNvSpPr txBox="1">
            <a:spLocks noGrp="1"/>
          </p:cNvSpPr>
          <p:nvPr>
            <p:ph type="subTitle" idx="1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06" name="Google Shape;606;p23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7" name="Google Shape;607;p23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8" name="Google Shape;608;p23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9" name="Google Shape;609;p23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10" name="Google Shape;610;p23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611" name="Google Shape;611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23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618" name="Google Shape;618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23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623" name="Google Shape;623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7" name="Google Shape;627;p23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628" name="Google Shape;628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4" name="Google Shape;634;p23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635" name="Google Shape;635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38" name="Google Shape;638;p23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9" name="Google Shape;639;p23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0" name="Google Shape;640;p23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41" name="Google Shape;641;p23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642" name="Google Shape;642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23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649" name="Google Shape;649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3" name="Google Shape;653;p23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654" name="Google Shape;654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8" name="Google Shape;658;p23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3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3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3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3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3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4" name="Google Shape;664;p23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65" name="Google Shape;665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23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69" name="Google Shape;669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23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73" name="Google Shape;673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6" name="Google Shape;676;p23"/>
          <p:cNvSpPr txBox="1">
            <a:spLocks noGrp="1"/>
          </p:cNvSpPr>
          <p:nvPr>
            <p:ph type="title" hasCustomPrompt="1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4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5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680" name="Google Shape;680;p2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1" name="Google Shape;681;p2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82" name="Google Shape;682;p2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83" name="Google Shape;683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2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690" name="Google Shape;690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4" name="Google Shape;694;p2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695" name="Google Shape;69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8" name="Google Shape;698;p25"/>
          <p:cNvCxnSpPr/>
          <p:nvPr/>
        </p:nvCxnSpPr>
        <p:spPr>
          <a:xfrm rot="10800000" flipH="1">
            <a:off x="791400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rgbClr val="49494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9" name="Google Shape;699;p25"/>
          <p:cNvCxnSpPr/>
          <p:nvPr/>
        </p:nvCxnSpPr>
        <p:spPr>
          <a:xfrm>
            <a:off x="0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rgbClr val="49494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00" name="Google Shape;700;p25"/>
          <p:cNvGrpSpPr/>
          <p:nvPr/>
        </p:nvGrpSpPr>
        <p:grpSpPr>
          <a:xfrm flipH="1">
            <a:off x="499400" y="526925"/>
            <a:ext cx="581800" cy="582350"/>
            <a:chOff x="8064275" y="887850"/>
            <a:chExt cx="581800" cy="582350"/>
          </a:xfrm>
        </p:grpSpPr>
        <p:sp>
          <p:nvSpPr>
            <p:cNvPr id="701" name="Google Shape;701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25"/>
          <p:cNvGrpSpPr/>
          <p:nvPr/>
        </p:nvGrpSpPr>
        <p:grpSpPr>
          <a:xfrm flipH="1">
            <a:off x="1819575" y="170875"/>
            <a:ext cx="292025" cy="292575"/>
            <a:chOff x="7353050" y="316275"/>
            <a:chExt cx="292025" cy="292575"/>
          </a:xfrm>
        </p:grpSpPr>
        <p:sp>
          <p:nvSpPr>
            <p:cNvPr id="708" name="Google Shape;708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2" name="Google Shape;712;p25"/>
          <p:cNvGrpSpPr/>
          <p:nvPr/>
        </p:nvGrpSpPr>
        <p:grpSpPr>
          <a:xfrm flipH="1">
            <a:off x="212525" y="229650"/>
            <a:ext cx="175000" cy="175000"/>
            <a:chOff x="8792300" y="321275"/>
            <a:chExt cx="175000" cy="175000"/>
          </a:xfrm>
        </p:grpSpPr>
        <p:sp>
          <p:nvSpPr>
            <p:cNvPr id="713" name="Google Shape;713;p25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5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5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5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" name="Google Shape;717;p25"/>
          <p:cNvGrpSpPr/>
          <p:nvPr/>
        </p:nvGrpSpPr>
        <p:grpSpPr>
          <a:xfrm flipH="1">
            <a:off x="480412" y="170875"/>
            <a:ext cx="175013" cy="27000"/>
            <a:chOff x="5662375" y="212375"/>
            <a:chExt cx="175013" cy="27000"/>
          </a:xfrm>
        </p:grpSpPr>
        <p:sp>
          <p:nvSpPr>
            <p:cNvPr id="718" name="Google Shape;71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1" name="Google Shape;721;p25"/>
          <p:cNvGrpSpPr/>
          <p:nvPr/>
        </p:nvGrpSpPr>
        <p:grpSpPr>
          <a:xfrm flipH="1">
            <a:off x="1054112" y="1124600"/>
            <a:ext cx="175013" cy="27000"/>
            <a:chOff x="5662375" y="212375"/>
            <a:chExt cx="175013" cy="27000"/>
          </a:xfrm>
        </p:grpSpPr>
        <p:sp>
          <p:nvSpPr>
            <p:cNvPr id="722" name="Google Shape;722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5"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26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727" name="Google Shape;727;p26"/>
          <p:cNvCxnSpPr/>
          <p:nvPr/>
        </p:nvCxnSpPr>
        <p:spPr>
          <a:xfrm rot="10800000">
            <a:off x="367900" y="485950"/>
            <a:ext cx="708000" cy="36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26"/>
          <p:cNvCxnSpPr/>
          <p:nvPr/>
        </p:nvCxnSpPr>
        <p:spPr>
          <a:xfrm flipH="1">
            <a:off x="410350" y="-8524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26"/>
          <p:cNvGrpSpPr/>
          <p:nvPr/>
        </p:nvGrpSpPr>
        <p:grpSpPr>
          <a:xfrm>
            <a:off x="82900" y="186976"/>
            <a:ext cx="581800" cy="582350"/>
            <a:chOff x="8064275" y="887850"/>
            <a:chExt cx="581800" cy="582350"/>
          </a:xfrm>
        </p:grpSpPr>
        <p:sp>
          <p:nvSpPr>
            <p:cNvPr id="730" name="Google Shape;730;p2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26"/>
          <p:cNvGrpSpPr/>
          <p:nvPr/>
        </p:nvGrpSpPr>
        <p:grpSpPr>
          <a:xfrm flipH="1">
            <a:off x="942738" y="720314"/>
            <a:ext cx="292025" cy="292575"/>
            <a:chOff x="7353050" y="316275"/>
            <a:chExt cx="292025" cy="292575"/>
          </a:xfrm>
        </p:grpSpPr>
        <p:sp>
          <p:nvSpPr>
            <p:cNvPr id="737" name="Google Shape;737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26"/>
          <p:cNvGrpSpPr/>
          <p:nvPr/>
        </p:nvGrpSpPr>
        <p:grpSpPr>
          <a:xfrm>
            <a:off x="1412950" y="305126"/>
            <a:ext cx="175013" cy="27000"/>
            <a:chOff x="5662375" y="212375"/>
            <a:chExt cx="175013" cy="27000"/>
          </a:xfrm>
        </p:grpSpPr>
        <p:sp>
          <p:nvSpPr>
            <p:cNvPr id="742" name="Google Shape;742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5" name="Google Shape;745;p26"/>
          <p:cNvGrpSpPr/>
          <p:nvPr/>
        </p:nvGrpSpPr>
        <p:grpSpPr>
          <a:xfrm>
            <a:off x="8488567" y="186288"/>
            <a:ext cx="175013" cy="27000"/>
            <a:chOff x="5662375" y="212375"/>
            <a:chExt cx="175013" cy="27000"/>
          </a:xfrm>
        </p:grpSpPr>
        <p:sp>
          <p:nvSpPr>
            <p:cNvPr id="746" name="Google Shape;74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49" name="Google Shape;749;p26"/>
          <p:cNvCxnSpPr/>
          <p:nvPr/>
        </p:nvCxnSpPr>
        <p:spPr>
          <a:xfrm rot="10800000">
            <a:off x="7348621" y="215075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0" name="Google Shape;750;p26"/>
          <p:cNvCxnSpPr/>
          <p:nvPr/>
        </p:nvCxnSpPr>
        <p:spPr>
          <a:xfrm flipH="1">
            <a:off x="8561396" y="-8525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51" name="Google Shape;751;p26"/>
          <p:cNvGrpSpPr/>
          <p:nvPr/>
        </p:nvGrpSpPr>
        <p:grpSpPr>
          <a:xfrm rot="10800000" flipH="1">
            <a:off x="8428221" y="502025"/>
            <a:ext cx="292025" cy="292575"/>
            <a:chOff x="7353050" y="316275"/>
            <a:chExt cx="292025" cy="292575"/>
          </a:xfrm>
        </p:grpSpPr>
        <p:sp>
          <p:nvSpPr>
            <p:cNvPr id="752" name="Google Shape;752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6" name="Google Shape;756;p26"/>
          <p:cNvGrpSpPr/>
          <p:nvPr/>
        </p:nvGrpSpPr>
        <p:grpSpPr>
          <a:xfrm rot="10800000">
            <a:off x="7212146" y="68412"/>
            <a:ext cx="293111" cy="293388"/>
            <a:chOff x="3164039" y="430875"/>
            <a:chExt cx="293111" cy="293388"/>
          </a:xfrm>
        </p:grpSpPr>
        <p:sp>
          <p:nvSpPr>
            <p:cNvPr id="757" name="Google Shape;757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BBE3FE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jalla One"/>
              <a:buNone/>
              <a:defRPr sz="28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713225" y="1261350"/>
            <a:ext cx="7717500" cy="3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27"/>
          <p:cNvSpPr txBox="1">
            <a:spLocks noGrp="1"/>
          </p:cNvSpPr>
          <p:nvPr>
            <p:ph type="ctrTitle"/>
          </p:nvPr>
        </p:nvSpPr>
        <p:spPr>
          <a:xfrm>
            <a:off x="783350" y="920100"/>
            <a:ext cx="3363300" cy="24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Stock Market 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Forecasting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68" name="Google Shape;768;p27"/>
          <p:cNvSpPr txBox="1">
            <a:spLocks noGrp="1"/>
          </p:cNvSpPr>
          <p:nvPr>
            <p:ph type="subTitle" idx="1"/>
          </p:nvPr>
        </p:nvSpPr>
        <p:spPr>
          <a:xfrm>
            <a:off x="867950" y="4254650"/>
            <a:ext cx="1644600" cy="8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1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Presented by:</a:t>
            </a:r>
            <a:endParaRPr sz="1400" b="1">
              <a:solidFill>
                <a:srgbClr val="1C4587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1C4587"/>
                </a:solidFill>
              </a:rPr>
              <a:t>Sannan Saleem</a:t>
            </a:r>
            <a:endParaRPr sz="1400">
              <a:solidFill>
                <a:srgbClr val="1C458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1C4587"/>
                </a:solidFill>
              </a:rPr>
              <a:t>Shumail Moen</a:t>
            </a:r>
            <a:endParaRPr sz="1400">
              <a:solidFill>
                <a:srgbClr val="1C458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1C4587"/>
                </a:solidFill>
              </a:rPr>
              <a:t>Chris Anderson</a:t>
            </a:r>
            <a:endParaRPr sz="1400">
              <a:solidFill>
                <a:srgbClr val="1C458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1C4587"/>
                </a:solidFill>
              </a:rPr>
              <a:t>Moein</a:t>
            </a:r>
            <a:endParaRPr sz="1400">
              <a:solidFill>
                <a:srgbClr val="1C4587"/>
              </a:solidFill>
            </a:endParaRPr>
          </a:p>
        </p:txBody>
      </p:sp>
      <p:grpSp>
        <p:nvGrpSpPr>
          <p:cNvPr id="769" name="Google Shape;769;p27"/>
          <p:cNvGrpSpPr/>
          <p:nvPr/>
        </p:nvGrpSpPr>
        <p:grpSpPr>
          <a:xfrm>
            <a:off x="3999768" y="1206097"/>
            <a:ext cx="5083042" cy="3979726"/>
            <a:chOff x="469775" y="238125"/>
            <a:chExt cx="6679425" cy="5229600"/>
          </a:xfrm>
        </p:grpSpPr>
        <p:sp>
          <p:nvSpPr>
            <p:cNvPr id="770" name="Google Shape;770;p27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7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rgbClr val="D6E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7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7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7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7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7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7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7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7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7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7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7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7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7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7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7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7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7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7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7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7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7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7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7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7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7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7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7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7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7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7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7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7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7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7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7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7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7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7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7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7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7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7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7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7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7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7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7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7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7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7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7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7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7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7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7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7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7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7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7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7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7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7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7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7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7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7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7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7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7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7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7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7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7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7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7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7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7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7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7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7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7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7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7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7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7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7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7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7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7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7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7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7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7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7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7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7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7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7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7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7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7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7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7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7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7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7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7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7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7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7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7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4949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7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7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7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7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7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7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7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7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7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7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7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7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7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7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7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7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7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7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7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7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7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7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7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7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7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7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7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7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7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7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7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7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7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7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7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7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7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7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7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7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7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7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7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7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7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7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7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7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7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7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7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7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7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7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rgbClr val="477797"/>
            </a:solidFill>
            <a:ln w="9525" cap="flat" cmpd="sng">
              <a:solidFill>
                <a:srgbClr val="4777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7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7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7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7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7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7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7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rgbClr val="477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7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7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7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7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7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7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7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7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7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7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7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rgbClr val="477797"/>
            </a:solidFill>
            <a:ln w="9525" cap="flat" cmpd="sng">
              <a:solidFill>
                <a:srgbClr val="4777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7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7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7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7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7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7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7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7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36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Recommendation for future analysis</a:t>
            </a:r>
            <a:endParaRPr/>
          </a:p>
        </p:txBody>
      </p:sp>
      <p:cxnSp>
        <p:nvCxnSpPr>
          <p:cNvPr id="1082" name="Google Shape;1082;p36"/>
          <p:cNvCxnSpPr>
            <a:stCxn id="1083" idx="4"/>
            <a:endCxn id="1084" idx="0"/>
          </p:cNvCxnSpPr>
          <p:nvPr/>
        </p:nvCxnSpPr>
        <p:spPr>
          <a:xfrm flipH="1">
            <a:off x="3572129" y="2425502"/>
            <a:ext cx="300" cy="29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4" name="Google Shape;1084;p36"/>
          <p:cNvSpPr/>
          <p:nvPr/>
        </p:nvSpPr>
        <p:spPr>
          <a:xfrm>
            <a:off x="3532327" y="2718275"/>
            <a:ext cx="79800" cy="798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3D3D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5" name="Google Shape;1085;p36"/>
          <p:cNvGrpSpPr/>
          <p:nvPr/>
        </p:nvGrpSpPr>
        <p:grpSpPr>
          <a:xfrm>
            <a:off x="3080719" y="1567515"/>
            <a:ext cx="983016" cy="983016"/>
            <a:chOff x="3347725" y="2480342"/>
            <a:chExt cx="810000" cy="810000"/>
          </a:xfrm>
        </p:grpSpPr>
        <p:sp>
          <p:nvSpPr>
            <p:cNvPr id="1086" name="Google Shape;1086;p36"/>
            <p:cNvSpPr/>
            <p:nvPr/>
          </p:nvSpPr>
          <p:spPr>
            <a:xfrm>
              <a:off x="3347725" y="2480342"/>
              <a:ext cx="810000" cy="8100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6"/>
            <p:cNvSpPr/>
            <p:nvPr/>
          </p:nvSpPr>
          <p:spPr>
            <a:xfrm>
              <a:off x="3451091" y="2583719"/>
              <a:ext cx="603600" cy="6036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7" name="Google Shape;1087;p36"/>
          <p:cNvSpPr/>
          <p:nvPr/>
        </p:nvSpPr>
        <p:spPr>
          <a:xfrm>
            <a:off x="3386042" y="1875050"/>
            <a:ext cx="372371" cy="367946"/>
          </a:xfrm>
          <a:custGeom>
            <a:avLst/>
            <a:gdLst/>
            <a:ahLst/>
            <a:cxnLst/>
            <a:rect l="l" t="t" r="r" b="b"/>
            <a:pathLst>
              <a:path w="12877" h="12724" extrusionOk="0">
                <a:moveTo>
                  <a:pt x="10492" y="1603"/>
                </a:moveTo>
                <a:lnTo>
                  <a:pt x="10429" y="1855"/>
                </a:lnTo>
                <a:cubicBezTo>
                  <a:pt x="10429" y="1981"/>
                  <a:pt x="10492" y="2138"/>
                  <a:pt x="10555" y="2201"/>
                </a:cubicBezTo>
                <a:cubicBezTo>
                  <a:pt x="10649" y="2296"/>
                  <a:pt x="10807" y="2327"/>
                  <a:pt x="10901" y="2327"/>
                </a:cubicBezTo>
                <a:lnTo>
                  <a:pt x="11153" y="2296"/>
                </a:lnTo>
                <a:lnTo>
                  <a:pt x="10492" y="2957"/>
                </a:lnTo>
                <a:lnTo>
                  <a:pt x="9736" y="3083"/>
                </a:lnTo>
                <a:lnTo>
                  <a:pt x="9799" y="2296"/>
                </a:lnTo>
                <a:lnTo>
                  <a:pt x="10492" y="1603"/>
                </a:lnTo>
                <a:close/>
                <a:moveTo>
                  <a:pt x="6270" y="6108"/>
                </a:moveTo>
                <a:cubicBezTo>
                  <a:pt x="6396" y="6108"/>
                  <a:pt x="6459" y="6139"/>
                  <a:pt x="6554" y="6234"/>
                </a:cubicBezTo>
                <a:cubicBezTo>
                  <a:pt x="6617" y="6265"/>
                  <a:pt x="6648" y="6391"/>
                  <a:pt x="6648" y="6486"/>
                </a:cubicBezTo>
                <a:cubicBezTo>
                  <a:pt x="6648" y="6738"/>
                  <a:pt x="6459" y="6927"/>
                  <a:pt x="6270" y="6927"/>
                </a:cubicBezTo>
                <a:cubicBezTo>
                  <a:pt x="6081" y="6927"/>
                  <a:pt x="5861" y="6738"/>
                  <a:pt x="5861" y="6486"/>
                </a:cubicBezTo>
                <a:cubicBezTo>
                  <a:pt x="5861" y="6265"/>
                  <a:pt x="6081" y="6108"/>
                  <a:pt x="6270" y="6108"/>
                </a:cubicBezTo>
                <a:close/>
                <a:moveTo>
                  <a:pt x="6176" y="4375"/>
                </a:moveTo>
                <a:cubicBezTo>
                  <a:pt x="6617" y="4375"/>
                  <a:pt x="7026" y="4501"/>
                  <a:pt x="7341" y="4722"/>
                </a:cubicBezTo>
                <a:lnTo>
                  <a:pt x="6743" y="5320"/>
                </a:lnTo>
                <a:cubicBezTo>
                  <a:pt x="6617" y="5289"/>
                  <a:pt x="6428" y="5226"/>
                  <a:pt x="6239" y="5226"/>
                </a:cubicBezTo>
                <a:cubicBezTo>
                  <a:pt x="5546" y="5226"/>
                  <a:pt x="5010" y="5793"/>
                  <a:pt x="5010" y="6454"/>
                </a:cubicBezTo>
                <a:cubicBezTo>
                  <a:pt x="5010" y="7116"/>
                  <a:pt x="5546" y="7715"/>
                  <a:pt x="6239" y="7715"/>
                </a:cubicBezTo>
                <a:cubicBezTo>
                  <a:pt x="6900" y="7715"/>
                  <a:pt x="7467" y="7147"/>
                  <a:pt x="7467" y="6454"/>
                </a:cubicBezTo>
                <a:cubicBezTo>
                  <a:pt x="7467" y="6265"/>
                  <a:pt x="7404" y="6108"/>
                  <a:pt x="7341" y="5887"/>
                </a:cubicBezTo>
                <a:lnTo>
                  <a:pt x="7908" y="5320"/>
                </a:lnTo>
                <a:cubicBezTo>
                  <a:pt x="8160" y="5635"/>
                  <a:pt x="8286" y="6013"/>
                  <a:pt x="8286" y="6454"/>
                </a:cubicBezTo>
                <a:cubicBezTo>
                  <a:pt x="8286" y="7588"/>
                  <a:pt x="7341" y="8534"/>
                  <a:pt x="6176" y="8534"/>
                </a:cubicBezTo>
                <a:cubicBezTo>
                  <a:pt x="5041" y="8534"/>
                  <a:pt x="4096" y="7588"/>
                  <a:pt x="4096" y="6454"/>
                </a:cubicBezTo>
                <a:cubicBezTo>
                  <a:pt x="4096" y="5320"/>
                  <a:pt x="5041" y="4375"/>
                  <a:pt x="6176" y="4375"/>
                </a:cubicBezTo>
                <a:close/>
                <a:moveTo>
                  <a:pt x="6239" y="2800"/>
                </a:moveTo>
                <a:cubicBezTo>
                  <a:pt x="7089" y="2800"/>
                  <a:pt x="7908" y="3115"/>
                  <a:pt x="8539" y="3619"/>
                </a:cubicBezTo>
                <a:lnTo>
                  <a:pt x="7971" y="4217"/>
                </a:lnTo>
                <a:cubicBezTo>
                  <a:pt x="7499" y="3839"/>
                  <a:pt x="6869" y="3619"/>
                  <a:pt x="6239" y="3619"/>
                </a:cubicBezTo>
                <a:cubicBezTo>
                  <a:pt x="4600" y="3619"/>
                  <a:pt x="3309" y="4911"/>
                  <a:pt x="3309" y="6486"/>
                </a:cubicBezTo>
                <a:cubicBezTo>
                  <a:pt x="3309" y="8124"/>
                  <a:pt x="4632" y="9416"/>
                  <a:pt x="6239" y="9416"/>
                </a:cubicBezTo>
                <a:cubicBezTo>
                  <a:pt x="7845" y="9416"/>
                  <a:pt x="9137" y="8124"/>
                  <a:pt x="9137" y="6486"/>
                </a:cubicBezTo>
                <a:cubicBezTo>
                  <a:pt x="9137" y="5856"/>
                  <a:pt x="8948" y="5226"/>
                  <a:pt x="8539" y="4753"/>
                </a:cubicBezTo>
                <a:lnTo>
                  <a:pt x="9137" y="4154"/>
                </a:lnTo>
                <a:cubicBezTo>
                  <a:pt x="9641" y="4816"/>
                  <a:pt x="9956" y="5604"/>
                  <a:pt x="9956" y="6486"/>
                </a:cubicBezTo>
                <a:cubicBezTo>
                  <a:pt x="9956" y="8534"/>
                  <a:pt x="8318" y="10235"/>
                  <a:pt x="6239" y="10235"/>
                </a:cubicBezTo>
                <a:cubicBezTo>
                  <a:pt x="4191" y="10235"/>
                  <a:pt x="2490" y="8597"/>
                  <a:pt x="2490" y="6486"/>
                </a:cubicBezTo>
                <a:cubicBezTo>
                  <a:pt x="2490" y="4438"/>
                  <a:pt x="4128" y="2800"/>
                  <a:pt x="6239" y="2800"/>
                </a:cubicBezTo>
                <a:close/>
                <a:moveTo>
                  <a:pt x="6270" y="1130"/>
                </a:moveTo>
                <a:cubicBezTo>
                  <a:pt x="7247" y="1130"/>
                  <a:pt x="8223" y="1414"/>
                  <a:pt x="9074" y="1918"/>
                </a:cubicBezTo>
                <a:cubicBezTo>
                  <a:pt x="9074" y="1949"/>
                  <a:pt x="9011" y="2012"/>
                  <a:pt x="9011" y="2044"/>
                </a:cubicBezTo>
                <a:lnTo>
                  <a:pt x="8917" y="2831"/>
                </a:lnTo>
                <a:cubicBezTo>
                  <a:pt x="8160" y="2296"/>
                  <a:pt x="7247" y="1981"/>
                  <a:pt x="6270" y="1981"/>
                </a:cubicBezTo>
                <a:cubicBezTo>
                  <a:pt x="3750" y="1981"/>
                  <a:pt x="1733" y="4028"/>
                  <a:pt x="1733" y="6486"/>
                </a:cubicBezTo>
                <a:cubicBezTo>
                  <a:pt x="1733" y="9006"/>
                  <a:pt x="3781" y="11054"/>
                  <a:pt x="6270" y="11054"/>
                </a:cubicBezTo>
                <a:cubicBezTo>
                  <a:pt x="8759" y="11054"/>
                  <a:pt x="10807" y="9006"/>
                  <a:pt x="10807" y="6486"/>
                </a:cubicBezTo>
                <a:cubicBezTo>
                  <a:pt x="10807" y="5509"/>
                  <a:pt x="10492" y="4596"/>
                  <a:pt x="9925" y="3871"/>
                </a:cubicBezTo>
                <a:lnTo>
                  <a:pt x="10712" y="3745"/>
                </a:lnTo>
                <a:cubicBezTo>
                  <a:pt x="10744" y="3745"/>
                  <a:pt x="10807" y="3745"/>
                  <a:pt x="10838" y="3713"/>
                </a:cubicBezTo>
                <a:cubicBezTo>
                  <a:pt x="11342" y="4533"/>
                  <a:pt x="11626" y="5478"/>
                  <a:pt x="11626" y="6486"/>
                </a:cubicBezTo>
                <a:cubicBezTo>
                  <a:pt x="11626" y="9447"/>
                  <a:pt x="9232" y="11873"/>
                  <a:pt x="6270" y="11873"/>
                </a:cubicBezTo>
                <a:cubicBezTo>
                  <a:pt x="3309" y="11873"/>
                  <a:pt x="914" y="9479"/>
                  <a:pt x="914" y="6486"/>
                </a:cubicBezTo>
                <a:cubicBezTo>
                  <a:pt x="914" y="3524"/>
                  <a:pt x="3309" y="1130"/>
                  <a:pt x="6270" y="1130"/>
                </a:cubicBezTo>
                <a:close/>
                <a:moveTo>
                  <a:pt x="11030" y="0"/>
                </a:moveTo>
                <a:cubicBezTo>
                  <a:pt x="10930" y="0"/>
                  <a:pt x="10829" y="37"/>
                  <a:pt x="10744" y="122"/>
                </a:cubicBezTo>
                <a:lnTo>
                  <a:pt x="9610" y="1256"/>
                </a:lnTo>
                <a:cubicBezTo>
                  <a:pt x="8602" y="594"/>
                  <a:pt x="7467" y="279"/>
                  <a:pt x="6239" y="279"/>
                </a:cubicBezTo>
                <a:cubicBezTo>
                  <a:pt x="2805" y="279"/>
                  <a:pt x="1" y="3020"/>
                  <a:pt x="1" y="6486"/>
                </a:cubicBezTo>
                <a:cubicBezTo>
                  <a:pt x="1" y="9920"/>
                  <a:pt x="2773" y="12724"/>
                  <a:pt x="6239" y="12724"/>
                </a:cubicBezTo>
                <a:cubicBezTo>
                  <a:pt x="9641" y="12724"/>
                  <a:pt x="12445" y="9951"/>
                  <a:pt x="12445" y="6486"/>
                </a:cubicBezTo>
                <a:cubicBezTo>
                  <a:pt x="12445" y="5289"/>
                  <a:pt x="12099" y="4123"/>
                  <a:pt x="11468" y="3115"/>
                </a:cubicBezTo>
                <a:lnTo>
                  <a:pt x="12603" y="1981"/>
                </a:lnTo>
                <a:cubicBezTo>
                  <a:pt x="12877" y="1706"/>
                  <a:pt x="12650" y="1255"/>
                  <a:pt x="12292" y="1255"/>
                </a:cubicBezTo>
                <a:cubicBezTo>
                  <a:pt x="12280" y="1255"/>
                  <a:pt x="12268" y="1255"/>
                  <a:pt x="12256" y="1256"/>
                </a:cubicBezTo>
                <a:lnTo>
                  <a:pt x="11342" y="1382"/>
                </a:lnTo>
                <a:lnTo>
                  <a:pt x="11468" y="468"/>
                </a:lnTo>
                <a:cubicBezTo>
                  <a:pt x="11491" y="203"/>
                  <a:pt x="11265" y="0"/>
                  <a:pt x="110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88" name="Google Shape;1088;p36"/>
          <p:cNvCxnSpPr>
            <a:stCxn id="1089" idx="0"/>
            <a:endCxn id="1090" idx="0"/>
          </p:cNvCxnSpPr>
          <p:nvPr/>
        </p:nvCxnSpPr>
        <p:spPr>
          <a:xfrm rot="10800000">
            <a:off x="1215199" y="2882727"/>
            <a:ext cx="300" cy="284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0" name="Google Shape;1090;p36"/>
          <p:cNvSpPr/>
          <p:nvPr/>
        </p:nvSpPr>
        <p:spPr>
          <a:xfrm rot="10800000">
            <a:off x="1175378" y="2802777"/>
            <a:ext cx="79800" cy="79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rgbClr val="3D3D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1" name="Google Shape;1091;p36"/>
          <p:cNvGrpSpPr/>
          <p:nvPr/>
        </p:nvGrpSpPr>
        <p:grpSpPr>
          <a:xfrm>
            <a:off x="723749" y="3050730"/>
            <a:ext cx="983056" cy="983421"/>
            <a:chOff x="1708681" y="2488538"/>
            <a:chExt cx="809100" cy="809400"/>
          </a:xfrm>
        </p:grpSpPr>
        <p:sp>
          <p:nvSpPr>
            <p:cNvPr id="1092" name="Google Shape;1092;p36"/>
            <p:cNvSpPr/>
            <p:nvPr/>
          </p:nvSpPr>
          <p:spPr>
            <a:xfrm>
              <a:off x="1708681" y="2488538"/>
              <a:ext cx="809100" cy="809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6"/>
            <p:cNvSpPr/>
            <p:nvPr/>
          </p:nvSpPr>
          <p:spPr>
            <a:xfrm>
              <a:off x="1812063" y="2584091"/>
              <a:ext cx="602700" cy="602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36"/>
          <p:cNvGrpSpPr/>
          <p:nvPr/>
        </p:nvGrpSpPr>
        <p:grpSpPr>
          <a:xfrm>
            <a:off x="1032143" y="3347973"/>
            <a:ext cx="366269" cy="369913"/>
            <a:chOff x="-64764500" y="2280550"/>
            <a:chExt cx="316650" cy="319800"/>
          </a:xfrm>
        </p:grpSpPr>
        <p:sp>
          <p:nvSpPr>
            <p:cNvPr id="1094" name="Google Shape;1094;p36"/>
            <p:cNvSpPr/>
            <p:nvPr/>
          </p:nvSpPr>
          <p:spPr>
            <a:xfrm>
              <a:off x="-64764500" y="2280550"/>
              <a:ext cx="316650" cy="319800"/>
            </a:xfrm>
            <a:custGeom>
              <a:avLst/>
              <a:gdLst/>
              <a:ahLst/>
              <a:cxnLst/>
              <a:rect l="l" t="t" r="r" b="b"/>
              <a:pathLst>
                <a:path w="12666" h="12792" extrusionOk="0">
                  <a:moveTo>
                    <a:pt x="11405" y="820"/>
                  </a:moveTo>
                  <a:cubicBezTo>
                    <a:pt x="11657" y="820"/>
                    <a:pt x="11815" y="1009"/>
                    <a:pt x="11815" y="1261"/>
                  </a:cubicBezTo>
                  <a:cubicBezTo>
                    <a:pt x="11815" y="1481"/>
                    <a:pt x="11657" y="1670"/>
                    <a:pt x="11405" y="1670"/>
                  </a:cubicBezTo>
                  <a:lnTo>
                    <a:pt x="1229" y="1670"/>
                  </a:lnTo>
                  <a:cubicBezTo>
                    <a:pt x="977" y="1670"/>
                    <a:pt x="788" y="1481"/>
                    <a:pt x="788" y="1261"/>
                  </a:cubicBezTo>
                  <a:cubicBezTo>
                    <a:pt x="788" y="1009"/>
                    <a:pt x="977" y="820"/>
                    <a:pt x="1229" y="820"/>
                  </a:cubicBezTo>
                  <a:close/>
                  <a:moveTo>
                    <a:pt x="10996" y="2521"/>
                  </a:moveTo>
                  <a:lnTo>
                    <a:pt x="10996" y="8286"/>
                  </a:lnTo>
                  <a:lnTo>
                    <a:pt x="1607" y="8286"/>
                  </a:lnTo>
                  <a:lnTo>
                    <a:pt x="1607" y="2521"/>
                  </a:lnTo>
                  <a:close/>
                  <a:moveTo>
                    <a:pt x="6302" y="11027"/>
                  </a:moveTo>
                  <a:cubicBezTo>
                    <a:pt x="6554" y="11027"/>
                    <a:pt x="6743" y="11216"/>
                    <a:pt x="6743" y="11437"/>
                  </a:cubicBezTo>
                  <a:cubicBezTo>
                    <a:pt x="6743" y="11689"/>
                    <a:pt x="6522" y="11878"/>
                    <a:pt x="6302" y="11878"/>
                  </a:cubicBezTo>
                  <a:cubicBezTo>
                    <a:pt x="6050" y="11878"/>
                    <a:pt x="5892" y="11689"/>
                    <a:pt x="5892" y="11437"/>
                  </a:cubicBezTo>
                  <a:cubicBezTo>
                    <a:pt x="5892" y="11216"/>
                    <a:pt x="6113" y="11027"/>
                    <a:pt x="6302" y="11027"/>
                  </a:cubicBezTo>
                  <a:close/>
                  <a:moveTo>
                    <a:pt x="1229" y="1"/>
                  </a:moveTo>
                  <a:cubicBezTo>
                    <a:pt x="536" y="1"/>
                    <a:pt x="1" y="536"/>
                    <a:pt x="1" y="1261"/>
                  </a:cubicBezTo>
                  <a:cubicBezTo>
                    <a:pt x="1" y="1797"/>
                    <a:pt x="347" y="2238"/>
                    <a:pt x="820" y="2427"/>
                  </a:cubicBezTo>
                  <a:lnTo>
                    <a:pt x="820" y="8286"/>
                  </a:lnTo>
                  <a:lnTo>
                    <a:pt x="442" y="8286"/>
                  </a:lnTo>
                  <a:cubicBezTo>
                    <a:pt x="190" y="8286"/>
                    <a:pt x="32" y="8507"/>
                    <a:pt x="32" y="8728"/>
                  </a:cubicBezTo>
                  <a:cubicBezTo>
                    <a:pt x="32" y="8980"/>
                    <a:pt x="221" y="9169"/>
                    <a:pt x="442" y="9169"/>
                  </a:cubicBezTo>
                  <a:lnTo>
                    <a:pt x="5955" y="9169"/>
                  </a:lnTo>
                  <a:lnTo>
                    <a:pt x="5955" y="10334"/>
                  </a:lnTo>
                  <a:cubicBezTo>
                    <a:pt x="5483" y="10492"/>
                    <a:pt x="5104" y="10964"/>
                    <a:pt x="5104" y="11531"/>
                  </a:cubicBezTo>
                  <a:cubicBezTo>
                    <a:pt x="5104" y="12193"/>
                    <a:pt x="5672" y="12792"/>
                    <a:pt x="6333" y="12792"/>
                  </a:cubicBezTo>
                  <a:cubicBezTo>
                    <a:pt x="6995" y="12792"/>
                    <a:pt x="7593" y="12225"/>
                    <a:pt x="7593" y="11531"/>
                  </a:cubicBezTo>
                  <a:cubicBezTo>
                    <a:pt x="7593" y="10964"/>
                    <a:pt x="7247" y="10555"/>
                    <a:pt x="6774" y="10334"/>
                  </a:cubicBezTo>
                  <a:lnTo>
                    <a:pt x="6774" y="9169"/>
                  </a:lnTo>
                  <a:lnTo>
                    <a:pt x="12288" y="9169"/>
                  </a:lnTo>
                  <a:cubicBezTo>
                    <a:pt x="12508" y="9169"/>
                    <a:pt x="12666" y="8980"/>
                    <a:pt x="12666" y="8728"/>
                  </a:cubicBezTo>
                  <a:cubicBezTo>
                    <a:pt x="12666" y="8507"/>
                    <a:pt x="12477" y="8286"/>
                    <a:pt x="12288" y="8286"/>
                  </a:cubicBezTo>
                  <a:lnTo>
                    <a:pt x="11847" y="8286"/>
                  </a:lnTo>
                  <a:lnTo>
                    <a:pt x="11847" y="2427"/>
                  </a:lnTo>
                  <a:cubicBezTo>
                    <a:pt x="12319" y="2238"/>
                    <a:pt x="12634" y="1797"/>
                    <a:pt x="12634" y="1261"/>
                  </a:cubicBezTo>
                  <a:cubicBezTo>
                    <a:pt x="12634" y="568"/>
                    <a:pt x="12099" y="1"/>
                    <a:pt x="11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6"/>
            <p:cNvSpPr/>
            <p:nvPr/>
          </p:nvSpPr>
          <p:spPr>
            <a:xfrm>
              <a:off x="-64679425" y="2364825"/>
              <a:ext cx="146500" cy="102450"/>
            </a:xfrm>
            <a:custGeom>
              <a:avLst/>
              <a:gdLst/>
              <a:ahLst/>
              <a:cxnLst/>
              <a:rect l="l" t="t" r="r" b="b"/>
              <a:pathLst>
                <a:path w="5860" h="4098" extrusionOk="0">
                  <a:moveTo>
                    <a:pt x="3749" y="1"/>
                  </a:moveTo>
                  <a:cubicBezTo>
                    <a:pt x="3529" y="1"/>
                    <a:pt x="3371" y="190"/>
                    <a:pt x="3371" y="442"/>
                  </a:cubicBezTo>
                  <a:cubicBezTo>
                    <a:pt x="3371" y="662"/>
                    <a:pt x="3560" y="820"/>
                    <a:pt x="3749" y="820"/>
                  </a:cubicBezTo>
                  <a:lnTo>
                    <a:pt x="4442" y="820"/>
                  </a:lnTo>
                  <a:lnTo>
                    <a:pt x="2930" y="2332"/>
                  </a:lnTo>
                  <a:lnTo>
                    <a:pt x="2395" y="1765"/>
                  </a:lnTo>
                  <a:cubicBezTo>
                    <a:pt x="2316" y="1686"/>
                    <a:pt x="2206" y="1647"/>
                    <a:pt x="2095" y="1647"/>
                  </a:cubicBezTo>
                  <a:cubicBezTo>
                    <a:pt x="1985" y="1647"/>
                    <a:pt x="1875" y="1686"/>
                    <a:pt x="1796" y="1765"/>
                  </a:cubicBezTo>
                  <a:lnTo>
                    <a:pt x="126" y="3435"/>
                  </a:lnTo>
                  <a:cubicBezTo>
                    <a:pt x="0" y="3592"/>
                    <a:pt x="0" y="3844"/>
                    <a:pt x="126" y="4033"/>
                  </a:cubicBezTo>
                  <a:cubicBezTo>
                    <a:pt x="195" y="4075"/>
                    <a:pt x="288" y="4098"/>
                    <a:pt x="384" y="4098"/>
                  </a:cubicBezTo>
                  <a:cubicBezTo>
                    <a:pt x="507" y="4098"/>
                    <a:pt x="636" y="4059"/>
                    <a:pt x="725" y="3970"/>
                  </a:cubicBezTo>
                  <a:lnTo>
                    <a:pt x="2111" y="2616"/>
                  </a:lnTo>
                  <a:lnTo>
                    <a:pt x="2647" y="3151"/>
                  </a:lnTo>
                  <a:cubicBezTo>
                    <a:pt x="2725" y="3230"/>
                    <a:pt x="2836" y="3269"/>
                    <a:pt x="2946" y="3269"/>
                  </a:cubicBezTo>
                  <a:cubicBezTo>
                    <a:pt x="3056" y="3269"/>
                    <a:pt x="3166" y="3230"/>
                    <a:pt x="3245" y="3151"/>
                  </a:cubicBezTo>
                  <a:lnTo>
                    <a:pt x="5009" y="1387"/>
                  </a:lnTo>
                  <a:lnTo>
                    <a:pt x="5009" y="2049"/>
                  </a:lnTo>
                  <a:cubicBezTo>
                    <a:pt x="5009" y="2269"/>
                    <a:pt x="5230" y="2490"/>
                    <a:pt x="5451" y="2490"/>
                  </a:cubicBezTo>
                  <a:cubicBezTo>
                    <a:pt x="5703" y="2490"/>
                    <a:pt x="5860" y="2269"/>
                    <a:pt x="5860" y="2049"/>
                  </a:cubicBezTo>
                  <a:lnTo>
                    <a:pt x="5860" y="410"/>
                  </a:lnTo>
                  <a:cubicBezTo>
                    <a:pt x="5860" y="158"/>
                    <a:pt x="5640" y="1"/>
                    <a:pt x="5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96" name="Google Shape;1096;p36"/>
          <p:cNvCxnSpPr>
            <a:stCxn id="1097" idx="0"/>
            <a:endCxn id="1098" idx="0"/>
          </p:cNvCxnSpPr>
          <p:nvPr/>
        </p:nvCxnSpPr>
        <p:spPr>
          <a:xfrm rot="10800000">
            <a:off x="5929099" y="2882727"/>
            <a:ext cx="300" cy="284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8" name="Google Shape;1098;p36"/>
          <p:cNvSpPr/>
          <p:nvPr/>
        </p:nvSpPr>
        <p:spPr>
          <a:xfrm rot="10800000">
            <a:off x="5889278" y="2802777"/>
            <a:ext cx="79800" cy="79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rgbClr val="3D3D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9" name="Google Shape;1099;p36"/>
          <p:cNvGrpSpPr/>
          <p:nvPr/>
        </p:nvGrpSpPr>
        <p:grpSpPr>
          <a:xfrm>
            <a:off x="5437649" y="3050730"/>
            <a:ext cx="983056" cy="983421"/>
            <a:chOff x="1708681" y="2488538"/>
            <a:chExt cx="809100" cy="809400"/>
          </a:xfrm>
        </p:grpSpPr>
        <p:sp>
          <p:nvSpPr>
            <p:cNvPr id="1100" name="Google Shape;1100;p36"/>
            <p:cNvSpPr/>
            <p:nvPr/>
          </p:nvSpPr>
          <p:spPr>
            <a:xfrm>
              <a:off x="1708681" y="2488538"/>
              <a:ext cx="809100" cy="809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6"/>
            <p:cNvSpPr/>
            <p:nvPr/>
          </p:nvSpPr>
          <p:spPr>
            <a:xfrm>
              <a:off x="1812063" y="2584091"/>
              <a:ext cx="602700" cy="602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1" name="Google Shape;1101;p36"/>
          <p:cNvGrpSpPr/>
          <p:nvPr/>
        </p:nvGrpSpPr>
        <p:grpSpPr>
          <a:xfrm>
            <a:off x="5744679" y="3360514"/>
            <a:ext cx="368987" cy="363666"/>
            <a:chOff x="-64774725" y="1916550"/>
            <a:chExt cx="319000" cy="314400"/>
          </a:xfrm>
        </p:grpSpPr>
        <p:sp>
          <p:nvSpPr>
            <p:cNvPr id="1102" name="Google Shape;1102;p36"/>
            <p:cNvSpPr/>
            <p:nvPr/>
          </p:nvSpPr>
          <p:spPr>
            <a:xfrm>
              <a:off x="-64774725" y="1916550"/>
              <a:ext cx="319000" cy="314400"/>
            </a:xfrm>
            <a:custGeom>
              <a:avLst/>
              <a:gdLst/>
              <a:ahLst/>
              <a:cxnLst/>
              <a:rect l="l" t="t" r="r" b="b"/>
              <a:pathLst>
                <a:path w="12760" h="12576" extrusionOk="0">
                  <a:moveTo>
                    <a:pt x="11436" y="856"/>
                  </a:moveTo>
                  <a:cubicBezTo>
                    <a:pt x="11562" y="856"/>
                    <a:pt x="11657" y="888"/>
                    <a:pt x="11783" y="951"/>
                  </a:cubicBezTo>
                  <a:cubicBezTo>
                    <a:pt x="11877" y="1077"/>
                    <a:pt x="11940" y="1203"/>
                    <a:pt x="11909" y="1329"/>
                  </a:cubicBezTo>
                  <a:cubicBezTo>
                    <a:pt x="11814" y="2431"/>
                    <a:pt x="11562" y="3440"/>
                    <a:pt x="11090" y="4416"/>
                  </a:cubicBezTo>
                  <a:lnTo>
                    <a:pt x="8317" y="1675"/>
                  </a:lnTo>
                  <a:cubicBezTo>
                    <a:pt x="9263" y="1234"/>
                    <a:pt x="10334" y="951"/>
                    <a:pt x="11436" y="856"/>
                  </a:cubicBezTo>
                  <a:close/>
                  <a:moveTo>
                    <a:pt x="3781" y="4542"/>
                  </a:moveTo>
                  <a:lnTo>
                    <a:pt x="3781" y="4542"/>
                  </a:lnTo>
                  <a:cubicBezTo>
                    <a:pt x="3529" y="4983"/>
                    <a:pt x="3245" y="5456"/>
                    <a:pt x="3056" y="5960"/>
                  </a:cubicBezTo>
                  <a:cubicBezTo>
                    <a:pt x="2878" y="5949"/>
                    <a:pt x="2699" y="5942"/>
                    <a:pt x="2522" y="5942"/>
                  </a:cubicBezTo>
                  <a:cubicBezTo>
                    <a:pt x="2167" y="5942"/>
                    <a:pt x="1817" y="5970"/>
                    <a:pt x="1481" y="6054"/>
                  </a:cubicBezTo>
                  <a:cubicBezTo>
                    <a:pt x="1544" y="5928"/>
                    <a:pt x="1670" y="5802"/>
                    <a:pt x="1733" y="5739"/>
                  </a:cubicBezTo>
                  <a:cubicBezTo>
                    <a:pt x="2331" y="5141"/>
                    <a:pt x="2993" y="4731"/>
                    <a:pt x="3781" y="4542"/>
                  </a:cubicBezTo>
                  <a:close/>
                  <a:moveTo>
                    <a:pt x="7561" y="2022"/>
                  </a:moveTo>
                  <a:lnTo>
                    <a:pt x="10680" y="5141"/>
                  </a:lnTo>
                  <a:cubicBezTo>
                    <a:pt x="9546" y="7157"/>
                    <a:pt x="7687" y="8669"/>
                    <a:pt x="5419" y="9331"/>
                  </a:cubicBezTo>
                  <a:lnTo>
                    <a:pt x="3403" y="7346"/>
                  </a:lnTo>
                  <a:cubicBezTo>
                    <a:pt x="4064" y="5109"/>
                    <a:pt x="5576" y="3219"/>
                    <a:pt x="7561" y="2022"/>
                  </a:cubicBezTo>
                  <a:close/>
                  <a:moveTo>
                    <a:pt x="2899" y="8008"/>
                  </a:moveTo>
                  <a:lnTo>
                    <a:pt x="4789" y="9898"/>
                  </a:lnTo>
                  <a:lnTo>
                    <a:pt x="4316" y="10623"/>
                  </a:lnTo>
                  <a:lnTo>
                    <a:pt x="2142" y="8449"/>
                  </a:lnTo>
                  <a:lnTo>
                    <a:pt x="2899" y="8008"/>
                  </a:lnTo>
                  <a:close/>
                  <a:moveTo>
                    <a:pt x="2363" y="9867"/>
                  </a:moveTo>
                  <a:lnTo>
                    <a:pt x="2899" y="10371"/>
                  </a:lnTo>
                  <a:cubicBezTo>
                    <a:pt x="2741" y="10497"/>
                    <a:pt x="2520" y="10654"/>
                    <a:pt x="2300" y="10780"/>
                  </a:cubicBezTo>
                  <a:cubicBezTo>
                    <a:pt x="1985" y="10969"/>
                    <a:pt x="1733" y="11095"/>
                    <a:pt x="1638" y="11127"/>
                  </a:cubicBezTo>
                  <a:cubicBezTo>
                    <a:pt x="1701" y="10969"/>
                    <a:pt x="1796" y="10780"/>
                    <a:pt x="1985" y="10465"/>
                  </a:cubicBezTo>
                  <a:cubicBezTo>
                    <a:pt x="2142" y="10213"/>
                    <a:pt x="2268" y="10024"/>
                    <a:pt x="2363" y="9867"/>
                  </a:cubicBezTo>
                  <a:close/>
                  <a:moveTo>
                    <a:pt x="8191" y="8984"/>
                  </a:moveTo>
                  <a:lnTo>
                    <a:pt x="8191" y="8984"/>
                  </a:lnTo>
                  <a:cubicBezTo>
                    <a:pt x="7971" y="9867"/>
                    <a:pt x="7467" y="10686"/>
                    <a:pt x="6711" y="11284"/>
                  </a:cubicBezTo>
                  <a:cubicBezTo>
                    <a:pt x="6837" y="10749"/>
                    <a:pt x="6837" y="10245"/>
                    <a:pt x="6774" y="9741"/>
                  </a:cubicBezTo>
                  <a:cubicBezTo>
                    <a:pt x="7309" y="9551"/>
                    <a:pt x="7782" y="9268"/>
                    <a:pt x="8191" y="8984"/>
                  </a:cubicBezTo>
                  <a:close/>
                  <a:moveTo>
                    <a:pt x="11509" y="1"/>
                  </a:moveTo>
                  <a:cubicBezTo>
                    <a:pt x="11474" y="1"/>
                    <a:pt x="11440" y="2"/>
                    <a:pt x="11405" y="6"/>
                  </a:cubicBezTo>
                  <a:cubicBezTo>
                    <a:pt x="10365" y="100"/>
                    <a:pt x="9389" y="321"/>
                    <a:pt x="8412" y="730"/>
                  </a:cubicBezTo>
                  <a:cubicBezTo>
                    <a:pt x="7498" y="1077"/>
                    <a:pt x="6616" y="1644"/>
                    <a:pt x="5797" y="2274"/>
                  </a:cubicBezTo>
                  <a:cubicBezTo>
                    <a:pt x="5324" y="2652"/>
                    <a:pt x="4852" y="3093"/>
                    <a:pt x="4474" y="3566"/>
                  </a:cubicBezTo>
                  <a:cubicBezTo>
                    <a:pt x="3245" y="3629"/>
                    <a:pt x="2048" y="4196"/>
                    <a:pt x="1166" y="5109"/>
                  </a:cubicBezTo>
                  <a:cubicBezTo>
                    <a:pt x="725" y="5519"/>
                    <a:pt x="378" y="6054"/>
                    <a:pt x="95" y="6590"/>
                  </a:cubicBezTo>
                  <a:cubicBezTo>
                    <a:pt x="0" y="6748"/>
                    <a:pt x="63" y="6937"/>
                    <a:pt x="158" y="7063"/>
                  </a:cubicBezTo>
                  <a:cubicBezTo>
                    <a:pt x="252" y="7157"/>
                    <a:pt x="378" y="7189"/>
                    <a:pt x="441" y="7189"/>
                  </a:cubicBezTo>
                  <a:cubicBezTo>
                    <a:pt x="536" y="7189"/>
                    <a:pt x="567" y="7189"/>
                    <a:pt x="630" y="7157"/>
                  </a:cubicBezTo>
                  <a:cubicBezTo>
                    <a:pt x="1198" y="6873"/>
                    <a:pt x="1842" y="6743"/>
                    <a:pt x="2471" y="6743"/>
                  </a:cubicBezTo>
                  <a:cubicBezTo>
                    <a:pt x="2540" y="6743"/>
                    <a:pt x="2609" y="6744"/>
                    <a:pt x="2678" y="6748"/>
                  </a:cubicBezTo>
                  <a:cubicBezTo>
                    <a:pt x="2647" y="6905"/>
                    <a:pt x="2615" y="7031"/>
                    <a:pt x="2584" y="7189"/>
                  </a:cubicBezTo>
                  <a:lnTo>
                    <a:pt x="1229" y="7976"/>
                  </a:lnTo>
                  <a:cubicBezTo>
                    <a:pt x="1008" y="8134"/>
                    <a:pt x="945" y="8449"/>
                    <a:pt x="1166" y="8606"/>
                  </a:cubicBezTo>
                  <a:lnTo>
                    <a:pt x="1733" y="9173"/>
                  </a:lnTo>
                  <a:cubicBezTo>
                    <a:pt x="1544" y="9425"/>
                    <a:pt x="1323" y="9772"/>
                    <a:pt x="1103" y="10119"/>
                  </a:cubicBezTo>
                  <a:cubicBezTo>
                    <a:pt x="945" y="10465"/>
                    <a:pt x="788" y="10717"/>
                    <a:pt x="725" y="10906"/>
                  </a:cubicBezTo>
                  <a:cubicBezTo>
                    <a:pt x="599" y="11316"/>
                    <a:pt x="630" y="11599"/>
                    <a:pt x="851" y="11788"/>
                  </a:cubicBezTo>
                  <a:cubicBezTo>
                    <a:pt x="981" y="11918"/>
                    <a:pt x="1144" y="11961"/>
                    <a:pt x="1320" y="11961"/>
                  </a:cubicBezTo>
                  <a:cubicBezTo>
                    <a:pt x="1443" y="11961"/>
                    <a:pt x="1572" y="11940"/>
                    <a:pt x="1701" y="11914"/>
                  </a:cubicBezTo>
                  <a:cubicBezTo>
                    <a:pt x="1953" y="11820"/>
                    <a:pt x="2174" y="11694"/>
                    <a:pt x="2489" y="11505"/>
                  </a:cubicBezTo>
                  <a:cubicBezTo>
                    <a:pt x="2836" y="11316"/>
                    <a:pt x="3151" y="11095"/>
                    <a:pt x="3434" y="10875"/>
                  </a:cubicBezTo>
                  <a:lnTo>
                    <a:pt x="4033" y="11473"/>
                  </a:lnTo>
                  <a:cubicBezTo>
                    <a:pt x="4116" y="11557"/>
                    <a:pt x="4225" y="11597"/>
                    <a:pt x="4330" y="11597"/>
                  </a:cubicBezTo>
                  <a:cubicBezTo>
                    <a:pt x="4464" y="11597"/>
                    <a:pt x="4593" y="11533"/>
                    <a:pt x="4663" y="11410"/>
                  </a:cubicBezTo>
                  <a:lnTo>
                    <a:pt x="5450" y="10056"/>
                  </a:lnTo>
                  <a:cubicBezTo>
                    <a:pt x="5608" y="10024"/>
                    <a:pt x="5734" y="9993"/>
                    <a:pt x="5892" y="9930"/>
                  </a:cubicBezTo>
                  <a:lnTo>
                    <a:pt x="5892" y="9930"/>
                  </a:lnTo>
                  <a:cubicBezTo>
                    <a:pt x="5923" y="10591"/>
                    <a:pt x="5797" y="11316"/>
                    <a:pt x="5482" y="11977"/>
                  </a:cubicBezTo>
                  <a:cubicBezTo>
                    <a:pt x="5419" y="12135"/>
                    <a:pt x="5450" y="12324"/>
                    <a:pt x="5576" y="12450"/>
                  </a:cubicBezTo>
                  <a:cubicBezTo>
                    <a:pt x="5639" y="12534"/>
                    <a:pt x="5759" y="12576"/>
                    <a:pt x="5878" y="12576"/>
                  </a:cubicBezTo>
                  <a:cubicBezTo>
                    <a:pt x="5937" y="12576"/>
                    <a:pt x="5997" y="12565"/>
                    <a:pt x="6049" y="12544"/>
                  </a:cubicBezTo>
                  <a:cubicBezTo>
                    <a:pt x="6585" y="12261"/>
                    <a:pt x="7089" y="11914"/>
                    <a:pt x="7530" y="11473"/>
                  </a:cubicBezTo>
                  <a:cubicBezTo>
                    <a:pt x="8443" y="10560"/>
                    <a:pt x="8979" y="9394"/>
                    <a:pt x="9074" y="8165"/>
                  </a:cubicBezTo>
                  <a:cubicBezTo>
                    <a:pt x="9546" y="7756"/>
                    <a:pt x="9987" y="7346"/>
                    <a:pt x="10365" y="6811"/>
                  </a:cubicBezTo>
                  <a:cubicBezTo>
                    <a:pt x="11027" y="5991"/>
                    <a:pt x="11562" y="5141"/>
                    <a:pt x="11940" y="4227"/>
                  </a:cubicBezTo>
                  <a:cubicBezTo>
                    <a:pt x="12350" y="3282"/>
                    <a:pt x="12571" y="2242"/>
                    <a:pt x="12665" y="1234"/>
                  </a:cubicBezTo>
                  <a:cubicBezTo>
                    <a:pt x="12760" y="1014"/>
                    <a:pt x="12665" y="636"/>
                    <a:pt x="12382" y="384"/>
                  </a:cubicBezTo>
                  <a:cubicBezTo>
                    <a:pt x="12126" y="128"/>
                    <a:pt x="11820" y="1"/>
                    <a:pt x="11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6"/>
            <p:cNvSpPr/>
            <p:nvPr/>
          </p:nvSpPr>
          <p:spPr>
            <a:xfrm>
              <a:off x="-64636900" y="2010600"/>
              <a:ext cx="89800" cy="82525"/>
            </a:xfrm>
            <a:custGeom>
              <a:avLst/>
              <a:gdLst/>
              <a:ahLst/>
              <a:cxnLst/>
              <a:rect l="l" t="t" r="r" b="b"/>
              <a:pathLst>
                <a:path w="3592" h="3301" extrusionOk="0">
                  <a:moveTo>
                    <a:pt x="1828" y="827"/>
                  </a:moveTo>
                  <a:cubicBezTo>
                    <a:pt x="2048" y="827"/>
                    <a:pt x="2269" y="906"/>
                    <a:pt x="2426" y="1064"/>
                  </a:cubicBezTo>
                  <a:cubicBezTo>
                    <a:pt x="2741" y="1410"/>
                    <a:pt x="2741" y="1914"/>
                    <a:pt x="2426" y="2229"/>
                  </a:cubicBezTo>
                  <a:cubicBezTo>
                    <a:pt x="2269" y="2387"/>
                    <a:pt x="2048" y="2466"/>
                    <a:pt x="1828" y="2466"/>
                  </a:cubicBezTo>
                  <a:cubicBezTo>
                    <a:pt x="1607" y="2466"/>
                    <a:pt x="1387" y="2387"/>
                    <a:pt x="1229" y="2229"/>
                  </a:cubicBezTo>
                  <a:cubicBezTo>
                    <a:pt x="914" y="1914"/>
                    <a:pt x="914" y="1379"/>
                    <a:pt x="1229" y="1064"/>
                  </a:cubicBezTo>
                  <a:cubicBezTo>
                    <a:pt x="1387" y="906"/>
                    <a:pt x="1607" y="827"/>
                    <a:pt x="1828" y="827"/>
                  </a:cubicBezTo>
                  <a:close/>
                  <a:moveTo>
                    <a:pt x="1820" y="0"/>
                  </a:moveTo>
                  <a:cubicBezTo>
                    <a:pt x="1402" y="0"/>
                    <a:pt x="977" y="166"/>
                    <a:pt x="631" y="497"/>
                  </a:cubicBezTo>
                  <a:cubicBezTo>
                    <a:pt x="0" y="1127"/>
                    <a:pt x="0" y="2198"/>
                    <a:pt x="631" y="2828"/>
                  </a:cubicBezTo>
                  <a:cubicBezTo>
                    <a:pt x="946" y="3143"/>
                    <a:pt x="1371" y="3301"/>
                    <a:pt x="1796" y="3301"/>
                  </a:cubicBezTo>
                  <a:cubicBezTo>
                    <a:pt x="2222" y="3301"/>
                    <a:pt x="2647" y="3143"/>
                    <a:pt x="2962" y="2828"/>
                  </a:cubicBezTo>
                  <a:cubicBezTo>
                    <a:pt x="3592" y="2198"/>
                    <a:pt x="3592" y="1127"/>
                    <a:pt x="2962" y="497"/>
                  </a:cubicBezTo>
                  <a:cubicBezTo>
                    <a:pt x="2647" y="166"/>
                    <a:pt x="2237" y="0"/>
                    <a:pt x="18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4" name="Google Shape;1104;p36"/>
          <p:cNvGrpSpPr/>
          <p:nvPr/>
        </p:nvGrpSpPr>
        <p:grpSpPr>
          <a:xfrm>
            <a:off x="633425" y="2760525"/>
            <a:ext cx="8520825" cy="79800"/>
            <a:chOff x="633425" y="2760525"/>
            <a:chExt cx="8520825" cy="79800"/>
          </a:xfrm>
        </p:grpSpPr>
        <p:cxnSp>
          <p:nvCxnSpPr>
            <p:cNvPr id="1105" name="Google Shape;1105;p36"/>
            <p:cNvCxnSpPr/>
            <p:nvPr/>
          </p:nvCxnSpPr>
          <p:spPr>
            <a:xfrm>
              <a:off x="705650" y="2800425"/>
              <a:ext cx="8448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06" name="Google Shape;1106;p36"/>
            <p:cNvSpPr/>
            <p:nvPr/>
          </p:nvSpPr>
          <p:spPr>
            <a:xfrm>
              <a:off x="633425" y="2760525"/>
              <a:ext cx="79800" cy="79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3D3D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7" name="Google Shape;1107;p36"/>
          <p:cNvGrpSpPr/>
          <p:nvPr/>
        </p:nvGrpSpPr>
        <p:grpSpPr>
          <a:xfrm>
            <a:off x="4063750" y="1621341"/>
            <a:ext cx="2433600" cy="875334"/>
            <a:chOff x="4063750" y="1443206"/>
            <a:chExt cx="2433600" cy="875334"/>
          </a:xfrm>
        </p:grpSpPr>
        <p:sp>
          <p:nvSpPr>
            <p:cNvPr id="1108" name="Google Shape;1108;p36"/>
            <p:cNvSpPr txBox="1"/>
            <p:nvPr/>
          </p:nvSpPr>
          <p:spPr>
            <a:xfrm>
              <a:off x="4063750" y="1815741"/>
              <a:ext cx="2433600" cy="50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Future analysis could include fitting the model on more or less volatile stocks</a:t>
              </a:r>
              <a:endPara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1109" name="Google Shape;1109;p36"/>
            <p:cNvSpPr txBox="1"/>
            <p:nvPr/>
          </p:nvSpPr>
          <p:spPr>
            <a:xfrm>
              <a:off x="4063750" y="1443206"/>
              <a:ext cx="2011800" cy="38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Modeling other stocks</a:t>
              </a:r>
              <a:endPara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endParaRPr>
            </a:p>
          </p:txBody>
        </p:sp>
      </p:grpSp>
      <p:grpSp>
        <p:nvGrpSpPr>
          <p:cNvPr id="1110" name="Google Shape;1110;p36"/>
          <p:cNvGrpSpPr/>
          <p:nvPr/>
        </p:nvGrpSpPr>
        <p:grpSpPr>
          <a:xfrm>
            <a:off x="1706800" y="3104739"/>
            <a:ext cx="3121500" cy="875361"/>
            <a:chOff x="1706800" y="2916428"/>
            <a:chExt cx="3121500" cy="875361"/>
          </a:xfrm>
        </p:grpSpPr>
        <p:sp>
          <p:nvSpPr>
            <p:cNvPr id="1111" name="Google Shape;1111;p36"/>
            <p:cNvSpPr txBox="1"/>
            <p:nvPr/>
          </p:nvSpPr>
          <p:spPr>
            <a:xfrm>
              <a:off x="1706800" y="3292889"/>
              <a:ext cx="3121500" cy="49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While facebook profit is very simple to use, it does offer a high level of customisation that we werent properly able to delve into </a:t>
              </a:r>
              <a:endPara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1112" name="Google Shape;1112;p36"/>
            <p:cNvSpPr txBox="1"/>
            <p:nvPr/>
          </p:nvSpPr>
          <p:spPr>
            <a:xfrm>
              <a:off x="1706800" y="2916428"/>
              <a:ext cx="2011800" cy="38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Flexibility of use </a:t>
              </a:r>
              <a:endPara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endParaRPr>
            </a:p>
          </p:txBody>
        </p:sp>
      </p:grpSp>
      <p:grpSp>
        <p:nvGrpSpPr>
          <p:cNvPr id="1113" name="Google Shape;1113;p36"/>
          <p:cNvGrpSpPr/>
          <p:nvPr/>
        </p:nvGrpSpPr>
        <p:grpSpPr>
          <a:xfrm>
            <a:off x="6420866" y="3104823"/>
            <a:ext cx="2664227" cy="875372"/>
            <a:chOff x="6420700" y="2916428"/>
            <a:chExt cx="2011800" cy="875372"/>
          </a:xfrm>
        </p:grpSpPr>
        <p:sp>
          <p:nvSpPr>
            <p:cNvPr id="1114" name="Google Shape;1114;p36"/>
            <p:cNvSpPr txBox="1"/>
            <p:nvPr/>
          </p:nvSpPr>
          <p:spPr>
            <a:xfrm>
              <a:off x="6420700" y="3292900"/>
              <a:ext cx="2011800" cy="49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Future analysis may make use of a pipeline to automate the retrieval and run time processing of the model to visualize ad display updates on a weekly/monthly/yearly basis</a:t>
              </a:r>
              <a:endPara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1115" name="Google Shape;1115;p36"/>
            <p:cNvSpPr txBox="1"/>
            <p:nvPr/>
          </p:nvSpPr>
          <p:spPr>
            <a:xfrm>
              <a:off x="6420700" y="2916428"/>
              <a:ext cx="2011800" cy="38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Pipeline </a:t>
              </a:r>
              <a:endPara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37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could we have done differently</a:t>
            </a:r>
            <a:endParaRPr/>
          </a:p>
        </p:txBody>
      </p:sp>
      <p:sp>
        <p:nvSpPr>
          <p:cNvPr id="1121" name="Google Shape;1121;p37"/>
          <p:cNvSpPr/>
          <p:nvPr/>
        </p:nvSpPr>
        <p:spPr>
          <a:xfrm>
            <a:off x="3516817" y="2006799"/>
            <a:ext cx="1284938" cy="1055919"/>
          </a:xfrm>
          <a:custGeom>
            <a:avLst/>
            <a:gdLst/>
            <a:ahLst/>
            <a:cxnLst/>
            <a:rect l="l" t="t" r="r" b="b"/>
            <a:pathLst>
              <a:path w="127950" h="105145" extrusionOk="0">
                <a:moveTo>
                  <a:pt x="18697" y="0"/>
                </a:moveTo>
                <a:cubicBezTo>
                  <a:pt x="8371" y="0"/>
                  <a:pt x="1" y="8371"/>
                  <a:pt x="1" y="18697"/>
                </a:cubicBezTo>
                <a:lnTo>
                  <a:pt x="1" y="105145"/>
                </a:lnTo>
                <a:lnTo>
                  <a:pt x="36857" y="105145"/>
                </a:lnTo>
                <a:cubicBezTo>
                  <a:pt x="35719" y="102283"/>
                  <a:pt x="35385" y="99165"/>
                  <a:pt x="35897" y="96130"/>
                </a:cubicBezTo>
                <a:cubicBezTo>
                  <a:pt x="37137" y="88648"/>
                  <a:pt x="43398" y="82793"/>
                  <a:pt x="50957" y="82096"/>
                </a:cubicBezTo>
                <a:cubicBezTo>
                  <a:pt x="51501" y="82045"/>
                  <a:pt x="52041" y="82020"/>
                  <a:pt x="52575" y="82020"/>
                </a:cubicBezTo>
                <a:cubicBezTo>
                  <a:pt x="61906" y="82020"/>
                  <a:pt x="69475" y="89593"/>
                  <a:pt x="69475" y="98926"/>
                </a:cubicBezTo>
                <a:cubicBezTo>
                  <a:pt x="69475" y="101055"/>
                  <a:pt x="69070" y="103165"/>
                  <a:pt x="68283" y="105145"/>
                </a:cubicBezTo>
                <a:lnTo>
                  <a:pt x="105145" y="105145"/>
                </a:lnTo>
                <a:lnTo>
                  <a:pt x="105145" y="68419"/>
                </a:lnTo>
                <a:cubicBezTo>
                  <a:pt x="106958" y="69088"/>
                  <a:pt x="108908" y="69476"/>
                  <a:pt x="110955" y="69476"/>
                </a:cubicBezTo>
                <a:cubicBezTo>
                  <a:pt x="111990" y="69476"/>
                  <a:pt x="113050" y="69377"/>
                  <a:pt x="114130" y="69164"/>
                </a:cubicBezTo>
                <a:cubicBezTo>
                  <a:pt x="121952" y="67632"/>
                  <a:pt x="127801" y="60687"/>
                  <a:pt x="127866" y="52715"/>
                </a:cubicBezTo>
                <a:cubicBezTo>
                  <a:pt x="127950" y="43313"/>
                  <a:pt x="120348" y="35664"/>
                  <a:pt x="110964" y="35664"/>
                </a:cubicBezTo>
                <a:cubicBezTo>
                  <a:pt x="108979" y="35670"/>
                  <a:pt x="107005" y="36028"/>
                  <a:pt x="105145" y="36720"/>
                </a:cubicBezTo>
                <a:lnTo>
                  <a:pt x="105145" y="0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37"/>
          <p:cNvSpPr/>
          <p:nvPr/>
        </p:nvSpPr>
        <p:spPr>
          <a:xfrm>
            <a:off x="3516254" y="2830997"/>
            <a:ext cx="1055919" cy="1284114"/>
          </a:xfrm>
          <a:custGeom>
            <a:avLst/>
            <a:gdLst/>
            <a:ahLst/>
            <a:cxnLst/>
            <a:rect l="l" t="t" r="r" b="b"/>
            <a:pathLst>
              <a:path w="105145" h="127868" extrusionOk="0">
                <a:moveTo>
                  <a:pt x="52573" y="1"/>
                </a:moveTo>
                <a:cubicBezTo>
                  <a:pt x="43236" y="1"/>
                  <a:pt x="35664" y="7567"/>
                  <a:pt x="35664" y="16910"/>
                </a:cubicBezTo>
                <a:cubicBezTo>
                  <a:pt x="35670" y="18895"/>
                  <a:pt x="36028" y="20862"/>
                  <a:pt x="36720" y="22722"/>
                </a:cubicBezTo>
                <a:lnTo>
                  <a:pt x="0" y="22722"/>
                </a:lnTo>
                <a:lnTo>
                  <a:pt x="0" y="110011"/>
                </a:lnTo>
                <a:cubicBezTo>
                  <a:pt x="0" y="119872"/>
                  <a:pt x="7995" y="127867"/>
                  <a:pt x="17862" y="127867"/>
                </a:cubicBezTo>
                <a:lnTo>
                  <a:pt x="105145" y="127867"/>
                </a:lnTo>
                <a:lnTo>
                  <a:pt x="105145" y="91010"/>
                </a:lnTo>
                <a:cubicBezTo>
                  <a:pt x="103158" y="91801"/>
                  <a:pt x="101044" y="92206"/>
                  <a:pt x="98916" y="92206"/>
                </a:cubicBezTo>
                <a:cubicBezTo>
                  <a:pt x="98350" y="92206"/>
                  <a:pt x="97782" y="92177"/>
                  <a:pt x="97215" y="92119"/>
                </a:cubicBezTo>
                <a:cubicBezTo>
                  <a:pt x="88869" y="91267"/>
                  <a:pt x="82269" y="84184"/>
                  <a:pt x="82024" y="75802"/>
                </a:cubicBezTo>
                <a:cubicBezTo>
                  <a:pt x="81744" y="66233"/>
                  <a:pt x="89417" y="58393"/>
                  <a:pt x="98920" y="58393"/>
                </a:cubicBezTo>
                <a:cubicBezTo>
                  <a:pt x="101055" y="58393"/>
                  <a:pt x="103159" y="58792"/>
                  <a:pt x="105139" y="59585"/>
                </a:cubicBezTo>
                <a:lnTo>
                  <a:pt x="105139" y="22728"/>
                </a:lnTo>
                <a:lnTo>
                  <a:pt x="68419" y="22728"/>
                </a:lnTo>
                <a:cubicBezTo>
                  <a:pt x="69427" y="19992"/>
                  <a:pt x="69796" y="16951"/>
                  <a:pt x="69164" y="13738"/>
                </a:cubicBezTo>
                <a:cubicBezTo>
                  <a:pt x="67632" y="5922"/>
                  <a:pt x="60686" y="73"/>
                  <a:pt x="52715" y="2"/>
                </a:cubicBezTo>
                <a:cubicBezTo>
                  <a:pt x="52668" y="1"/>
                  <a:pt x="52620" y="1"/>
                  <a:pt x="52573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37"/>
          <p:cNvSpPr/>
          <p:nvPr/>
        </p:nvSpPr>
        <p:spPr>
          <a:xfrm>
            <a:off x="4570981" y="2009360"/>
            <a:ext cx="1055929" cy="1273615"/>
          </a:xfrm>
          <a:custGeom>
            <a:avLst/>
            <a:gdLst/>
            <a:ahLst/>
            <a:cxnLst/>
            <a:rect l="l" t="t" r="r" b="b"/>
            <a:pathLst>
              <a:path w="105146" h="127873" extrusionOk="0">
                <a:moveTo>
                  <a:pt x="1" y="1"/>
                </a:moveTo>
                <a:lnTo>
                  <a:pt x="1" y="36857"/>
                </a:lnTo>
                <a:cubicBezTo>
                  <a:pt x="1988" y="36066"/>
                  <a:pt x="4101" y="35662"/>
                  <a:pt x="6229" y="35662"/>
                </a:cubicBezTo>
                <a:cubicBezTo>
                  <a:pt x="6796" y="35662"/>
                  <a:pt x="7364" y="35691"/>
                  <a:pt x="7930" y="35748"/>
                </a:cubicBezTo>
                <a:cubicBezTo>
                  <a:pt x="16277" y="36595"/>
                  <a:pt x="22877" y="43684"/>
                  <a:pt x="23121" y="52066"/>
                </a:cubicBezTo>
                <a:cubicBezTo>
                  <a:pt x="23396" y="61635"/>
                  <a:pt x="15722" y="69481"/>
                  <a:pt x="6219" y="69481"/>
                </a:cubicBezTo>
                <a:cubicBezTo>
                  <a:pt x="4091" y="69475"/>
                  <a:pt x="1980" y="69076"/>
                  <a:pt x="1" y="68289"/>
                </a:cubicBezTo>
                <a:lnTo>
                  <a:pt x="1" y="105145"/>
                </a:lnTo>
                <a:lnTo>
                  <a:pt x="36720" y="105145"/>
                </a:lnTo>
                <a:cubicBezTo>
                  <a:pt x="35719" y="107882"/>
                  <a:pt x="35343" y="110916"/>
                  <a:pt x="35975" y="114130"/>
                </a:cubicBezTo>
                <a:cubicBezTo>
                  <a:pt x="37513" y="121952"/>
                  <a:pt x="44459" y="127801"/>
                  <a:pt x="52424" y="127872"/>
                </a:cubicBezTo>
                <a:cubicBezTo>
                  <a:pt x="52472" y="127873"/>
                  <a:pt x="52519" y="127873"/>
                  <a:pt x="52567" y="127873"/>
                </a:cubicBezTo>
                <a:cubicBezTo>
                  <a:pt x="61909" y="127873"/>
                  <a:pt x="69481" y="120301"/>
                  <a:pt x="69481" y="110964"/>
                </a:cubicBezTo>
                <a:cubicBezTo>
                  <a:pt x="69475" y="108979"/>
                  <a:pt x="69118" y="107005"/>
                  <a:pt x="68426" y="105145"/>
                </a:cubicBezTo>
                <a:lnTo>
                  <a:pt x="105145" y="105145"/>
                </a:lnTo>
                <a:lnTo>
                  <a:pt x="105145" y="16354"/>
                </a:lnTo>
                <a:cubicBezTo>
                  <a:pt x="105140" y="7328"/>
                  <a:pt x="97818" y="1"/>
                  <a:pt x="88786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37"/>
          <p:cNvSpPr/>
          <p:nvPr/>
        </p:nvSpPr>
        <p:spPr>
          <a:xfrm>
            <a:off x="4342871" y="3055165"/>
            <a:ext cx="1284878" cy="1055868"/>
          </a:xfrm>
          <a:custGeom>
            <a:avLst/>
            <a:gdLst/>
            <a:ahLst/>
            <a:cxnLst/>
            <a:rect l="l" t="t" r="r" b="b"/>
            <a:pathLst>
              <a:path w="127944" h="105140" extrusionOk="0">
                <a:moveTo>
                  <a:pt x="22805" y="0"/>
                </a:moveTo>
                <a:lnTo>
                  <a:pt x="22805" y="36720"/>
                </a:lnTo>
                <a:cubicBezTo>
                  <a:pt x="20992" y="36051"/>
                  <a:pt x="19042" y="35663"/>
                  <a:pt x="16995" y="35663"/>
                </a:cubicBezTo>
                <a:cubicBezTo>
                  <a:pt x="15960" y="35663"/>
                  <a:pt x="14900" y="35762"/>
                  <a:pt x="13820" y="35975"/>
                </a:cubicBezTo>
                <a:cubicBezTo>
                  <a:pt x="5998" y="37513"/>
                  <a:pt x="150" y="44453"/>
                  <a:pt x="78" y="52424"/>
                </a:cubicBezTo>
                <a:cubicBezTo>
                  <a:pt x="1" y="61826"/>
                  <a:pt x="7602" y="69481"/>
                  <a:pt x="16986" y="69481"/>
                </a:cubicBezTo>
                <a:cubicBezTo>
                  <a:pt x="18971" y="69475"/>
                  <a:pt x="20945" y="69117"/>
                  <a:pt x="22805" y="68420"/>
                </a:cubicBezTo>
                <a:lnTo>
                  <a:pt x="22805" y="105139"/>
                </a:lnTo>
                <a:lnTo>
                  <a:pt x="108943" y="105139"/>
                </a:lnTo>
                <a:cubicBezTo>
                  <a:pt x="119436" y="105139"/>
                  <a:pt x="127944" y="96631"/>
                  <a:pt x="127944" y="86138"/>
                </a:cubicBezTo>
                <a:lnTo>
                  <a:pt x="127944" y="0"/>
                </a:lnTo>
                <a:lnTo>
                  <a:pt x="91087" y="0"/>
                </a:lnTo>
                <a:cubicBezTo>
                  <a:pt x="92088" y="2510"/>
                  <a:pt x="92470" y="5235"/>
                  <a:pt x="92196" y="7924"/>
                </a:cubicBezTo>
                <a:cubicBezTo>
                  <a:pt x="91343" y="16271"/>
                  <a:pt x="84260" y="22870"/>
                  <a:pt x="75878" y="23115"/>
                </a:cubicBezTo>
                <a:cubicBezTo>
                  <a:pt x="75708" y="23120"/>
                  <a:pt x="75539" y="23122"/>
                  <a:pt x="75370" y="23122"/>
                </a:cubicBezTo>
                <a:cubicBezTo>
                  <a:pt x="66033" y="23122"/>
                  <a:pt x="58469" y="15553"/>
                  <a:pt x="58469" y="6219"/>
                </a:cubicBezTo>
                <a:cubicBezTo>
                  <a:pt x="58469" y="4084"/>
                  <a:pt x="58869" y="1980"/>
                  <a:pt x="59662" y="0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5" name="Google Shape;1125;p37"/>
          <p:cNvGrpSpPr/>
          <p:nvPr/>
        </p:nvGrpSpPr>
        <p:grpSpPr>
          <a:xfrm>
            <a:off x="6574700" y="1896535"/>
            <a:ext cx="1849500" cy="1004678"/>
            <a:chOff x="6574700" y="1896535"/>
            <a:chExt cx="1849500" cy="1004678"/>
          </a:xfrm>
        </p:grpSpPr>
        <p:sp>
          <p:nvSpPr>
            <p:cNvPr id="1126" name="Google Shape;1126;p37"/>
            <p:cNvSpPr txBox="1"/>
            <p:nvPr/>
          </p:nvSpPr>
          <p:spPr>
            <a:xfrm>
              <a:off x="6574700" y="2315913"/>
              <a:ext cx="1849500" cy="58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Manually going through each training model to decide the differences (pros/cons) of each </a:t>
              </a:r>
              <a:endPara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1127" name="Google Shape;1127;p37"/>
            <p:cNvSpPr/>
            <p:nvPr/>
          </p:nvSpPr>
          <p:spPr>
            <a:xfrm>
              <a:off x="6592700" y="1896535"/>
              <a:ext cx="1813500" cy="4194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 3</a:t>
              </a:r>
              <a:endParaRPr sz="1800">
                <a:solidFill>
                  <a:schemeClr val="dk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endParaRPr>
            </a:p>
          </p:txBody>
        </p:sp>
      </p:grpSp>
      <p:grpSp>
        <p:nvGrpSpPr>
          <p:cNvPr id="1128" name="Google Shape;1128;p37"/>
          <p:cNvGrpSpPr/>
          <p:nvPr/>
        </p:nvGrpSpPr>
        <p:grpSpPr>
          <a:xfrm>
            <a:off x="6574700" y="3603897"/>
            <a:ext cx="1849500" cy="1004678"/>
            <a:chOff x="6574700" y="3603897"/>
            <a:chExt cx="1849500" cy="1004678"/>
          </a:xfrm>
        </p:grpSpPr>
        <p:sp>
          <p:nvSpPr>
            <p:cNvPr id="1129" name="Google Shape;1129;p37"/>
            <p:cNvSpPr txBox="1"/>
            <p:nvPr/>
          </p:nvSpPr>
          <p:spPr>
            <a:xfrm>
              <a:off x="6574700" y="4023276"/>
              <a:ext cx="1849500" cy="58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Defining more detailed parameters within the facebook prophet model</a:t>
              </a:r>
              <a:endPara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1130" name="Google Shape;1130;p37"/>
            <p:cNvSpPr/>
            <p:nvPr/>
          </p:nvSpPr>
          <p:spPr>
            <a:xfrm>
              <a:off x="6592700" y="3603897"/>
              <a:ext cx="1813500" cy="419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 4</a:t>
              </a:r>
              <a:endParaRPr sz="1800">
                <a:solidFill>
                  <a:schemeClr val="dk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endParaRPr>
            </a:p>
          </p:txBody>
        </p:sp>
      </p:grpSp>
      <p:cxnSp>
        <p:nvCxnSpPr>
          <p:cNvPr id="1131" name="Google Shape;1131;p37"/>
          <p:cNvCxnSpPr>
            <a:stCxn id="1132" idx="3"/>
          </p:cNvCxnSpPr>
          <p:nvPr/>
        </p:nvCxnSpPr>
        <p:spPr>
          <a:xfrm>
            <a:off x="2551300" y="2106235"/>
            <a:ext cx="1162800" cy="193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33" name="Google Shape;1133;p37"/>
          <p:cNvCxnSpPr>
            <a:stCxn id="1134" idx="3"/>
          </p:cNvCxnSpPr>
          <p:nvPr/>
        </p:nvCxnSpPr>
        <p:spPr>
          <a:xfrm rot="10800000" flipH="1">
            <a:off x="2551300" y="3668997"/>
            <a:ext cx="1124700" cy="144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35" name="Google Shape;1135;p37"/>
          <p:cNvCxnSpPr>
            <a:stCxn id="1127" idx="1"/>
          </p:cNvCxnSpPr>
          <p:nvPr/>
        </p:nvCxnSpPr>
        <p:spPr>
          <a:xfrm flipH="1">
            <a:off x="5442800" y="2106235"/>
            <a:ext cx="1149900" cy="158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36" name="Google Shape;1136;p37"/>
          <p:cNvCxnSpPr>
            <a:stCxn id="1130" idx="1"/>
          </p:cNvCxnSpPr>
          <p:nvPr/>
        </p:nvCxnSpPr>
        <p:spPr>
          <a:xfrm rot="10800000">
            <a:off x="5400200" y="3457197"/>
            <a:ext cx="1192500" cy="356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1137" name="Google Shape;1137;p37"/>
          <p:cNvGrpSpPr/>
          <p:nvPr/>
        </p:nvGrpSpPr>
        <p:grpSpPr>
          <a:xfrm>
            <a:off x="719800" y="3603897"/>
            <a:ext cx="2364900" cy="1004678"/>
            <a:chOff x="719800" y="3603897"/>
            <a:chExt cx="2364900" cy="1004678"/>
          </a:xfrm>
        </p:grpSpPr>
        <p:sp>
          <p:nvSpPr>
            <p:cNvPr id="1138" name="Google Shape;1138;p37"/>
            <p:cNvSpPr txBox="1"/>
            <p:nvPr/>
          </p:nvSpPr>
          <p:spPr>
            <a:xfrm>
              <a:off x="719800" y="4023275"/>
              <a:ext cx="2364900" cy="58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Implementing the graphics produced by facebook prophet and plotly to create a dashboard using live data</a:t>
              </a:r>
              <a:endPara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1134" name="Google Shape;1134;p37"/>
            <p:cNvSpPr/>
            <p:nvPr/>
          </p:nvSpPr>
          <p:spPr>
            <a:xfrm>
              <a:off x="737800" y="3603897"/>
              <a:ext cx="1813500" cy="4194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 2</a:t>
              </a:r>
              <a:endParaRPr sz="18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endParaRPr>
            </a:p>
          </p:txBody>
        </p:sp>
      </p:grpSp>
      <p:grpSp>
        <p:nvGrpSpPr>
          <p:cNvPr id="1139" name="Google Shape;1139;p37"/>
          <p:cNvGrpSpPr/>
          <p:nvPr/>
        </p:nvGrpSpPr>
        <p:grpSpPr>
          <a:xfrm>
            <a:off x="719800" y="1896535"/>
            <a:ext cx="2109600" cy="1703404"/>
            <a:chOff x="719800" y="1896535"/>
            <a:chExt cx="2109600" cy="1703404"/>
          </a:xfrm>
        </p:grpSpPr>
        <p:sp>
          <p:nvSpPr>
            <p:cNvPr id="1140" name="Google Shape;1140;p37"/>
            <p:cNvSpPr txBox="1"/>
            <p:nvPr/>
          </p:nvSpPr>
          <p:spPr>
            <a:xfrm>
              <a:off x="719800" y="2315939"/>
              <a:ext cx="2109600" cy="128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Our initial analysis on what tools/frameworks we wanted to use should have been cemented within our plan. </a:t>
              </a:r>
              <a:endParaRPr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1132" name="Google Shape;1132;p37"/>
            <p:cNvSpPr/>
            <p:nvPr/>
          </p:nvSpPr>
          <p:spPr>
            <a:xfrm>
              <a:off x="737800" y="1896535"/>
              <a:ext cx="1813500" cy="419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 1</a:t>
              </a:r>
              <a:endParaRPr sz="18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28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and Overview</a:t>
            </a:r>
            <a:endParaRPr/>
          </a:p>
        </p:txBody>
      </p:sp>
      <p:sp>
        <p:nvSpPr>
          <p:cNvPr id="968" name="Google Shape;968;p28"/>
          <p:cNvSpPr txBox="1"/>
          <p:nvPr/>
        </p:nvSpPr>
        <p:spPr>
          <a:xfrm>
            <a:off x="4601425" y="1597861"/>
            <a:ext cx="29043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Past Years’ Data on stock market value </a:t>
            </a:r>
            <a:endParaRPr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69" name="Google Shape;969;p28"/>
          <p:cNvCxnSpPr>
            <a:stCxn id="970" idx="3"/>
            <a:endCxn id="968" idx="1"/>
          </p:cNvCxnSpPr>
          <p:nvPr/>
        </p:nvCxnSpPr>
        <p:spPr>
          <a:xfrm>
            <a:off x="3614675" y="1899638"/>
            <a:ext cx="986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71" name="Google Shape;971;p28"/>
          <p:cNvSpPr txBox="1"/>
          <p:nvPr/>
        </p:nvSpPr>
        <p:spPr>
          <a:xfrm>
            <a:off x="4982425" y="2343975"/>
            <a:ext cx="32820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Provide data driven insights to consumers so they can make informed decisions</a:t>
            </a:r>
            <a:endParaRPr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72" name="Google Shape;972;p28"/>
          <p:cNvCxnSpPr>
            <a:stCxn id="973" idx="3"/>
            <a:endCxn id="971" idx="1"/>
          </p:cNvCxnSpPr>
          <p:nvPr/>
        </p:nvCxnSpPr>
        <p:spPr>
          <a:xfrm>
            <a:off x="3341625" y="2645770"/>
            <a:ext cx="1640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74" name="Google Shape;974;p28"/>
          <p:cNvSpPr txBox="1"/>
          <p:nvPr/>
        </p:nvSpPr>
        <p:spPr>
          <a:xfrm>
            <a:off x="5363425" y="3090111"/>
            <a:ext cx="29043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Semi Condensed"/>
              <a:buChar char="●"/>
            </a:pPr>
            <a:r>
              <a:rPr lang="en-GB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Linear Regression</a:t>
            </a:r>
            <a:endParaRPr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Semi Condensed"/>
              <a:buChar char="●"/>
            </a:pPr>
            <a:r>
              <a:rPr lang="en-GB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Facebook Prophet </a:t>
            </a:r>
            <a:endParaRPr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75" name="Google Shape;975;p28"/>
          <p:cNvCxnSpPr>
            <a:stCxn id="976" idx="3"/>
            <a:endCxn id="974" idx="1"/>
          </p:cNvCxnSpPr>
          <p:nvPr/>
        </p:nvCxnSpPr>
        <p:spPr>
          <a:xfrm>
            <a:off x="3068575" y="3391903"/>
            <a:ext cx="2295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77" name="Google Shape;977;p28"/>
          <p:cNvSpPr txBox="1"/>
          <p:nvPr/>
        </p:nvSpPr>
        <p:spPr>
          <a:xfrm>
            <a:off x="5668225" y="3836236"/>
            <a:ext cx="29043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Close price</a:t>
            </a:r>
            <a:r>
              <a:rPr lang="en-GB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</a:t>
            </a:r>
            <a:r>
              <a:rPr lang="en-GB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trending forecast</a:t>
            </a:r>
            <a:r>
              <a:rPr lang="en-GB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for future close prices of selected stocks </a:t>
            </a:r>
            <a:endParaRPr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78" name="Google Shape;978;p28"/>
          <p:cNvCxnSpPr>
            <a:stCxn id="979" idx="3"/>
            <a:endCxn id="977" idx="1"/>
          </p:cNvCxnSpPr>
          <p:nvPr/>
        </p:nvCxnSpPr>
        <p:spPr>
          <a:xfrm>
            <a:off x="2795525" y="4138036"/>
            <a:ext cx="287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70" name="Google Shape;970;p28"/>
          <p:cNvSpPr/>
          <p:nvPr/>
        </p:nvSpPr>
        <p:spPr>
          <a:xfrm>
            <a:off x="1801175" y="1636988"/>
            <a:ext cx="1813500" cy="5253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Data</a:t>
            </a:r>
            <a:endParaRPr sz="18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grpSp>
        <p:nvGrpSpPr>
          <p:cNvPr id="980" name="Google Shape;980;p28"/>
          <p:cNvGrpSpPr/>
          <p:nvPr/>
        </p:nvGrpSpPr>
        <p:grpSpPr>
          <a:xfrm>
            <a:off x="1532375" y="1599188"/>
            <a:ext cx="600900" cy="600900"/>
            <a:chOff x="1532375" y="1675388"/>
            <a:chExt cx="600900" cy="600900"/>
          </a:xfrm>
        </p:grpSpPr>
        <p:sp>
          <p:nvSpPr>
            <p:cNvPr id="981" name="Google Shape;981;p28"/>
            <p:cNvSpPr/>
            <p:nvPr/>
          </p:nvSpPr>
          <p:spPr>
            <a:xfrm>
              <a:off x="1532375" y="1675388"/>
              <a:ext cx="600900" cy="6009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82" name="Google Shape;982;p28"/>
            <p:cNvGrpSpPr/>
            <p:nvPr/>
          </p:nvGrpSpPr>
          <p:grpSpPr>
            <a:xfrm>
              <a:off x="1649499" y="1792639"/>
              <a:ext cx="366648" cy="366420"/>
              <a:chOff x="6479471" y="2079003"/>
              <a:chExt cx="348923" cy="348706"/>
            </a:xfrm>
          </p:grpSpPr>
          <p:sp>
            <p:nvSpPr>
              <p:cNvPr id="983" name="Google Shape;983;p28"/>
              <p:cNvSpPr/>
              <p:nvPr/>
            </p:nvSpPr>
            <p:spPr>
              <a:xfrm>
                <a:off x="6479471" y="2200291"/>
                <a:ext cx="38170" cy="22566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820" extrusionOk="0">
                    <a:moveTo>
                      <a:pt x="379" y="0"/>
                    </a:moveTo>
                    <a:cubicBezTo>
                      <a:pt x="158" y="0"/>
                      <a:pt x="1" y="189"/>
                      <a:pt x="1" y="378"/>
                    </a:cubicBezTo>
                    <a:cubicBezTo>
                      <a:pt x="1" y="630"/>
                      <a:pt x="190" y="819"/>
                      <a:pt x="379" y="819"/>
                    </a:cubicBezTo>
                    <a:lnTo>
                      <a:pt x="946" y="819"/>
                    </a:lnTo>
                    <a:cubicBezTo>
                      <a:pt x="1166" y="819"/>
                      <a:pt x="1387" y="630"/>
                      <a:pt x="1387" y="378"/>
                    </a:cubicBezTo>
                    <a:cubicBezTo>
                      <a:pt x="1387" y="189"/>
                      <a:pt x="1166" y="0"/>
                      <a:pt x="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84" name="Google Shape;984;p28"/>
              <p:cNvGrpSpPr/>
              <p:nvPr/>
            </p:nvGrpSpPr>
            <p:grpSpPr>
              <a:xfrm>
                <a:off x="6520582" y="2079003"/>
                <a:ext cx="307811" cy="348706"/>
                <a:chOff x="-60218325" y="2304850"/>
                <a:chExt cx="279625" cy="316775"/>
              </a:xfrm>
            </p:grpSpPr>
            <p:sp>
              <p:nvSpPr>
                <p:cNvPr id="985" name="Google Shape;985;p28"/>
                <p:cNvSpPr/>
                <p:nvPr/>
              </p:nvSpPr>
              <p:spPr>
                <a:xfrm>
                  <a:off x="-60218325" y="2304850"/>
                  <a:ext cx="235525" cy="31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1" h="12671" extrusionOk="0">
                      <a:moveTo>
                        <a:pt x="4884" y="825"/>
                      </a:moveTo>
                      <a:cubicBezTo>
                        <a:pt x="6994" y="825"/>
                        <a:pt x="8633" y="2463"/>
                        <a:pt x="8633" y="4542"/>
                      </a:cubicBezTo>
                      <a:cubicBezTo>
                        <a:pt x="8570" y="6023"/>
                        <a:pt x="7688" y="7378"/>
                        <a:pt x="6364" y="7945"/>
                      </a:cubicBezTo>
                      <a:cubicBezTo>
                        <a:pt x="6207" y="8039"/>
                        <a:pt x="6112" y="8165"/>
                        <a:pt x="6112" y="8354"/>
                      </a:cubicBezTo>
                      <a:lnTo>
                        <a:pt x="6112" y="8543"/>
                      </a:lnTo>
                      <a:lnTo>
                        <a:pt x="3623" y="8543"/>
                      </a:lnTo>
                      <a:lnTo>
                        <a:pt x="3623" y="8354"/>
                      </a:lnTo>
                      <a:cubicBezTo>
                        <a:pt x="3623" y="8197"/>
                        <a:pt x="3560" y="8039"/>
                        <a:pt x="3403" y="7945"/>
                      </a:cubicBezTo>
                      <a:cubicBezTo>
                        <a:pt x="1828" y="7251"/>
                        <a:pt x="914" y="5582"/>
                        <a:pt x="1229" y="3880"/>
                      </a:cubicBezTo>
                      <a:cubicBezTo>
                        <a:pt x="1481" y="2431"/>
                        <a:pt x="2647" y="1203"/>
                        <a:pt x="4096" y="888"/>
                      </a:cubicBezTo>
                      <a:cubicBezTo>
                        <a:pt x="4379" y="856"/>
                        <a:pt x="4663" y="825"/>
                        <a:pt x="4884" y="825"/>
                      </a:cubicBezTo>
                      <a:close/>
                      <a:moveTo>
                        <a:pt x="6081" y="9362"/>
                      </a:moveTo>
                      <a:lnTo>
                        <a:pt x="6081" y="10213"/>
                      </a:lnTo>
                      <a:lnTo>
                        <a:pt x="3592" y="10213"/>
                      </a:lnTo>
                      <a:lnTo>
                        <a:pt x="3592" y="9362"/>
                      </a:lnTo>
                      <a:close/>
                      <a:moveTo>
                        <a:pt x="5986" y="11032"/>
                      </a:moveTo>
                      <a:cubicBezTo>
                        <a:pt x="5829" y="11505"/>
                        <a:pt x="5419" y="11851"/>
                        <a:pt x="4852" y="11851"/>
                      </a:cubicBezTo>
                      <a:cubicBezTo>
                        <a:pt x="4316" y="11851"/>
                        <a:pt x="3875" y="11505"/>
                        <a:pt x="3686" y="11032"/>
                      </a:cubicBezTo>
                      <a:close/>
                      <a:moveTo>
                        <a:pt x="4842" y="0"/>
                      </a:moveTo>
                      <a:cubicBezTo>
                        <a:pt x="4526" y="0"/>
                        <a:pt x="4202" y="32"/>
                        <a:pt x="3875" y="100"/>
                      </a:cubicBezTo>
                      <a:cubicBezTo>
                        <a:pt x="2111" y="509"/>
                        <a:pt x="693" y="1959"/>
                        <a:pt x="378" y="3723"/>
                      </a:cubicBezTo>
                      <a:cubicBezTo>
                        <a:pt x="0" y="5834"/>
                        <a:pt x="1071" y="7724"/>
                        <a:pt x="2773" y="8575"/>
                      </a:cubicBezTo>
                      <a:lnTo>
                        <a:pt x="2773" y="10591"/>
                      </a:lnTo>
                      <a:cubicBezTo>
                        <a:pt x="2773" y="11725"/>
                        <a:pt x="3718" y="12670"/>
                        <a:pt x="4852" y="12670"/>
                      </a:cubicBezTo>
                      <a:cubicBezTo>
                        <a:pt x="5986" y="12670"/>
                        <a:pt x="6963" y="11725"/>
                        <a:pt x="6963" y="10591"/>
                      </a:cubicBezTo>
                      <a:lnTo>
                        <a:pt x="6963" y="8575"/>
                      </a:lnTo>
                      <a:cubicBezTo>
                        <a:pt x="8444" y="7787"/>
                        <a:pt x="9420" y="6243"/>
                        <a:pt x="9420" y="4511"/>
                      </a:cubicBezTo>
                      <a:cubicBezTo>
                        <a:pt x="9392" y="1995"/>
                        <a:pt x="7331" y="0"/>
                        <a:pt x="484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6" name="Google Shape;986;p28"/>
                <p:cNvSpPr/>
                <p:nvPr/>
              </p:nvSpPr>
              <p:spPr>
                <a:xfrm>
                  <a:off x="-60127750" y="2347500"/>
                  <a:ext cx="62250" cy="14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0" h="5830" extrusionOk="0">
                      <a:moveTo>
                        <a:pt x="1229" y="1"/>
                      </a:moveTo>
                      <a:cubicBezTo>
                        <a:pt x="1009" y="1"/>
                        <a:pt x="851" y="190"/>
                        <a:pt x="851" y="379"/>
                      </a:cubicBezTo>
                      <a:lnTo>
                        <a:pt x="851" y="662"/>
                      </a:lnTo>
                      <a:cubicBezTo>
                        <a:pt x="378" y="820"/>
                        <a:pt x="0" y="1292"/>
                        <a:pt x="0" y="1828"/>
                      </a:cubicBezTo>
                      <a:cubicBezTo>
                        <a:pt x="0" y="2521"/>
                        <a:pt x="567" y="2899"/>
                        <a:pt x="1009" y="3214"/>
                      </a:cubicBezTo>
                      <a:cubicBezTo>
                        <a:pt x="1324" y="3466"/>
                        <a:pt x="1670" y="3687"/>
                        <a:pt x="1670" y="3939"/>
                      </a:cubicBezTo>
                      <a:cubicBezTo>
                        <a:pt x="1670" y="4159"/>
                        <a:pt x="1481" y="4348"/>
                        <a:pt x="1229" y="4348"/>
                      </a:cubicBezTo>
                      <a:cubicBezTo>
                        <a:pt x="1009" y="4348"/>
                        <a:pt x="851" y="4159"/>
                        <a:pt x="851" y="3939"/>
                      </a:cubicBezTo>
                      <a:cubicBezTo>
                        <a:pt x="851" y="3687"/>
                        <a:pt x="630" y="3498"/>
                        <a:pt x="441" y="3498"/>
                      </a:cubicBezTo>
                      <a:cubicBezTo>
                        <a:pt x="221" y="3498"/>
                        <a:pt x="0" y="3687"/>
                        <a:pt x="0" y="3939"/>
                      </a:cubicBezTo>
                      <a:cubicBezTo>
                        <a:pt x="0" y="4474"/>
                        <a:pt x="378" y="4915"/>
                        <a:pt x="851" y="5104"/>
                      </a:cubicBezTo>
                      <a:lnTo>
                        <a:pt x="851" y="5388"/>
                      </a:lnTo>
                      <a:cubicBezTo>
                        <a:pt x="851" y="5608"/>
                        <a:pt x="1040" y="5829"/>
                        <a:pt x="1229" y="5829"/>
                      </a:cubicBezTo>
                      <a:cubicBezTo>
                        <a:pt x="1481" y="5829"/>
                        <a:pt x="1670" y="5608"/>
                        <a:pt x="1670" y="5388"/>
                      </a:cubicBezTo>
                      <a:lnTo>
                        <a:pt x="1670" y="5104"/>
                      </a:lnTo>
                      <a:cubicBezTo>
                        <a:pt x="2143" y="4947"/>
                        <a:pt x="2489" y="4474"/>
                        <a:pt x="2489" y="3939"/>
                      </a:cubicBezTo>
                      <a:cubicBezTo>
                        <a:pt x="2489" y="3246"/>
                        <a:pt x="1954" y="2868"/>
                        <a:pt x="1513" y="2553"/>
                      </a:cubicBezTo>
                      <a:cubicBezTo>
                        <a:pt x="1198" y="2300"/>
                        <a:pt x="851" y="2080"/>
                        <a:pt x="851" y="1828"/>
                      </a:cubicBezTo>
                      <a:cubicBezTo>
                        <a:pt x="788" y="1607"/>
                        <a:pt x="1009" y="1418"/>
                        <a:pt x="1229" y="1418"/>
                      </a:cubicBezTo>
                      <a:cubicBezTo>
                        <a:pt x="1481" y="1418"/>
                        <a:pt x="1670" y="1607"/>
                        <a:pt x="1670" y="1828"/>
                      </a:cubicBezTo>
                      <a:cubicBezTo>
                        <a:pt x="1670" y="2080"/>
                        <a:pt x="1859" y="2269"/>
                        <a:pt x="2048" y="2269"/>
                      </a:cubicBezTo>
                      <a:cubicBezTo>
                        <a:pt x="2300" y="2269"/>
                        <a:pt x="2489" y="2080"/>
                        <a:pt x="2489" y="1828"/>
                      </a:cubicBezTo>
                      <a:cubicBezTo>
                        <a:pt x="2489" y="1292"/>
                        <a:pt x="2143" y="851"/>
                        <a:pt x="1670" y="662"/>
                      </a:cubicBezTo>
                      <a:lnTo>
                        <a:pt x="1670" y="379"/>
                      </a:lnTo>
                      <a:cubicBezTo>
                        <a:pt x="1670" y="158"/>
                        <a:pt x="1481" y="1"/>
                        <a:pt x="122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7" name="Google Shape;987;p28"/>
                <p:cNvSpPr/>
                <p:nvPr/>
              </p:nvSpPr>
              <p:spPr>
                <a:xfrm>
                  <a:off x="-60212825" y="2510750"/>
                  <a:ext cx="32325" cy="3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" h="1213" extrusionOk="0">
                      <a:moveTo>
                        <a:pt x="836" y="0"/>
                      </a:moveTo>
                      <a:cubicBezTo>
                        <a:pt x="725" y="0"/>
                        <a:pt x="615" y="39"/>
                        <a:pt x="536" y="118"/>
                      </a:cubicBezTo>
                      <a:lnTo>
                        <a:pt x="158" y="496"/>
                      </a:lnTo>
                      <a:cubicBezTo>
                        <a:pt x="1" y="654"/>
                        <a:pt x="1" y="906"/>
                        <a:pt x="158" y="1095"/>
                      </a:cubicBezTo>
                      <a:cubicBezTo>
                        <a:pt x="237" y="1174"/>
                        <a:pt x="340" y="1213"/>
                        <a:pt x="442" y="1213"/>
                      </a:cubicBezTo>
                      <a:cubicBezTo>
                        <a:pt x="544" y="1213"/>
                        <a:pt x="647" y="1174"/>
                        <a:pt x="725" y="1095"/>
                      </a:cubicBezTo>
                      <a:lnTo>
                        <a:pt x="1135" y="717"/>
                      </a:lnTo>
                      <a:cubicBezTo>
                        <a:pt x="1293" y="559"/>
                        <a:pt x="1293" y="276"/>
                        <a:pt x="1135" y="118"/>
                      </a:cubicBezTo>
                      <a:cubicBezTo>
                        <a:pt x="1056" y="39"/>
                        <a:pt x="946" y="0"/>
                        <a:pt x="83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8" name="Google Shape;988;p28"/>
                <p:cNvSpPr/>
                <p:nvPr/>
              </p:nvSpPr>
              <p:spPr>
                <a:xfrm>
                  <a:off x="-60012750" y="2310675"/>
                  <a:ext cx="32300" cy="30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" h="1214" extrusionOk="0">
                      <a:moveTo>
                        <a:pt x="835" y="1"/>
                      </a:moveTo>
                      <a:cubicBezTo>
                        <a:pt x="725" y="1"/>
                        <a:pt x="614" y="40"/>
                        <a:pt x="536" y="119"/>
                      </a:cubicBezTo>
                      <a:lnTo>
                        <a:pt x="126" y="528"/>
                      </a:lnTo>
                      <a:cubicBezTo>
                        <a:pt x="0" y="686"/>
                        <a:pt x="0" y="938"/>
                        <a:pt x="126" y="1096"/>
                      </a:cubicBezTo>
                      <a:cubicBezTo>
                        <a:pt x="205" y="1174"/>
                        <a:pt x="315" y="1214"/>
                        <a:pt x="425" y="1214"/>
                      </a:cubicBezTo>
                      <a:cubicBezTo>
                        <a:pt x="536" y="1214"/>
                        <a:pt x="646" y="1174"/>
                        <a:pt x="725" y="1096"/>
                      </a:cubicBezTo>
                      <a:lnTo>
                        <a:pt x="1134" y="718"/>
                      </a:lnTo>
                      <a:cubicBezTo>
                        <a:pt x="1292" y="560"/>
                        <a:pt x="1292" y="276"/>
                        <a:pt x="1134" y="119"/>
                      </a:cubicBezTo>
                      <a:cubicBezTo>
                        <a:pt x="1056" y="40"/>
                        <a:pt x="945" y="1"/>
                        <a:pt x="83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9" name="Google Shape;989;p28"/>
                <p:cNvSpPr/>
                <p:nvPr/>
              </p:nvSpPr>
              <p:spPr>
                <a:xfrm>
                  <a:off x="-60012750" y="2510750"/>
                  <a:ext cx="32300" cy="3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" h="1213" extrusionOk="0">
                      <a:moveTo>
                        <a:pt x="425" y="0"/>
                      </a:moveTo>
                      <a:cubicBezTo>
                        <a:pt x="315" y="0"/>
                        <a:pt x="205" y="39"/>
                        <a:pt x="126" y="118"/>
                      </a:cubicBezTo>
                      <a:cubicBezTo>
                        <a:pt x="0" y="276"/>
                        <a:pt x="0" y="559"/>
                        <a:pt x="126" y="717"/>
                      </a:cubicBezTo>
                      <a:lnTo>
                        <a:pt x="536" y="1095"/>
                      </a:lnTo>
                      <a:cubicBezTo>
                        <a:pt x="614" y="1174"/>
                        <a:pt x="725" y="1213"/>
                        <a:pt x="835" y="1213"/>
                      </a:cubicBezTo>
                      <a:cubicBezTo>
                        <a:pt x="945" y="1213"/>
                        <a:pt x="1056" y="1174"/>
                        <a:pt x="1134" y="1095"/>
                      </a:cubicBezTo>
                      <a:cubicBezTo>
                        <a:pt x="1292" y="937"/>
                        <a:pt x="1292" y="654"/>
                        <a:pt x="1134" y="496"/>
                      </a:cubicBezTo>
                      <a:lnTo>
                        <a:pt x="725" y="118"/>
                      </a:lnTo>
                      <a:cubicBezTo>
                        <a:pt x="646" y="39"/>
                        <a:pt x="536" y="0"/>
                        <a:pt x="4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0" name="Google Shape;990;p28"/>
                <p:cNvSpPr/>
                <p:nvPr/>
              </p:nvSpPr>
              <p:spPr>
                <a:xfrm>
                  <a:off x="-60212825" y="2310675"/>
                  <a:ext cx="32325" cy="30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" h="1214" extrusionOk="0">
                      <a:moveTo>
                        <a:pt x="442" y="1"/>
                      </a:moveTo>
                      <a:cubicBezTo>
                        <a:pt x="340" y="1"/>
                        <a:pt x="237" y="40"/>
                        <a:pt x="158" y="119"/>
                      </a:cubicBezTo>
                      <a:cubicBezTo>
                        <a:pt x="1" y="276"/>
                        <a:pt x="1" y="560"/>
                        <a:pt x="158" y="718"/>
                      </a:cubicBezTo>
                      <a:lnTo>
                        <a:pt x="536" y="1096"/>
                      </a:lnTo>
                      <a:cubicBezTo>
                        <a:pt x="615" y="1174"/>
                        <a:pt x="725" y="1214"/>
                        <a:pt x="836" y="1214"/>
                      </a:cubicBezTo>
                      <a:cubicBezTo>
                        <a:pt x="946" y="1214"/>
                        <a:pt x="1056" y="1174"/>
                        <a:pt x="1135" y="1096"/>
                      </a:cubicBezTo>
                      <a:cubicBezTo>
                        <a:pt x="1293" y="938"/>
                        <a:pt x="1293" y="686"/>
                        <a:pt x="1135" y="528"/>
                      </a:cubicBezTo>
                      <a:lnTo>
                        <a:pt x="725" y="119"/>
                      </a:lnTo>
                      <a:cubicBezTo>
                        <a:pt x="647" y="40"/>
                        <a:pt x="544" y="1"/>
                        <a:pt x="44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1" name="Google Shape;991;p28"/>
                <p:cNvSpPr/>
                <p:nvPr/>
              </p:nvSpPr>
              <p:spPr>
                <a:xfrm>
                  <a:off x="-59974175" y="2415250"/>
                  <a:ext cx="35475" cy="2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820" extrusionOk="0">
                      <a:moveTo>
                        <a:pt x="442" y="0"/>
                      </a:moveTo>
                      <a:cubicBezTo>
                        <a:pt x="221" y="0"/>
                        <a:pt x="1" y="189"/>
                        <a:pt x="1" y="378"/>
                      </a:cubicBezTo>
                      <a:cubicBezTo>
                        <a:pt x="1" y="630"/>
                        <a:pt x="221" y="819"/>
                        <a:pt x="442" y="819"/>
                      </a:cubicBezTo>
                      <a:lnTo>
                        <a:pt x="1009" y="819"/>
                      </a:lnTo>
                      <a:cubicBezTo>
                        <a:pt x="1230" y="819"/>
                        <a:pt x="1387" y="630"/>
                        <a:pt x="1387" y="378"/>
                      </a:cubicBezTo>
                      <a:cubicBezTo>
                        <a:pt x="1419" y="189"/>
                        <a:pt x="1230" y="0"/>
                        <a:pt x="100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979" name="Google Shape;979;p28"/>
          <p:cNvSpPr/>
          <p:nvPr/>
        </p:nvSpPr>
        <p:spPr>
          <a:xfrm>
            <a:off x="982025" y="3875386"/>
            <a:ext cx="1813500" cy="5253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Results</a:t>
            </a:r>
            <a:endParaRPr sz="1800">
              <a:solidFill>
                <a:schemeClr val="dk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grpSp>
        <p:nvGrpSpPr>
          <p:cNvPr id="992" name="Google Shape;992;p28"/>
          <p:cNvGrpSpPr/>
          <p:nvPr/>
        </p:nvGrpSpPr>
        <p:grpSpPr>
          <a:xfrm>
            <a:off x="713225" y="3837586"/>
            <a:ext cx="600900" cy="600900"/>
            <a:chOff x="713225" y="3913786"/>
            <a:chExt cx="600900" cy="600900"/>
          </a:xfrm>
        </p:grpSpPr>
        <p:sp>
          <p:nvSpPr>
            <p:cNvPr id="993" name="Google Shape;993;p28"/>
            <p:cNvSpPr/>
            <p:nvPr/>
          </p:nvSpPr>
          <p:spPr>
            <a:xfrm>
              <a:off x="713225" y="3913786"/>
              <a:ext cx="600900" cy="600900"/>
            </a:xfrm>
            <a:prstGeom prst="ellipse">
              <a:avLst/>
            </a:prstGeom>
            <a:solidFill>
              <a:schemeClr val="accent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4" name="Google Shape;994;p28"/>
            <p:cNvGrpSpPr/>
            <p:nvPr/>
          </p:nvGrpSpPr>
          <p:grpSpPr>
            <a:xfrm>
              <a:off x="830998" y="4069338"/>
              <a:ext cx="365344" cy="289753"/>
              <a:chOff x="-62882850" y="1999375"/>
              <a:chExt cx="315850" cy="250500"/>
            </a:xfrm>
          </p:grpSpPr>
          <p:sp>
            <p:nvSpPr>
              <p:cNvPr id="995" name="Google Shape;995;p28"/>
              <p:cNvSpPr/>
              <p:nvPr/>
            </p:nvSpPr>
            <p:spPr>
              <a:xfrm>
                <a:off x="-62882850" y="1999375"/>
                <a:ext cx="315850" cy="250500"/>
              </a:xfrm>
              <a:custGeom>
                <a:avLst/>
                <a:gdLst/>
                <a:ahLst/>
                <a:cxnLst/>
                <a:rect l="l" t="t" r="r" b="b"/>
                <a:pathLst>
                  <a:path w="12634" h="10020" extrusionOk="0">
                    <a:moveTo>
                      <a:pt x="10586" y="851"/>
                    </a:moveTo>
                    <a:cubicBezTo>
                      <a:pt x="10838" y="851"/>
                      <a:pt x="11027" y="1040"/>
                      <a:pt x="11027" y="1261"/>
                    </a:cubicBezTo>
                    <a:lnTo>
                      <a:pt x="11027" y="7499"/>
                    </a:lnTo>
                    <a:lnTo>
                      <a:pt x="1638" y="7499"/>
                    </a:lnTo>
                    <a:lnTo>
                      <a:pt x="1638" y="1261"/>
                    </a:lnTo>
                    <a:lnTo>
                      <a:pt x="1607" y="1261"/>
                    </a:lnTo>
                    <a:cubicBezTo>
                      <a:pt x="1607" y="1040"/>
                      <a:pt x="1796" y="851"/>
                      <a:pt x="2048" y="851"/>
                    </a:cubicBezTo>
                    <a:close/>
                    <a:moveTo>
                      <a:pt x="11814" y="8318"/>
                    </a:moveTo>
                    <a:lnTo>
                      <a:pt x="11814" y="8727"/>
                    </a:lnTo>
                    <a:cubicBezTo>
                      <a:pt x="11814" y="8948"/>
                      <a:pt x="11594" y="9137"/>
                      <a:pt x="11405" y="9137"/>
                    </a:cubicBezTo>
                    <a:lnTo>
                      <a:pt x="1197" y="9137"/>
                    </a:lnTo>
                    <a:cubicBezTo>
                      <a:pt x="977" y="9137"/>
                      <a:pt x="788" y="8948"/>
                      <a:pt x="788" y="8727"/>
                    </a:cubicBezTo>
                    <a:lnTo>
                      <a:pt x="788" y="8318"/>
                    </a:lnTo>
                    <a:close/>
                    <a:moveTo>
                      <a:pt x="2048" y="1"/>
                    </a:moveTo>
                    <a:cubicBezTo>
                      <a:pt x="1355" y="1"/>
                      <a:pt x="788" y="568"/>
                      <a:pt x="788" y="1261"/>
                    </a:cubicBezTo>
                    <a:lnTo>
                      <a:pt x="788" y="7499"/>
                    </a:lnTo>
                    <a:lnTo>
                      <a:pt x="378" y="7499"/>
                    </a:lnTo>
                    <a:cubicBezTo>
                      <a:pt x="158" y="7499"/>
                      <a:pt x="0" y="7688"/>
                      <a:pt x="0" y="7940"/>
                    </a:cubicBezTo>
                    <a:lnTo>
                      <a:pt x="0" y="8759"/>
                    </a:lnTo>
                    <a:cubicBezTo>
                      <a:pt x="0" y="9420"/>
                      <a:pt x="536" y="10019"/>
                      <a:pt x="1197" y="10019"/>
                    </a:cubicBezTo>
                    <a:lnTo>
                      <a:pt x="11405" y="10019"/>
                    </a:lnTo>
                    <a:cubicBezTo>
                      <a:pt x="12066" y="10019"/>
                      <a:pt x="12634" y="9452"/>
                      <a:pt x="12634" y="8759"/>
                    </a:cubicBezTo>
                    <a:lnTo>
                      <a:pt x="12634" y="7940"/>
                    </a:lnTo>
                    <a:cubicBezTo>
                      <a:pt x="12634" y="7656"/>
                      <a:pt x="12444" y="7499"/>
                      <a:pt x="12224" y="7499"/>
                    </a:cubicBezTo>
                    <a:lnTo>
                      <a:pt x="11814" y="7499"/>
                    </a:lnTo>
                    <a:lnTo>
                      <a:pt x="11814" y="1261"/>
                    </a:lnTo>
                    <a:cubicBezTo>
                      <a:pt x="11814" y="599"/>
                      <a:pt x="11247" y="1"/>
                      <a:pt x="105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28"/>
              <p:cNvSpPr/>
              <p:nvPr/>
            </p:nvSpPr>
            <p:spPr>
              <a:xfrm>
                <a:off x="-62806475" y="2062375"/>
                <a:ext cx="146525" cy="103800"/>
              </a:xfrm>
              <a:custGeom>
                <a:avLst/>
                <a:gdLst/>
                <a:ahLst/>
                <a:cxnLst/>
                <a:rect l="l" t="t" r="r" b="b"/>
                <a:pathLst>
                  <a:path w="5861" h="4152" extrusionOk="0">
                    <a:moveTo>
                      <a:pt x="3782" y="1"/>
                    </a:moveTo>
                    <a:cubicBezTo>
                      <a:pt x="3561" y="1"/>
                      <a:pt x="3341" y="221"/>
                      <a:pt x="3341" y="410"/>
                    </a:cubicBezTo>
                    <a:cubicBezTo>
                      <a:pt x="3341" y="631"/>
                      <a:pt x="3561" y="852"/>
                      <a:pt x="3782" y="852"/>
                    </a:cubicBezTo>
                    <a:lnTo>
                      <a:pt x="4443" y="852"/>
                    </a:lnTo>
                    <a:lnTo>
                      <a:pt x="2962" y="2332"/>
                    </a:lnTo>
                    <a:lnTo>
                      <a:pt x="2395" y="1765"/>
                    </a:lnTo>
                    <a:cubicBezTo>
                      <a:pt x="2332" y="1686"/>
                      <a:pt x="2230" y="1647"/>
                      <a:pt x="2124" y="1647"/>
                    </a:cubicBezTo>
                    <a:cubicBezTo>
                      <a:pt x="2017" y="1647"/>
                      <a:pt x="1907" y="1686"/>
                      <a:pt x="1828" y="1765"/>
                    </a:cubicBezTo>
                    <a:lnTo>
                      <a:pt x="159" y="3435"/>
                    </a:lnTo>
                    <a:cubicBezTo>
                      <a:pt x="1" y="3592"/>
                      <a:pt x="1" y="3876"/>
                      <a:pt x="159" y="4034"/>
                    </a:cubicBezTo>
                    <a:cubicBezTo>
                      <a:pt x="237" y="4112"/>
                      <a:pt x="348" y="4152"/>
                      <a:pt x="458" y="4152"/>
                    </a:cubicBezTo>
                    <a:cubicBezTo>
                      <a:pt x="568" y="4152"/>
                      <a:pt x="678" y="4112"/>
                      <a:pt x="757" y="4034"/>
                    </a:cubicBezTo>
                    <a:lnTo>
                      <a:pt x="2143" y="2647"/>
                    </a:lnTo>
                    <a:lnTo>
                      <a:pt x="2679" y="3183"/>
                    </a:lnTo>
                    <a:cubicBezTo>
                      <a:pt x="2758" y="3262"/>
                      <a:pt x="2868" y="3301"/>
                      <a:pt x="2978" y="3301"/>
                    </a:cubicBezTo>
                    <a:cubicBezTo>
                      <a:pt x="3088" y="3301"/>
                      <a:pt x="3199" y="3262"/>
                      <a:pt x="3278" y="3183"/>
                    </a:cubicBezTo>
                    <a:lnTo>
                      <a:pt x="5042" y="1419"/>
                    </a:lnTo>
                    <a:lnTo>
                      <a:pt x="5042" y="2080"/>
                    </a:lnTo>
                    <a:cubicBezTo>
                      <a:pt x="5042" y="2332"/>
                      <a:pt x="5231" y="2521"/>
                      <a:pt x="5451" y="2521"/>
                    </a:cubicBezTo>
                    <a:cubicBezTo>
                      <a:pt x="5640" y="2521"/>
                      <a:pt x="5861" y="2332"/>
                      <a:pt x="5861" y="2080"/>
                    </a:cubicBezTo>
                    <a:lnTo>
                      <a:pt x="5861" y="442"/>
                    </a:lnTo>
                    <a:cubicBezTo>
                      <a:pt x="5861" y="158"/>
                      <a:pt x="5672" y="1"/>
                      <a:pt x="54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73" name="Google Shape;973;p28"/>
          <p:cNvSpPr/>
          <p:nvPr/>
        </p:nvSpPr>
        <p:spPr>
          <a:xfrm>
            <a:off x="1528125" y="2383120"/>
            <a:ext cx="1813500" cy="525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Purpose</a:t>
            </a:r>
            <a:endParaRPr sz="18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grpSp>
        <p:nvGrpSpPr>
          <p:cNvPr id="997" name="Google Shape;997;p28"/>
          <p:cNvGrpSpPr/>
          <p:nvPr/>
        </p:nvGrpSpPr>
        <p:grpSpPr>
          <a:xfrm>
            <a:off x="1259325" y="2345320"/>
            <a:ext cx="600900" cy="600900"/>
            <a:chOff x="1275200" y="2421520"/>
            <a:chExt cx="600900" cy="600900"/>
          </a:xfrm>
        </p:grpSpPr>
        <p:sp>
          <p:nvSpPr>
            <p:cNvPr id="998" name="Google Shape;998;p28"/>
            <p:cNvSpPr/>
            <p:nvPr/>
          </p:nvSpPr>
          <p:spPr>
            <a:xfrm>
              <a:off x="1275200" y="2421520"/>
              <a:ext cx="600900" cy="6009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9" name="Google Shape;999;p28"/>
            <p:cNvGrpSpPr/>
            <p:nvPr/>
          </p:nvGrpSpPr>
          <p:grpSpPr>
            <a:xfrm>
              <a:off x="1392067" y="2547323"/>
              <a:ext cx="367165" cy="349294"/>
              <a:chOff x="-59889100" y="1945025"/>
              <a:chExt cx="317425" cy="301975"/>
            </a:xfrm>
          </p:grpSpPr>
          <p:sp>
            <p:nvSpPr>
              <p:cNvPr id="1000" name="Google Shape;1000;p28"/>
              <p:cNvSpPr/>
              <p:nvPr/>
            </p:nvSpPr>
            <p:spPr>
              <a:xfrm>
                <a:off x="-59845000" y="2074200"/>
                <a:ext cx="63025" cy="61450"/>
              </a:xfrm>
              <a:custGeom>
                <a:avLst/>
                <a:gdLst/>
                <a:ahLst/>
                <a:cxnLst/>
                <a:rect l="l" t="t" r="r" b="b"/>
                <a:pathLst>
                  <a:path w="2521" h="2458" extrusionOk="0">
                    <a:moveTo>
                      <a:pt x="1702" y="788"/>
                    </a:moveTo>
                    <a:lnTo>
                      <a:pt x="1702" y="1639"/>
                    </a:lnTo>
                    <a:lnTo>
                      <a:pt x="883" y="1639"/>
                    </a:lnTo>
                    <a:lnTo>
                      <a:pt x="883" y="788"/>
                    </a:lnTo>
                    <a:close/>
                    <a:moveTo>
                      <a:pt x="442" y="0"/>
                    </a:moveTo>
                    <a:cubicBezTo>
                      <a:pt x="190" y="0"/>
                      <a:pt x="1" y="190"/>
                      <a:pt x="1" y="410"/>
                    </a:cubicBezTo>
                    <a:lnTo>
                      <a:pt x="1" y="2048"/>
                    </a:lnTo>
                    <a:cubicBezTo>
                      <a:pt x="1" y="2300"/>
                      <a:pt x="190" y="2458"/>
                      <a:pt x="442" y="2458"/>
                    </a:cubicBezTo>
                    <a:lnTo>
                      <a:pt x="2080" y="2458"/>
                    </a:lnTo>
                    <a:cubicBezTo>
                      <a:pt x="2332" y="2458"/>
                      <a:pt x="2521" y="2237"/>
                      <a:pt x="2521" y="2048"/>
                    </a:cubicBezTo>
                    <a:lnTo>
                      <a:pt x="2521" y="410"/>
                    </a:lnTo>
                    <a:cubicBezTo>
                      <a:pt x="2521" y="158"/>
                      <a:pt x="2332" y="0"/>
                      <a:pt x="20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8"/>
              <p:cNvSpPr/>
              <p:nvPr/>
            </p:nvSpPr>
            <p:spPr>
              <a:xfrm>
                <a:off x="-59761500" y="1990700"/>
                <a:ext cx="61450" cy="144950"/>
              </a:xfrm>
              <a:custGeom>
                <a:avLst/>
                <a:gdLst/>
                <a:ahLst/>
                <a:cxnLst/>
                <a:rect l="l" t="t" r="r" b="b"/>
                <a:pathLst>
                  <a:path w="2458" h="5798" extrusionOk="0">
                    <a:moveTo>
                      <a:pt x="1670" y="820"/>
                    </a:moveTo>
                    <a:lnTo>
                      <a:pt x="1670" y="4979"/>
                    </a:lnTo>
                    <a:lnTo>
                      <a:pt x="851" y="4979"/>
                    </a:lnTo>
                    <a:lnTo>
                      <a:pt x="851" y="820"/>
                    </a:lnTo>
                    <a:close/>
                    <a:moveTo>
                      <a:pt x="410" y="1"/>
                    </a:moveTo>
                    <a:cubicBezTo>
                      <a:pt x="158" y="1"/>
                      <a:pt x="0" y="190"/>
                      <a:pt x="0" y="411"/>
                    </a:cubicBezTo>
                    <a:lnTo>
                      <a:pt x="0" y="5357"/>
                    </a:lnTo>
                    <a:cubicBezTo>
                      <a:pt x="0" y="5577"/>
                      <a:pt x="158" y="5798"/>
                      <a:pt x="410" y="5798"/>
                    </a:cubicBezTo>
                    <a:lnTo>
                      <a:pt x="2048" y="5798"/>
                    </a:lnTo>
                    <a:cubicBezTo>
                      <a:pt x="2300" y="5798"/>
                      <a:pt x="2458" y="5577"/>
                      <a:pt x="2458" y="5388"/>
                    </a:cubicBezTo>
                    <a:lnTo>
                      <a:pt x="2458" y="411"/>
                    </a:lnTo>
                    <a:cubicBezTo>
                      <a:pt x="2458" y="158"/>
                      <a:pt x="2269" y="1"/>
                      <a:pt x="20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28"/>
              <p:cNvSpPr/>
              <p:nvPr/>
            </p:nvSpPr>
            <p:spPr>
              <a:xfrm>
                <a:off x="-59678800" y="2053725"/>
                <a:ext cx="61450" cy="81925"/>
              </a:xfrm>
              <a:custGeom>
                <a:avLst/>
                <a:gdLst/>
                <a:ahLst/>
                <a:cxnLst/>
                <a:rect l="l" t="t" r="r" b="b"/>
                <a:pathLst>
                  <a:path w="2458" h="3277" extrusionOk="0">
                    <a:moveTo>
                      <a:pt x="1670" y="788"/>
                    </a:moveTo>
                    <a:lnTo>
                      <a:pt x="1670" y="2458"/>
                    </a:lnTo>
                    <a:lnTo>
                      <a:pt x="851" y="2458"/>
                    </a:lnTo>
                    <a:lnTo>
                      <a:pt x="851" y="788"/>
                    </a:lnTo>
                    <a:close/>
                    <a:moveTo>
                      <a:pt x="410" y="0"/>
                    </a:moveTo>
                    <a:cubicBezTo>
                      <a:pt x="158" y="0"/>
                      <a:pt x="0" y="189"/>
                      <a:pt x="0" y="410"/>
                    </a:cubicBezTo>
                    <a:lnTo>
                      <a:pt x="0" y="2867"/>
                    </a:lnTo>
                    <a:cubicBezTo>
                      <a:pt x="0" y="3056"/>
                      <a:pt x="158" y="3277"/>
                      <a:pt x="410" y="3277"/>
                    </a:cubicBezTo>
                    <a:lnTo>
                      <a:pt x="2048" y="3277"/>
                    </a:lnTo>
                    <a:cubicBezTo>
                      <a:pt x="2300" y="3277"/>
                      <a:pt x="2458" y="3056"/>
                      <a:pt x="2458" y="2867"/>
                    </a:cubicBezTo>
                    <a:lnTo>
                      <a:pt x="2458" y="410"/>
                    </a:lnTo>
                    <a:cubicBezTo>
                      <a:pt x="2458" y="158"/>
                      <a:pt x="2269" y="0"/>
                      <a:pt x="20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28"/>
              <p:cNvSpPr/>
              <p:nvPr/>
            </p:nvSpPr>
            <p:spPr>
              <a:xfrm>
                <a:off x="-59889100" y="1945025"/>
                <a:ext cx="317425" cy="301975"/>
              </a:xfrm>
              <a:custGeom>
                <a:avLst/>
                <a:gdLst/>
                <a:ahLst/>
                <a:cxnLst/>
                <a:rect l="l" t="t" r="r" b="b"/>
                <a:pathLst>
                  <a:path w="12697" h="12079" extrusionOk="0">
                    <a:moveTo>
                      <a:pt x="6333" y="851"/>
                    </a:moveTo>
                    <a:cubicBezTo>
                      <a:pt x="9357" y="851"/>
                      <a:pt x="11846" y="2931"/>
                      <a:pt x="11846" y="5546"/>
                    </a:cubicBezTo>
                    <a:cubicBezTo>
                      <a:pt x="11846" y="8129"/>
                      <a:pt x="9357" y="10208"/>
                      <a:pt x="6333" y="10208"/>
                    </a:cubicBezTo>
                    <a:cubicBezTo>
                      <a:pt x="5482" y="10208"/>
                      <a:pt x="4600" y="10019"/>
                      <a:pt x="3812" y="9704"/>
                    </a:cubicBezTo>
                    <a:cubicBezTo>
                      <a:pt x="3757" y="9682"/>
                      <a:pt x="3697" y="9671"/>
                      <a:pt x="3637" y="9671"/>
                    </a:cubicBezTo>
                    <a:cubicBezTo>
                      <a:pt x="3529" y="9671"/>
                      <a:pt x="3421" y="9706"/>
                      <a:pt x="3340" y="9767"/>
                    </a:cubicBezTo>
                    <a:lnTo>
                      <a:pt x="2489" y="10649"/>
                    </a:lnTo>
                    <a:lnTo>
                      <a:pt x="2489" y="9074"/>
                    </a:lnTo>
                    <a:cubicBezTo>
                      <a:pt x="2489" y="8948"/>
                      <a:pt x="2426" y="8822"/>
                      <a:pt x="2363" y="8759"/>
                    </a:cubicBezTo>
                    <a:cubicBezTo>
                      <a:pt x="1387" y="7877"/>
                      <a:pt x="819" y="6743"/>
                      <a:pt x="819" y="5514"/>
                    </a:cubicBezTo>
                    <a:cubicBezTo>
                      <a:pt x="819" y="2962"/>
                      <a:pt x="3308" y="851"/>
                      <a:pt x="6333" y="851"/>
                    </a:cubicBezTo>
                    <a:close/>
                    <a:moveTo>
                      <a:pt x="6333" y="1"/>
                    </a:moveTo>
                    <a:cubicBezTo>
                      <a:pt x="2836" y="1"/>
                      <a:pt x="0" y="2490"/>
                      <a:pt x="0" y="5514"/>
                    </a:cubicBezTo>
                    <a:cubicBezTo>
                      <a:pt x="0" y="6963"/>
                      <a:pt x="599" y="8255"/>
                      <a:pt x="1639" y="9263"/>
                    </a:cubicBezTo>
                    <a:lnTo>
                      <a:pt x="1639" y="11689"/>
                    </a:lnTo>
                    <a:cubicBezTo>
                      <a:pt x="1639" y="11918"/>
                      <a:pt x="1832" y="12079"/>
                      <a:pt x="2045" y="12079"/>
                    </a:cubicBezTo>
                    <a:cubicBezTo>
                      <a:pt x="2153" y="12079"/>
                      <a:pt x="2267" y="12037"/>
                      <a:pt x="2363" y="11941"/>
                    </a:cubicBezTo>
                    <a:lnTo>
                      <a:pt x="3749" y="10555"/>
                    </a:lnTo>
                    <a:cubicBezTo>
                      <a:pt x="4569" y="10901"/>
                      <a:pt x="5419" y="11027"/>
                      <a:pt x="6333" y="11027"/>
                    </a:cubicBezTo>
                    <a:cubicBezTo>
                      <a:pt x="9830" y="11027"/>
                      <a:pt x="12697" y="8570"/>
                      <a:pt x="12697" y="5514"/>
                    </a:cubicBezTo>
                    <a:cubicBezTo>
                      <a:pt x="12697" y="2490"/>
                      <a:pt x="9861" y="1"/>
                      <a:pt x="63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76" name="Google Shape;976;p28"/>
          <p:cNvSpPr/>
          <p:nvPr/>
        </p:nvSpPr>
        <p:spPr>
          <a:xfrm>
            <a:off x="1255075" y="3129253"/>
            <a:ext cx="1813500" cy="525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Analysis</a:t>
            </a:r>
            <a:endParaRPr sz="1800">
              <a:solidFill>
                <a:schemeClr val="dk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grpSp>
        <p:nvGrpSpPr>
          <p:cNvPr id="1004" name="Google Shape;1004;p28"/>
          <p:cNvGrpSpPr/>
          <p:nvPr/>
        </p:nvGrpSpPr>
        <p:grpSpPr>
          <a:xfrm>
            <a:off x="986275" y="3091453"/>
            <a:ext cx="600900" cy="600900"/>
            <a:chOff x="970400" y="3167653"/>
            <a:chExt cx="600900" cy="600900"/>
          </a:xfrm>
        </p:grpSpPr>
        <p:sp>
          <p:nvSpPr>
            <p:cNvPr id="1005" name="Google Shape;1005;p28"/>
            <p:cNvSpPr/>
            <p:nvPr/>
          </p:nvSpPr>
          <p:spPr>
            <a:xfrm>
              <a:off x="970400" y="3167653"/>
              <a:ext cx="600900" cy="6009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6" name="Google Shape;1006;p28"/>
            <p:cNvGrpSpPr/>
            <p:nvPr/>
          </p:nvGrpSpPr>
          <p:grpSpPr>
            <a:xfrm>
              <a:off x="1094068" y="3291325"/>
              <a:ext cx="353557" cy="353557"/>
              <a:chOff x="-30064925" y="2332550"/>
              <a:chExt cx="291425" cy="291425"/>
            </a:xfrm>
          </p:grpSpPr>
          <p:sp>
            <p:nvSpPr>
              <p:cNvPr id="1007" name="Google Shape;1007;p28"/>
              <p:cNvSpPr/>
              <p:nvPr/>
            </p:nvSpPr>
            <p:spPr>
              <a:xfrm>
                <a:off x="-30064925" y="2332550"/>
                <a:ext cx="291425" cy="291425"/>
              </a:xfrm>
              <a:custGeom>
                <a:avLst/>
                <a:gdLst/>
                <a:ahLst/>
                <a:cxnLst/>
                <a:rect l="l" t="t" r="r" b="b"/>
                <a:pathLst>
                  <a:path w="11657" h="11657" extrusionOk="0">
                    <a:moveTo>
                      <a:pt x="5829" y="662"/>
                    </a:moveTo>
                    <a:cubicBezTo>
                      <a:pt x="8664" y="662"/>
                      <a:pt x="10995" y="2993"/>
                      <a:pt x="10995" y="5828"/>
                    </a:cubicBezTo>
                    <a:cubicBezTo>
                      <a:pt x="10995" y="8695"/>
                      <a:pt x="8664" y="10995"/>
                      <a:pt x="5829" y="10995"/>
                    </a:cubicBezTo>
                    <a:cubicBezTo>
                      <a:pt x="2993" y="10995"/>
                      <a:pt x="662" y="8664"/>
                      <a:pt x="662" y="5828"/>
                    </a:cubicBezTo>
                    <a:cubicBezTo>
                      <a:pt x="662" y="2993"/>
                      <a:pt x="2993" y="662"/>
                      <a:pt x="5829" y="662"/>
                    </a:cubicBezTo>
                    <a:close/>
                    <a:moveTo>
                      <a:pt x="5829" y="0"/>
                    </a:moveTo>
                    <a:cubicBezTo>
                      <a:pt x="2615" y="0"/>
                      <a:pt x="0" y="2615"/>
                      <a:pt x="0" y="5828"/>
                    </a:cubicBezTo>
                    <a:cubicBezTo>
                      <a:pt x="0" y="9042"/>
                      <a:pt x="2647" y="11657"/>
                      <a:pt x="5829" y="11657"/>
                    </a:cubicBezTo>
                    <a:cubicBezTo>
                      <a:pt x="9074" y="11657"/>
                      <a:pt x="11657" y="9010"/>
                      <a:pt x="11657" y="5828"/>
                    </a:cubicBezTo>
                    <a:cubicBezTo>
                      <a:pt x="11657" y="2646"/>
                      <a:pt x="9074" y="0"/>
                      <a:pt x="58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28"/>
              <p:cNvSpPr/>
              <p:nvPr/>
            </p:nvSpPr>
            <p:spPr>
              <a:xfrm>
                <a:off x="-29944425" y="2384525"/>
                <a:ext cx="512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049" extrusionOk="0">
                    <a:moveTo>
                      <a:pt x="1009" y="662"/>
                    </a:moveTo>
                    <a:cubicBezTo>
                      <a:pt x="1198" y="662"/>
                      <a:pt x="1355" y="819"/>
                      <a:pt x="1355" y="1040"/>
                    </a:cubicBezTo>
                    <a:cubicBezTo>
                      <a:pt x="1355" y="1229"/>
                      <a:pt x="1198" y="1387"/>
                      <a:pt x="1009" y="1387"/>
                    </a:cubicBezTo>
                    <a:cubicBezTo>
                      <a:pt x="820" y="1387"/>
                      <a:pt x="662" y="1229"/>
                      <a:pt x="662" y="1040"/>
                    </a:cubicBezTo>
                    <a:cubicBezTo>
                      <a:pt x="662" y="819"/>
                      <a:pt x="820" y="662"/>
                      <a:pt x="1009" y="662"/>
                    </a:cubicBezTo>
                    <a:close/>
                    <a:moveTo>
                      <a:pt x="1009" y="0"/>
                    </a:moveTo>
                    <a:cubicBezTo>
                      <a:pt x="473" y="0"/>
                      <a:pt x="0" y="473"/>
                      <a:pt x="0" y="1040"/>
                    </a:cubicBezTo>
                    <a:cubicBezTo>
                      <a:pt x="0" y="1576"/>
                      <a:pt x="473" y="2048"/>
                      <a:pt x="1009" y="2048"/>
                    </a:cubicBezTo>
                    <a:cubicBezTo>
                      <a:pt x="1576" y="2048"/>
                      <a:pt x="2048" y="1576"/>
                      <a:pt x="2048" y="1040"/>
                    </a:cubicBezTo>
                    <a:cubicBezTo>
                      <a:pt x="2048" y="473"/>
                      <a:pt x="1607" y="0"/>
                      <a:pt x="10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28"/>
              <p:cNvSpPr/>
              <p:nvPr/>
            </p:nvSpPr>
            <p:spPr>
              <a:xfrm>
                <a:off x="-29944425" y="2452250"/>
                <a:ext cx="51225" cy="119750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4790" extrusionOk="0">
                    <a:moveTo>
                      <a:pt x="1009" y="725"/>
                    </a:moveTo>
                    <a:cubicBezTo>
                      <a:pt x="1198" y="725"/>
                      <a:pt x="1355" y="883"/>
                      <a:pt x="1355" y="1072"/>
                    </a:cubicBezTo>
                    <a:lnTo>
                      <a:pt x="1355" y="3781"/>
                    </a:lnTo>
                    <a:cubicBezTo>
                      <a:pt x="1355" y="4002"/>
                      <a:pt x="1198" y="4159"/>
                      <a:pt x="1009" y="4159"/>
                    </a:cubicBezTo>
                    <a:cubicBezTo>
                      <a:pt x="820" y="4159"/>
                      <a:pt x="662" y="4002"/>
                      <a:pt x="662" y="3781"/>
                    </a:cubicBezTo>
                    <a:lnTo>
                      <a:pt x="662" y="1072"/>
                    </a:lnTo>
                    <a:cubicBezTo>
                      <a:pt x="662" y="883"/>
                      <a:pt x="820" y="725"/>
                      <a:pt x="1009" y="725"/>
                    </a:cubicBezTo>
                    <a:close/>
                    <a:moveTo>
                      <a:pt x="1009" y="1"/>
                    </a:moveTo>
                    <a:cubicBezTo>
                      <a:pt x="473" y="1"/>
                      <a:pt x="0" y="473"/>
                      <a:pt x="0" y="1040"/>
                    </a:cubicBezTo>
                    <a:lnTo>
                      <a:pt x="0" y="3750"/>
                    </a:lnTo>
                    <a:cubicBezTo>
                      <a:pt x="0" y="4317"/>
                      <a:pt x="473" y="4790"/>
                      <a:pt x="1009" y="4790"/>
                    </a:cubicBezTo>
                    <a:cubicBezTo>
                      <a:pt x="1576" y="4790"/>
                      <a:pt x="2048" y="4317"/>
                      <a:pt x="2048" y="3750"/>
                    </a:cubicBezTo>
                    <a:lnTo>
                      <a:pt x="2048" y="1040"/>
                    </a:lnTo>
                    <a:cubicBezTo>
                      <a:pt x="2048" y="473"/>
                      <a:pt x="1607" y="1"/>
                      <a:pt x="10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29"/>
          <p:cNvSpPr txBox="1">
            <a:spLocks noGrp="1"/>
          </p:cNvSpPr>
          <p:nvPr>
            <p:ph type="subTitle" idx="1"/>
          </p:nvPr>
        </p:nvSpPr>
        <p:spPr>
          <a:xfrm>
            <a:off x="1287900" y="1245600"/>
            <a:ext cx="6568200" cy="3210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400"/>
              <a:buChar char="●"/>
            </a:pPr>
            <a:r>
              <a:rPr lang="en-GB" sz="1200">
                <a:solidFill>
                  <a:srgbClr val="0D1117"/>
                </a:solidFill>
              </a:rPr>
              <a:t>Facebook Prophet (additive regression) used to analyze the present data in forecasting stock market closing prices using past closing prices as a benchmark.</a:t>
            </a:r>
            <a:endParaRPr sz="1200">
              <a:solidFill>
                <a:srgbClr val="0D1117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400"/>
              <a:buChar char="●"/>
            </a:pPr>
            <a:r>
              <a:rPr lang="en-GB" sz="1200">
                <a:solidFill>
                  <a:srgbClr val="0D1117"/>
                </a:solidFill>
              </a:rPr>
              <a:t>Statistical machine learning models were run to observe the trends in stock closing prices.</a:t>
            </a:r>
            <a:endParaRPr sz="1200">
              <a:solidFill>
                <a:srgbClr val="0D1117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200"/>
              <a:buChar char="●"/>
            </a:pPr>
            <a:r>
              <a:rPr lang="en-GB" sz="1200">
                <a:solidFill>
                  <a:srgbClr val="0D1117"/>
                </a:solidFill>
              </a:rPr>
              <a:t>Tools used: AWS, Python, Facebook Prophet.</a:t>
            </a:r>
            <a:endParaRPr sz="1200">
              <a:solidFill>
                <a:srgbClr val="0D1117"/>
              </a:solidFill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2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Purpose</a:t>
            </a:r>
            <a:endParaRPr/>
          </a:p>
        </p:txBody>
      </p:sp>
      <p:pic>
        <p:nvPicPr>
          <p:cNvPr id="1016" name="Google Shape;101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4275" y="2687564"/>
            <a:ext cx="2214400" cy="2199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7" name="Google Shape;101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3877" y="2693400"/>
            <a:ext cx="1297824" cy="103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8" name="Google Shape;101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45375" y="2693400"/>
            <a:ext cx="1038049" cy="1038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9" name="Google Shape;1019;p29"/>
          <p:cNvPicPr preferRelativeResize="0"/>
          <p:nvPr/>
        </p:nvPicPr>
        <p:blipFill rotWithShape="1">
          <a:blip r:embed="rId6">
            <a:alphaModFix/>
          </a:blip>
          <a:srcRect l="14357" t="26115" r="11518" b="24572"/>
          <a:stretch/>
        </p:blipFill>
        <p:spPr>
          <a:xfrm>
            <a:off x="1051446" y="2571625"/>
            <a:ext cx="1926300" cy="12816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30"/>
          <p:cNvSpPr txBox="1">
            <a:spLocks noGrp="1"/>
          </p:cNvSpPr>
          <p:nvPr>
            <p:ph type="title"/>
          </p:nvPr>
        </p:nvSpPr>
        <p:spPr>
          <a:xfrm>
            <a:off x="5713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 we aim to answer</a:t>
            </a:r>
            <a:endParaRPr/>
          </a:p>
        </p:txBody>
      </p:sp>
      <p:grpSp>
        <p:nvGrpSpPr>
          <p:cNvPr id="1025" name="Google Shape;1025;p30"/>
          <p:cNvGrpSpPr/>
          <p:nvPr/>
        </p:nvGrpSpPr>
        <p:grpSpPr>
          <a:xfrm>
            <a:off x="838050" y="1335875"/>
            <a:ext cx="2574300" cy="933525"/>
            <a:chOff x="990450" y="1335875"/>
            <a:chExt cx="2574300" cy="933525"/>
          </a:xfrm>
        </p:grpSpPr>
        <p:sp>
          <p:nvSpPr>
            <p:cNvPr id="1026" name="Google Shape;1026;p30"/>
            <p:cNvSpPr/>
            <p:nvPr/>
          </p:nvSpPr>
          <p:spPr>
            <a:xfrm>
              <a:off x="990450" y="1771400"/>
              <a:ext cx="2574300" cy="4980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To Forecast the close prices of stock data given past trends.</a:t>
              </a:r>
              <a:endPara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1027" name="Google Shape;1027;p30"/>
            <p:cNvSpPr/>
            <p:nvPr/>
          </p:nvSpPr>
          <p:spPr>
            <a:xfrm>
              <a:off x="1679250" y="1335875"/>
              <a:ext cx="1813500" cy="4356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187200" rIns="91425" bIns="91425" anchor="ctr" anchorCtr="0">
              <a:noAutofit/>
            </a:bodyPr>
            <a:lstStyle/>
            <a:p>
              <a:pPr marL="0" lvl="0" indent="360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accent1"/>
                  </a:solidFill>
                  <a:latin typeface="Fjalla One"/>
                  <a:ea typeface="Fjalla One"/>
                  <a:cs typeface="Fjalla One"/>
                  <a:sym typeface="Fjalla One"/>
                </a:rPr>
                <a:t>Forecast</a:t>
              </a:r>
              <a:endParaRPr sz="18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endParaRPr>
            </a:p>
            <a:p>
              <a:pPr marL="0" lvl="0" indent="360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  <a:p>
              <a:pPr marL="0" lvl="0" indent="360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endParaRPr>
            </a:p>
          </p:txBody>
        </p:sp>
      </p:grpSp>
      <p:cxnSp>
        <p:nvCxnSpPr>
          <p:cNvPr id="1028" name="Google Shape;1028;p30"/>
          <p:cNvCxnSpPr>
            <a:stCxn id="1027" idx="3"/>
          </p:cNvCxnSpPr>
          <p:nvPr/>
        </p:nvCxnSpPr>
        <p:spPr>
          <a:xfrm>
            <a:off x="3340350" y="1553675"/>
            <a:ext cx="3413100" cy="1144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1029" name="Google Shape;1029;p30"/>
          <p:cNvGrpSpPr/>
          <p:nvPr/>
        </p:nvGrpSpPr>
        <p:grpSpPr>
          <a:xfrm>
            <a:off x="838050" y="2497925"/>
            <a:ext cx="2574300" cy="933525"/>
            <a:chOff x="990450" y="2497925"/>
            <a:chExt cx="2574300" cy="933525"/>
          </a:xfrm>
        </p:grpSpPr>
        <p:sp>
          <p:nvSpPr>
            <p:cNvPr id="1030" name="Google Shape;1030;p30"/>
            <p:cNvSpPr/>
            <p:nvPr/>
          </p:nvSpPr>
          <p:spPr>
            <a:xfrm>
              <a:off x="990450" y="2933450"/>
              <a:ext cx="2574300" cy="4980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Data driven decisions based on past data trends</a:t>
              </a:r>
              <a:endPara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1031" name="Google Shape;1031;p30"/>
            <p:cNvSpPr/>
            <p:nvPr/>
          </p:nvSpPr>
          <p:spPr>
            <a:xfrm>
              <a:off x="990450" y="2497925"/>
              <a:ext cx="1813500" cy="4356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187200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435D74"/>
                  </a:solidFill>
                  <a:latin typeface="Fjalla One"/>
                  <a:ea typeface="Fjalla One"/>
                  <a:cs typeface="Fjalla One"/>
                  <a:sym typeface="Fjalla One"/>
                </a:rPr>
                <a:t>Decisions</a:t>
              </a:r>
              <a:endParaRPr sz="2000">
                <a:solidFill>
                  <a:srgbClr val="435D74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  <a:latin typeface="Fjalla One"/>
                  <a:ea typeface="Fjalla One"/>
                  <a:cs typeface="Fjalla One"/>
                  <a:sym typeface="Fjalla One"/>
                </a:rPr>
                <a:t>   </a:t>
              </a:r>
              <a:endParaRPr sz="1800">
                <a:solidFill>
                  <a:schemeClr val="dk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endParaRPr>
            </a:p>
          </p:txBody>
        </p:sp>
      </p:grpSp>
      <p:grpSp>
        <p:nvGrpSpPr>
          <p:cNvPr id="1032" name="Google Shape;1032;p30"/>
          <p:cNvGrpSpPr/>
          <p:nvPr/>
        </p:nvGrpSpPr>
        <p:grpSpPr>
          <a:xfrm>
            <a:off x="838050" y="3659975"/>
            <a:ext cx="2574300" cy="1079625"/>
            <a:chOff x="990450" y="3659975"/>
            <a:chExt cx="2574300" cy="1079625"/>
          </a:xfrm>
        </p:grpSpPr>
        <p:sp>
          <p:nvSpPr>
            <p:cNvPr id="1033" name="Google Shape;1033;p30"/>
            <p:cNvSpPr/>
            <p:nvPr/>
          </p:nvSpPr>
          <p:spPr>
            <a:xfrm>
              <a:off x="990450" y="4095500"/>
              <a:ext cx="2574300" cy="644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Preview accurate trend of stock data in the near future</a:t>
              </a:r>
              <a:endPara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1034" name="Google Shape;1034;p30"/>
            <p:cNvSpPr/>
            <p:nvPr/>
          </p:nvSpPr>
          <p:spPr>
            <a:xfrm>
              <a:off x="1751250" y="3659975"/>
              <a:ext cx="1813500" cy="435600"/>
            </a:xfrm>
            <a:prstGeom prst="roundRect">
              <a:avLst>
                <a:gd name="adj" fmla="val 16667"/>
              </a:avLst>
            </a:prstGeom>
            <a:solidFill>
              <a:srgbClr val="D6EEF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      Snapshot</a:t>
              </a:r>
              <a:endParaRPr sz="1800">
                <a:solidFill>
                  <a:schemeClr val="dk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endParaRPr>
            </a:p>
          </p:txBody>
        </p:sp>
      </p:grpSp>
      <p:cxnSp>
        <p:nvCxnSpPr>
          <p:cNvPr id="1035" name="Google Shape;1035;p30"/>
          <p:cNvCxnSpPr>
            <a:stCxn id="1031" idx="3"/>
          </p:cNvCxnSpPr>
          <p:nvPr/>
        </p:nvCxnSpPr>
        <p:spPr>
          <a:xfrm>
            <a:off x="2651550" y="2715725"/>
            <a:ext cx="4507200" cy="125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36" name="Google Shape;1036;p30"/>
          <p:cNvCxnSpPr/>
          <p:nvPr/>
        </p:nvCxnSpPr>
        <p:spPr>
          <a:xfrm rot="10800000" flipH="1">
            <a:off x="3412436" y="3278298"/>
            <a:ext cx="3810000" cy="599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1037" name="Google Shape;103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2975" y="1247225"/>
            <a:ext cx="1982400" cy="1320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pic>
        <p:nvPicPr>
          <p:cNvPr id="1038" name="Google Shape;1038;p30"/>
          <p:cNvPicPr preferRelativeResize="0"/>
          <p:nvPr/>
        </p:nvPicPr>
        <p:blipFill rotWithShape="1">
          <a:blip r:embed="rId4">
            <a:alphaModFix/>
          </a:blip>
          <a:srcRect l="4023" t="6129" r="17997" b="-6129"/>
          <a:stretch/>
        </p:blipFill>
        <p:spPr>
          <a:xfrm>
            <a:off x="7490750" y="2650813"/>
            <a:ext cx="1189800" cy="1144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pic>
        <p:nvPicPr>
          <p:cNvPr id="1039" name="Google Shape;1039;p30"/>
          <p:cNvPicPr preferRelativeResize="0"/>
          <p:nvPr/>
        </p:nvPicPr>
        <p:blipFill rotWithShape="1">
          <a:blip r:embed="rId5">
            <a:alphaModFix/>
          </a:blip>
          <a:srcRect t="-261709" b="261709"/>
          <a:stretch/>
        </p:blipFill>
        <p:spPr>
          <a:xfrm>
            <a:off x="6455627" y="118316"/>
            <a:ext cx="2549700" cy="1435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pic>
        <p:nvPicPr>
          <p:cNvPr id="1040" name="Google Shape;104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82486" y="3877711"/>
            <a:ext cx="1782900" cy="1003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3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Machine Learning Model</a:t>
            </a:r>
            <a:endParaRPr/>
          </a:p>
        </p:txBody>
      </p:sp>
      <p:sp>
        <p:nvSpPr>
          <p:cNvPr id="1046" name="Google Shape;1046;p31"/>
          <p:cNvSpPr txBox="1"/>
          <p:nvPr/>
        </p:nvSpPr>
        <p:spPr>
          <a:xfrm>
            <a:off x="616650" y="1623513"/>
            <a:ext cx="7696500" cy="12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400"/>
              <a:buFont typeface="Barlow Semi Condensed"/>
              <a:buChar char="●"/>
            </a:pPr>
            <a:r>
              <a:rPr lang="en-GB" sz="1200">
                <a:solidFill>
                  <a:srgbClr val="0D111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Facebook Prophet (additive regression) was used alongside Python for the implementation.</a:t>
            </a:r>
            <a:endParaRPr sz="1200">
              <a:solidFill>
                <a:srgbClr val="0D1117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200"/>
              <a:buFont typeface="Barlow Semi Condensed"/>
              <a:buChar char="●"/>
            </a:pPr>
            <a:r>
              <a:rPr lang="en-GB" sz="1200">
                <a:solidFill>
                  <a:srgbClr val="0D111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Predictions are made on a dataframe with the column ‘ds’ containing the dates for which a prediction is to be made. Our dataframe extends into the future for 182 days using the helper method.</a:t>
            </a:r>
            <a:endParaRPr sz="1200">
              <a:solidFill>
                <a:srgbClr val="0D1117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200"/>
              <a:buFont typeface="Barlow Semi Condensed"/>
              <a:buChar char="●"/>
            </a:pPr>
            <a:r>
              <a:rPr lang="en-GB" sz="1200">
                <a:solidFill>
                  <a:srgbClr val="0D111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Using the predict method we assigned each row in future a predicted value which it named ‘yhat’ for Price, ‘yhat_Lower’ for lowest price for that date (ds), ‘yhat_upper’ for high price for that date. </a:t>
            </a:r>
            <a:endParaRPr sz="1200">
              <a:solidFill>
                <a:srgbClr val="0D1117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1047" name="Google Shape;104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850" y="3402025"/>
            <a:ext cx="3676650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8" name="Google Shape;104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8275" y="2916000"/>
            <a:ext cx="3454080" cy="219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32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Description of Source Data</a:t>
            </a:r>
            <a:endParaRPr/>
          </a:p>
        </p:txBody>
      </p:sp>
      <p:sp>
        <p:nvSpPr>
          <p:cNvPr id="1054" name="Google Shape;1054;p32"/>
          <p:cNvSpPr txBox="1"/>
          <p:nvPr/>
        </p:nvSpPr>
        <p:spPr>
          <a:xfrm>
            <a:off x="493375" y="1566975"/>
            <a:ext cx="81324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stock market data is collected using Microsoft Excel with the ‘STOCKHISTORY’ function.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STOCKHISTORY function retrieves historical financial data and loads it as an array. Using Excel as a tool, Excel dynamically created the appropriate sized array range for our values.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55" name="Google Shape;105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725" y="3858250"/>
            <a:ext cx="4147944" cy="98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33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Description of Analysis Phase</a:t>
            </a:r>
            <a:endParaRPr/>
          </a:p>
        </p:txBody>
      </p:sp>
      <p:sp>
        <p:nvSpPr>
          <p:cNvPr id="1061" name="Google Shape;1061;p33"/>
          <p:cNvSpPr txBox="1"/>
          <p:nvPr/>
        </p:nvSpPr>
        <p:spPr>
          <a:xfrm>
            <a:off x="819775" y="1443650"/>
            <a:ext cx="664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062" name="Google Shape;1062;p33"/>
          <p:cNvSpPr txBox="1"/>
          <p:nvPr/>
        </p:nvSpPr>
        <p:spPr>
          <a:xfrm>
            <a:off x="391750" y="1313075"/>
            <a:ext cx="727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063" name="Google Shape;1063;p33"/>
          <p:cNvSpPr txBox="1"/>
          <p:nvPr/>
        </p:nvSpPr>
        <p:spPr>
          <a:xfrm>
            <a:off x="723750" y="1349350"/>
            <a:ext cx="71313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Barlow Semi Condensed"/>
                <a:ea typeface="Barlow Semi Condensed"/>
                <a:cs typeface="Barlow Semi Condensed"/>
                <a:sym typeface="Barlow Semi Condensed"/>
              </a:rPr>
              <a:t>Our framework relies on the following values: 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-"/>
            </a:pPr>
            <a:r>
              <a:rPr lang="en-GB">
                <a:latin typeface="Barlow Semi Condensed"/>
                <a:ea typeface="Barlow Semi Condensed"/>
                <a:cs typeface="Barlow Semi Condensed"/>
                <a:sym typeface="Barlow Semi Condensed"/>
              </a:rPr>
              <a:t>Date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-"/>
            </a:pPr>
            <a:r>
              <a:rPr lang="en-GB">
                <a:latin typeface="Barlow Semi Condensed"/>
                <a:ea typeface="Barlow Semi Condensed"/>
                <a:cs typeface="Barlow Semi Condensed"/>
                <a:sym typeface="Barlow Semi Condensed"/>
              </a:rPr>
              <a:t>Opening Price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-"/>
            </a:pPr>
            <a:r>
              <a:rPr lang="en-GB">
                <a:latin typeface="Barlow Semi Condensed"/>
                <a:ea typeface="Barlow Semi Condensed"/>
                <a:cs typeface="Barlow Semi Condensed"/>
                <a:sym typeface="Barlow Semi Condensed"/>
              </a:rPr>
              <a:t>Closing Price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-"/>
            </a:pPr>
            <a:r>
              <a:rPr lang="en-GB">
                <a:latin typeface="Barlow Semi Condensed"/>
                <a:ea typeface="Barlow Semi Condensed"/>
                <a:cs typeface="Barlow Semi Condensed"/>
                <a:sym typeface="Barlow Semi Condensed"/>
              </a:rPr>
              <a:t>Lowest Price 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-"/>
            </a:pPr>
            <a:r>
              <a:rPr lang="en-GB">
                <a:latin typeface="Barlow Semi Condensed"/>
                <a:ea typeface="Barlow Semi Condensed"/>
                <a:cs typeface="Barlow Semi Condensed"/>
                <a:sym typeface="Barlow Semi Condensed"/>
              </a:rPr>
              <a:t>Highest Price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-"/>
            </a:pPr>
            <a:r>
              <a:rPr lang="en-GB">
                <a:latin typeface="Barlow Semi Condensed"/>
                <a:ea typeface="Barlow Semi Condensed"/>
                <a:cs typeface="Barlow Semi Condensed"/>
                <a:sym typeface="Barlow Semi Condensed"/>
              </a:rPr>
              <a:t>Volume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064" name="Google Shape;1064;p33"/>
          <p:cNvSpPr txBox="1"/>
          <p:nvPr/>
        </p:nvSpPr>
        <p:spPr>
          <a:xfrm>
            <a:off x="1363975" y="3292275"/>
            <a:ext cx="63984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Using additive Regression and Facebook Prophet as our framework. The goal is to focus on determining the Closing Price in a trending forecast based off of our values for future close prices of selected stocks. </a:t>
            </a:r>
            <a:endParaRPr dirty="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B663E-E28E-E75D-8362-BFF044ABF226}"/>
              </a:ext>
            </a:extLst>
          </p:cNvPr>
          <p:cNvSpPr txBox="1"/>
          <p:nvPr/>
        </p:nvSpPr>
        <p:spPr>
          <a:xfrm>
            <a:off x="2296026" y="2396807"/>
            <a:ext cx="46080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dirty="0">
                <a:effectLst/>
              </a:rPr>
              <a:t> 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4AF889-53E0-E0C6-28AF-5DE4B322BFAA}"/>
              </a:ext>
            </a:extLst>
          </p:cNvPr>
          <p:cNvSpPr txBox="1"/>
          <p:nvPr/>
        </p:nvSpPr>
        <p:spPr>
          <a:xfrm>
            <a:off x="2296026" y="2396807"/>
            <a:ext cx="46080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dirty="0">
                <a:effectLst/>
              </a:rPr>
              <a:t> 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45B77D-F735-E28C-A07A-1BFD159F21E3}"/>
              </a:ext>
            </a:extLst>
          </p:cNvPr>
          <p:cNvSpPr txBox="1"/>
          <p:nvPr/>
        </p:nvSpPr>
        <p:spPr>
          <a:xfrm>
            <a:off x="2296026" y="2396807"/>
            <a:ext cx="46080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dirty="0">
                <a:effectLst/>
              </a:rPr>
              <a:t> 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33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Description of Analysis Phase</a:t>
            </a:r>
            <a:endParaRPr/>
          </a:p>
        </p:txBody>
      </p:sp>
      <p:pic>
        <p:nvPicPr>
          <p:cNvPr id="1061" name="Google Shape;106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600" y="2009125"/>
            <a:ext cx="6847823" cy="291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2" name="Google Shape;1062;p33"/>
          <p:cNvSpPr txBox="1"/>
          <p:nvPr/>
        </p:nvSpPr>
        <p:spPr>
          <a:xfrm>
            <a:off x="170450" y="1246575"/>
            <a:ext cx="8420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Using additive Regression and Facebook Prophet as our framework. The goal is to focus on determining the Closing Price in a trending forecast based off of our values for future close prices of selected stocks. </a:t>
            </a:r>
            <a:endParaRPr dirty="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35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Technology Used</a:t>
            </a:r>
            <a:endParaRPr/>
          </a:p>
        </p:txBody>
      </p:sp>
      <p:pic>
        <p:nvPicPr>
          <p:cNvPr id="1076" name="Google Shape;107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363" y="565300"/>
            <a:ext cx="7791274" cy="438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chnology Consulting Infographics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565</Words>
  <Application>Microsoft Macintosh PowerPoint</Application>
  <PresentationFormat>On-screen Show (16:9)</PresentationFormat>
  <Paragraphs>72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Barlow Semi Condensed</vt:lpstr>
      <vt:lpstr>Arial</vt:lpstr>
      <vt:lpstr>Fjalla One</vt:lpstr>
      <vt:lpstr>Barlow Semi Condensed Medium</vt:lpstr>
      <vt:lpstr>Simple Light</vt:lpstr>
      <vt:lpstr>Technology Consulting Infographics by Slidesgo</vt:lpstr>
      <vt:lpstr>Stock Market  Forecasting</vt:lpstr>
      <vt:lpstr>Introduction and Overview</vt:lpstr>
      <vt:lpstr>Purpose</vt:lpstr>
      <vt:lpstr>Questions we aim to answer</vt:lpstr>
      <vt:lpstr>Machine Learning Model</vt:lpstr>
      <vt:lpstr>Description of Source Data</vt:lpstr>
      <vt:lpstr>Description of Analysis Phase</vt:lpstr>
      <vt:lpstr>Description of Analysis Phase</vt:lpstr>
      <vt:lpstr>Technology Used</vt:lpstr>
      <vt:lpstr>Recommendation for future analysis</vt:lpstr>
      <vt:lpstr>What could we have done differently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 Forecasting</dc:title>
  <cp:lastModifiedBy>Sannan Saleem</cp:lastModifiedBy>
  <cp:revision>1</cp:revision>
  <dcterms:modified xsi:type="dcterms:W3CDTF">2022-10-13T22:36:36Z</dcterms:modified>
</cp:coreProperties>
</file>