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fa4074a5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fa4074a5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a4074a5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fa4074a5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fa4074a5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fa4074a5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fa4074a5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fa4074a5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fa4074a5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fa4074a5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fa4074a5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fa4074a5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Market Price Prediction Analysis </a:t>
            </a:r>
            <a:r>
              <a:rPr lang="en-GB"/>
              <a:t>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Chose this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Analysing the impact of time and twits on stock market pricing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</a:t>
            </a:r>
            <a:r>
              <a:rPr b="1" lang="en-GB"/>
              <a:t>o be able to predict the closing price of the stock based on the Social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of 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Majority of our data was obtained from </a:t>
            </a:r>
            <a:r>
              <a:rPr b="1" lang="en-GB"/>
              <a:t>twitter and </a:t>
            </a:r>
            <a:r>
              <a:rPr b="1" lang="en-GB"/>
              <a:t> also extracted from Yahoo finance.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to be </a:t>
            </a:r>
            <a:r>
              <a:rPr lang="en-GB"/>
              <a:t>Answered</a:t>
            </a:r>
            <a:r>
              <a:rPr lang="en-GB"/>
              <a:t>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Data Extraction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Data </a:t>
            </a:r>
            <a:r>
              <a:rPr lang="en-GB"/>
              <a:t>Preparation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Data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Writing model to make the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Price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 Description of the Data Exploration Phase of Project</a:t>
            </a:r>
            <a:endParaRPr sz="23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of negative and positive twites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Determining</a:t>
            </a:r>
            <a:r>
              <a:rPr lang="en-GB"/>
              <a:t> open and closed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of the volume traded daily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Time exploration comparison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the Analysis Face of the Project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Description of the Data </a:t>
            </a:r>
            <a:r>
              <a:rPr lang="en-GB"/>
              <a:t>Exploration</a:t>
            </a:r>
            <a:r>
              <a:rPr lang="en-GB"/>
              <a:t> phase of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Twitter Sentiment Analysis for Positive, Negative and </a:t>
            </a:r>
            <a:r>
              <a:rPr lang="en-GB"/>
              <a:t>Neutral</a:t>
            </a:r>
            <a:r>
              <a:rPr lang="en-GB"/>
              <a:t> Twits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Logistic</a:t>
            </a:r>
            <a:r>
              <a:rPr lang="en-GB"/>
              <a:t> and Linear Regression to </a:t>
            </a:r>
            <a:r>
              <a:rPr lang="en-GB"/>
              <a:t>analyse</a:t>
            </a:r>
            <a:r>
              <a:rPr lang="en-GB"/>
              <a:t> the  Price and potentially Predict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Using proper tools such as power BI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Scatter Graph, Bar Graph and Pi chart Graph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