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-13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2C448-DF32-0B45-8739-C7CA3BA7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782B72-2ECC-74FF-3EB4-2BAA6A04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6962E-66F1-992C-2F3D-E19C28BC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ACBA3-D40C-50E5-E769-86E59FB7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94402-BA2A-45C5-A93B-A8EBE99A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3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8B992-3C34-FB7C-9690-BDE4A916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4E639A-C75B-1746-4E44-EE141717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44523-835E-2AC3-531A-11C3FEC6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B66ED-F0DF-F9E6-AB5C-DC69031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9DF11-CFC5-CDAA-AD8B-310DA871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07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9F6898-6BA2-DF88-517C-034C7A8C5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224C52-2BBE-7CD6-C6B1-916D6332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649AE-03FE-BE12-D132-31C75239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9DF5A-2C44-ECD5-3097-9BD11DD6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E2797-E849-A55B-68F6-19A40DEB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0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6B11A-A985-FD0C-BC59-E3CC59D3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D3BCB-963C-7CD9-A1AA-6AAF1083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6E027-C89E-1CF4-372B-5CDF6946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EB831-9F4E-88AD-252B-543A5E22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79E5F-33ED-72BB-8C24-9B023720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9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34A5A-9870-FF6D-7F44-FE6A3DB3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FA168-BA5E-A010-BC94-782E15F3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CDF61-A63F-61FA-8E01-445540C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0B8C8-B527-38EE-C85B-EABE8675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FCA43-B2AF-ED98-C2FF-114B72D0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85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759EB-D078-CF77-AF3A-39FC112B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C0616-FFE5-6A8A-D5B8-2BA507CCD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04273F-62EB-E0E3-FD52-93B7E6D1F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899794-98F8-0AF4-1CC4-89D3215C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C12954-D6E7-08C2-6600-7A9AC171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5983A-2B5E-19E4-BDE0-5F14E474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9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63B6-87F8-874E-8E2C-436AB20E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E90509-5AFC-616F-9ACD-4216B6AB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46757-72B3-5193-1099-4E68C45A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48C201-CB1F-C58C-83A0-4138F717E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1EBCE0-37B7-5CC2-17DF-A0506986D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01D66D-D8EE-8428-88F5-BD40A151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16317C-87AE-3150-0AE2-B3A3516F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B6A69-184B-7564-9CB1-D6F7EB8A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4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157EA-F8D2-140D-ECC3-10D20392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275292-774C-0DCB-F13C-8B067023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050823-BD01-59D3-EE83-08A02A34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823CC-227A-3DA9-7EEF-E3CC040D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8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CD0E0E-AF93-4EF9-0A3A-2CDDFF2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FD492-BC99-4071-DA22-A54BA465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05D25-87E3-EE29-B8B7-4929F38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8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6D5F7-8119-D14A-15F1-2A1EA241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984D36-4C5A-806E-BD37-BA99B94A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A2D1A-CE45-1AA3-8BF3-09B475D2C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65D9D-5526-63F1-B325-70F4C389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3DAC1E-865F-B773-14DE-820A6239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1E9C5-D32A-0D74-1590-C9F70F8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5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23D7A-A239-8B34-34A7-D3DFE716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A5F5FA-0BBE-1D18-4D12-AEBF8B53F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C05936-BD2F-1895-7DE3-5C2A2E47F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87A48-E5EC-1E4F-D037-F213679D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4D246-2A5D-3241-C0EB-F71FA424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B2FC83-D85E-3E3A-0735-206247EB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91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93604C-0AD5-9FA3-9AF6-4D149D6C0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18FF7-7E64-F4A8-2D3E-6C8073E13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35B8F-F838-4257-B2D9-405540021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936F-8A24-43BA-B6CE-871227BDD123}" type="datetimeFigureOut">
              <a:rPr lang="ko-KR" altLang="en-US" smtClean="0"/>
              <a:t>2023-10-03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BB328-C343-E577-1B62-4E2D883C8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10FE1-00A1-28F2-35E1-3751CC488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ADB4B-7A80-4585-9711-222C8F0C3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67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2D292F5-F615-9FA9-81BC-530D001017FA}"/>
              </a:ext>
            </a:extLst>
          </p:cNvPr>
          <p:cNvSpPr/>
          <p:nvPr/>
        </p:nvSpPr>
        <p:spPr>
          <a:xfrm>
            <a:off x="5334293" y="1030898"/>
            <a:ext cx="3305908" cy="33059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16E45D9-A3D0-12FE-41A5-823D13BB0937}"/>
              </a:ext>
            </a:extLst>
          </p:cNvPr>
          <p:cNvSpPr/>
          <p:nvPr/>
        </p:nvSpPr>
        <p:spPr>
          <a:xfrm>
            <a:off x="5013813" y="1030898"/>
            <a:ext cx="3305908" cy="3305908"/>
          </a:xfrm>
          <a:prstGeom prst="ellipse">
            <a:avLst/>
          </a:prstGeom>
          <a:ln>
            <a:noFill/>
          </a:ln>
          <a:scene3d>
            <a:camera prst="perspectiveHeroicExtreme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A53F5A5-2CE1-FB68-E0B1-525E818EB9C6}"/>
              </a:ext>
            </a:extLst>
          </p:cNvPr>
          <p:cNvSpPr/>
          <p:nvPr/>
        </p:nvSpPr>
        <p:spPr>
          <a:xfrm rot="21067373">
            <a:off x="5905399" y="2255960"/>
            <a:ext cx="2549666" cy="855785"/>
          </a:xfrm>
          <a:prstGeom prst="ellipse">
            <a:avLst/>
          </a:prstGeom>
          <a:solidFill>
            <a:schemeClr val="bg2"/>
          </a:solidFill>
          <a:ln>
            <a:noFill/>
          </a:ln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B3F58-D154-1E59-A477-3C2877449180}"/>
              </a:ext>
            </a:extLst>
          </p:cNvPr>
          <p:cNvSpPr txBox="1"/>
          <p:nvPr/>
        </p:nvSpPr>
        <p:spPr>
          <a:xfrm>
            <a:off x="6142234" y="3110966"/>
            <a:ext cx="2430780" cy="101566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CPT</a:t>
            </a:r>
            <a:endParaRPr lang="ko-KR" altLang="en-US" sz="6000" b="1" dirty="0">
              <a:solidFill>
                <a:schemeClr val="accent1">
                  <a:lumMod val="40000"/>
                  <a:lumOff val="60000"/>
                </a:schemeClr>
              </a:solidFill>
              <a:latin typeface="Aparajita" panose="020B0502040204020203" pitchFamily="18" charset="0"/>
              <a:cs typeface="Aparajita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5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Aparajita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Darong Kim</dc:creator>
  <cp:lastModifiedBy>Darong Kim</cp:lastModifiedBy>
  <cp:revision>1</cp:revision>
  <dcterms:created xsi:type="dcterms:W3CDTF">2023-10-02T18:37:12Z</dcterms:created>
  <dcterms:modified xsi:type="dcterms:W3CDTF">2023-10-02T18:40:28Z</dcterms:modified>
</cp:coreProperties>
</file>