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94"/>
  </p:notesMasterIdLst>
  <p:handoutMasterIdLst>
    <p:handoutMasterId r:id="rId95"/>
  </p:handoutMasterIdLst>
  <p:sldIdLst>
    <p:sldId id="256" r:id="rId2"/>
    <p:sldId id="324" r:id="rId3"/>
    <p:sldId id="340" r:id="rId4"/>
    <p:sldId id="341" r:id="rId5"/>
    <p:sldId id="342" r:id="rId6"/>
    <p:sldId id="343" r:id="rId7"/>
    <p:sldId id="346" r:id="rId8"/>
    <p:sldId id="344" r:id="rId9"/>
    <p:sldId id="345" r:id="rId10"/>
    <p:sldId id="347" r:id="rId11"/>
    <p:sldId id="348" r:id="rId12"/>
    <p:sldId id="350" r:id="rId13"/>
    <p:sldId id="351" r:id="rId14"/>
    <p:sldId id="352" r:id="rId15"/>
    <p:sldId id="356" r:id="rId16"/>
    <p:sldId id="353" r:id="rId17"/>
    <p:sldId id="354" r:id="rId18"/>
    <p:sldId id="357" r:id="rId19"/>
    <p:sldId id="358" r:id="rId20"/>
    <p:sldId id="359" r:id="rId21"/>
    <p:sldId id="388" r:id="rId22"/>
    <p:sldId id="363" r:id="rId23"/>
    <p:sldId id="364" r:id="rId24"/>
    <p:sldId id="365" r:id="rId25"/>
    <p:sldId id="366" r:id="rId26"/>
    <p:sldId id="367" r:id="rId27"/>
    <p:sldId id="370" r:id="rId28"/>
    <p:sldId id="369" r:id="rId29"/>
    <p:sldId id="269" r:id="rId30"/>
    <p:sldId id="276" r:id="rId31"/>
    <p:sldId id="371" r:id="rId32"/>
    <p:sldId id="372" r:id="rId33"/>
    <p:sldId id="373" r:id="rId34"/>
    <p:sldId id="374" r:id="rId35"/>
    <p:sldId id="375" r:id="rId36"/>
    <p:sldId id="376" r:id="rId37"/>
    <p:sldId id="377" r:id="rId38"/>
    <p:sldId id="378" r:id="rId39"/>
    <p:sldId id="379" r:id="rId40"/>
    <p:sldId id="380" r:id="rId41"/>
    <p:sldId id="381" r:id="rId42"/>
    <p:sldId id="382" r:id="rId43"/>
    <p:sldId id="383" r:id="rId44"/>
    <p:sldId id="384" r:id="rId45"/>
    <p:sldId id="385" r:id="rId46"/>
    <p:sldId id="386" r:id="rId47"/>
    <p:sldId id="387" r:id="rId48"/>
    <p:sldId id="265" r:id="rId49"/>
    <p:sldId id="261" r:id="rId50"/>
    <p:sldId id="283" r:id="rId51"/>
    <p:sldId id="325" r:id="rId52"/>
    <p:sldId id="294" r:id="rId53"/>
    <p:sldId id="390" r:id="rId54"/>
    <p:sldId id="297" r:id="rId55"/>
    <p:sldId id="295" r:id="rId56"/>
    <p:sldId id="296" r:id="rId57"/>
    <p:sldId id="392" r:id="rId58"/>
    <p:sldId id="298" r:id="rId59"/>
    <p:sldId id="299" r:id="rId60"/>
    <p:sldId id="300" r:id="rId61"/>
    <p:sldId id="393" r:id="rId62"/>
    <p:sldId id="301" r:id="rId63"/>
    <p:sldId id="302" r:id="rId64"/>
    <p:sldId id="303" r:id="rId65"/>
    <p:sldId id="304" r:id="rId66"/>
    <p:sldId id="305" r:id="rId67"/>
    <p:sldId id="306" r:id="rId68"/>
    <p:sldId id="307" r:id="rId69"/>
    <p:sldId id="308" r:id="rId70"/>
    <p:sldId id="309" r:id="rId71"/>
    <p:sldId id="310" r:id="rId72"/>
    <p:sldId id="336" r:id="rId73"/>
    <p:sldId id="326" r:id="rId74"/>
    <p:sldId id="313" r:id="rId75"/>
    <p:sldId id="314" r:id="rId76"/>
    <p:sldId id="315" r:id="rId77"/>
    <p:sldId id="330" r:id="rId78"/>
    <p:sldId id="316" r:id="rId79"/>
    <p:sldId id="317" r:id="rId80"/>
    <p:sldId id="318" r:id="rId81"/>
    <p:sldId id="319" r:id="rId82"/>
    <p:sldId id="320" r:id="rId83"/>
    <p:sldId id="389" r:id="rId84"/>
    <p:sldId id="391" r:id="rId85"/>
    <p:sldId id="322" r:id="rId86"/>
    <p:sldId id="333" r:id="rId87"/>
    <p:sldId id="323" r:id="rId88"/>
    <p:sldId id="332" r:id="rId89"/>
    <p:sldId id="327" r:id="rId90"/>
    <p:sldId id="328" r:id="rId91"/>
    <p:sldId id="334" r:id="rId92"/>
    <p:sldId id="335" r:id="rId93"/>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0000"/>
    <a:srgbClr val="FF3399"/>
    <a:srgbClr val="BCB9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976" autoAdjust="0"/>
    <p:restoredTop sz="91141" autoAdjust="0"/>
  </p:normalViewPr>
  <p:slideViewPr>
    <p:cSldViewPr>
      <p:cViewPr varScale="1">
        <p:scale>
          <a:sx n="116" d="100"/>
          <a:sy n="116" d="100"/>
        </p:scale>
        <p:origin x="2244"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402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44.wmf"/><Relationship Id="rId1" Type="http://schemas.openxmlformats.org/officeDocument/2006/relationships/image" Target="../media/image43.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defTabSz="915988">
              <a:defRPr sz="1200">
                <a:latin typeface="Arial" charset="0"/>
              </a:defRPr>
            </a:lvl1pPr>
          </a:lstStyle>
          <a:p>
            <a:pPr>
              <a:defRPr/>
            </a:pPr>
            <a:endParaRPr lang="en-US"/>
          </a:p>
        </p:txBody>
      </p:sp>
      <p:sp>
        <p:nvSpPr>
          <p:cNvPr id="25603"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lgn="r" defTabSz="915988">
              <a:defRPr sz="1200">
                <a:latin typeface="Arial" charset="0"/>
              </a:defRPr>
            </a:lvl1pPr>
          </a:lstStyle>
          <a:p>
            <a:pPr>
              <a:defRPr/>
            </a:pPr>
            <a:fld id="{D530E564-2730-4C84-A4C2-09623EE4D44D}" type="datetime1">
              <a:rPr lang="en-US"/>
              <a:pPr>
                <a:defRPr/>
              </a:pPr>
              <a:t>1/31/2016</a:t>
            </a:fld>
            <a:endParaRPr lang="en-US"/>
          </a:p>
        </p:txBody>
      </p:sp>
      <p:sp>
        <p:nvSpPr>
          <p:cNvPr id="25604"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defTabSz="915988">
              <a:defRPr sz="1200">
                <a:latin typeface="Arial" charset="0"/>
              </a:defRPr>
            </a:lvl1pPr>
          </a:lstStyle>
          <a:p>
            <a:pPr>
              <a:defRPr/>
            </a:pPr>
            <a:endParaRPr lang="en-US"/>
          </a:p>
        </p:txBody>
      </p:sp>
      <p:sp>
        <p:nvSpPr>
          <p:cNvPr id="25605"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lgn="r" defTabSz="915988">
              <a:defRPr sz="1200">
                <a:latin typeface="Arial" charset="0"/>
              </a:defRPr>
            </a:lvl1pPr>
          </a:lstStyle>
          <a:p>
            <a:pPr>
              <a:defRPr/>
            </a:pPr>
            <a:fld id="{5C20DE53-9613-404D-B8A4-0CC850CED45C}" type="slidenum">
              <a:rPr lang="ar-SA"/>
              <a:pPr>
                <a:defRPr/>
              </a:pPr>
              <a:t>‹#›</a:t>
            </a:fld>
            <a:endParaRPr lang="en-US"/>
          </a:p>
        </p:txBody>
      </p:sp>
    </p:spTree>
    <p:extLst>
      <p:ext uri="{BB962C8B-B14F-4D97-AF65-F5344CB8AC3E}">
        <p14:creationId xmlns:p14="http://schemas.microsoft.com/office/powerpoint/2010/main" val="4254540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defTabSz="915988">
              <a:defRPr sz="1200">
                <a:latin typeface="Arial" charset="0"/>
              </a:defRPr>
            </a:lvl1pPr>
          </a:lstStyle>
          <a:p>
            <a:pPr>
              <a:defRPr/>
            </a:pPr>
            <a:endParaRPr lang="en-US"/>
          </a:p>
        </p:txBody>
      </p:sp>
      <p:sp>
        <p:nvSpPr>
          <p:cNvPr id="2457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lgn="r" defTabSz="915988">
              <a:defRPr sz="1200">
                <a:latin typeface="Arial" charset="0"/>
              </a:defRPr>
            </a:lvl1pPr>
          </a:lstStyle>
          <a:p>
            <a:pPr>
              <a:defRPr/>
            </a:pPr>
            <a:fld id="{E35978EA-6E4F-48C3-9832-DF4AA773A289}" type="datetime1">
              <a:rPr lang="en-US"/>
              <a:pPr>
                <a:defRPr/>
              </a:pPr>
              <a:t>1/31/2016</a:t>
            </a:fld>
            <a:endParaRPr lang="en-US"/>
          </a:p>
        </p:txBody>
      </p:sp>
      <p:sp>
        <p:nvSpPr>
          <p:cNvPr id="9523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458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defTabSz="915988">
              <a:defRPr sz="1200">
                <a:latin typeface="Arial" charset="0"/>
              </a:defRPr>
            </a:lvl1pPr>
          </a:lstStyle>
          <a:p>
            <a:pPr>
              <a:defRPr/>
            </a:pPr>
            <a:endParaRPr lang="en-US"/>
          </a:p>
        </p:txBody>
      </p:sp>
      <p:sp>
        <p:nvSpPr>
          <p:cNvPr id="2458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lgn="r" defTabSz="915988">
              <a:defRPr sz="1200">
                <a:latin typeface="Arial" charset="0"/>
              </a:defRPr>
            </a:lvl1pPr>
          </a:lstStyle>
          <a:p>
            <a:pPr>
              <a:defRPr/>
            </a:pPr>
            <a:fld id="{9FD77C80-B5C7-4DF8-AC15-4EF53128B370}" type="slidenum">
              <a:rPr lang="ar-SA"/>
              <a:pPr>
                <a:defRPr/>
              </a:pPr>
              <a:t>‹#›</a:t>
            </a:fld>
            <a:endParaRPr lang="en-US"/>
          </a:p>
        </p:txBody>
      </p:sp>
    </p:spTree>
    <p:extLst>
      <p:ext uri="{BB962C8B-B14F-4D97-AF65-F5344CB8AC3E}">
        <p14:creationId xmlns:p14="http://schemas.microsoft.com/office/powerpoint/2010/main" val="679089043"/>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p:cNvSpPr>
            <a:spLocks noGrp="1" noChangeArrowheads="1"/>
          </p:cNvSpPr>
          <p:nvPr>
            <p:ph type="dt" sz="quarter" idx="1"/>
          </p:nvPr>
        </p:nvSpPr>
        <p:spPr>
          <a:noFill/>
        </p:spPr>
        <p:txBody>
          <a:bodyPr/>
          <a:lstStyle/>
          <a:p>
            <a:fld id="{392C7800-4EDD-4792-A762-B44EE7DCB404}" type="datetime1">
              <a:rPr lang="en-US" smtClean="0"/>
              <a:pPr/>
              <a:t>1/31/2016</a:t>
            </a:fld>
            <a:endParaRPr lang="en-US" smtClean="0"/>
          </a:p>
        </p:txBody>
      </p:sp>
      <p:sp>
        <p:nvSpPr>
          <p:cNvPr id="96259" name="Rectangle 7"/>
          <p:cNvSpPr>
            <a:spLocks noGrp="1" noChangeArrowheads="1"/>
          </p:cNvSpPr>
          <p:nvPr>
            <p:ph type="sldNum" sz="quarter" idx="5"/>
          </p:nvPr>
        </p:nvSpPr>
        <p:spPr>
          <a:noFill/>
        </p:spPr>
        <p:txBody>
          <a:bodyPr/>
          <a:lstStyle/>
          <a:p>
            <a:fld id="{83CA49E6-443F-48C7-B53A-6C09EBF86C9F}" type="slidenum">
              <a:rPr lang="ar-SA" smtClean="0"/>
              <a:pPr/>
              <a:t>1</a:t>
            </a:fld>
            <a:endParaRPr lang="en-US" smtClean="0"/>
          </a:p>
        </p:txBody>
      </p:sp>
      <p:sp>
        <p:nvSpPr>
          <p:cNvPr id="96260" name="Rectangle 2"/>
          <p:cNvSpPr>
            <a:spLocks noGrp="1" noRot="1" noChangeAspect="1" noChangeArrowheads="1" noTextEdit="1"/>
          </p:cNvSpPr>
          <p:nvPr>
            <p:ph type="sldImg"/>
          </p:nvPr>
        </p:nvSpPr>
        <p:spPr>
          <a:ln/>
        </p:spPr>
      </p:sp>
      <p:sp>
        <p:nvSpPr>
          <p:cNvPr id="9626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921736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3"/>
          <p:cNvSpPr>
            <a:spLocks noGrp="1" noChangeArrowheads="1"/>
          </p:cNvSpPr>
          <p:nvPr>
            <p:ph type="dt" sz="quarter" idx="1"/>
          </p:nvPr>
        </p:nvSpPr>
        <p:spPr>
          <a:noFill/>
        </p:spPr>
        <p:txBody>
          <a:bodyPr/>
          <a:lstStyle/>
          <a:p>
            <a:fld id="{944DD7DB-5A1D-467D-96E4-358F8F93162E}" type="datetime1">
              <a:rPr lang="en-US" smtClean="0"/>
              <a:pPr/>
              <a:t>1/31/2016</a:t>
            </a:fld>
            <a:endParaRPr lang="en-US" smtClean="0"/>
          </a:p>
        </p:txBody>
      </p:sp>
      <p:sp>
        <p:nvSpPr>
          <p:cNvPr id="105475" name="Rectangle 7"/>
          <p:cNvSpPr>
            <a:spLocks noGrp="1" noChangeArrowheads="1"/>
          </p:cNvSpPr>
          <p:nvPr>
            <p:ph type="sldNum" sz="quarter" idx="5"/>
          </p:nvPr>
        </p:nvSpPr>
        <p:spPr>
          <a:noFill/>
        </p:spPr>
        <p:txBody>
          <a:bodyPr/>
          <a:lstStyle/>
          <a:p>
            <a:fld id="{1E5ECB6D-9208-4F05-8FC6-9DDCD635540E}" type="slidenum">
              <a:rPr lang="ar-SA" smtClean="0"/>
              <a:pPr/>
              <a:t>10</a:t>
            </a:fld>
            <a:endParaRPr lang="en-US" smtClean="0"/>
          </a:p>
        </p:txBody>
      </p:sp>
      <p:sp>
        <p:nvSpPr>
          <p:cNvPr id="105476" name="Rectangle 2"/>
          <p:cNvSpPr>
            <a:spLocks noGrp="1" noRot="1" noChangeAspect="1" noChangeArrowheads="1" noTextEdit="1"/>
          </p:cNvSpPr>
          <p:nvPr>
            <p:ph type="sldImg"/>
          </p:nvPr>
        </p:nvSpPr>
        <p:spPr>
          <a:ln/>
        </p:spPr>
      </p:sp>
      <p:sp>
        <p:nvSpPr>
          <p:cNvPr id="105477"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4259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p:cNvSpPr>
            <a:spLocks noGrp="1" noChangeArrowheads="1"/>
          </p:cNvSpPr>
          <p:nvPr>
            <p:ph type="dt" sz="quarter" idx="1"/>
          </p:nvPr>
        </p:nvSpPr>
        <p:spPr>
          <a:noFill/>
        </p:spPr>
        <p:txBody>
          <a:bodyPr/>
          <a:lstStyle/>
          <a:p>
            <a:fld id="{11953998-6E4B-4CE6-AC0B-8014C6D73201}" type="datetime1">
              <a:rPr lang="en-US" smtClean="0"/>
              <a:pPr/>
              <a:t>1/31/2016</a:t>
            </a:fld>
            <a:endParaRPr lang="en-US" smtClean="0"/>
          </a:p>
        </p:txBody>
      </p:sp>
      <p:sp>
        <p:nvSpPr>
          <p:cNvPr id="106499" name="Rectangle 7"/>
          <p:cNvSpPr>
            <a:spLocks noGrp="1" noChangeArrowheads="1"/>
          </p:cNvSpPr>
          <p:nvPr>
            <p:ph type="sldNum" sz="quarter" idx="5"/>
          </p:nvPr>
        </p:nvSpPr>
        <p:spPr>
          <a:noFill/>
        </p:spPr>
        <p:txBody>
          <a:bodyPr/>
          <a:lstStyle/>
          <a:p>
            <a:fld id="{F306EB81-E8DF-453F-87B3-31249E496927}" type="slidenum">
              <a:rPr lang="ar-SA" smtClean="0"/>
              <a:pPr/>
              <a:t>11</a:t>
            </a:fld>
            <a:endParaRPr lang="en-US" smtClean="0"/>
          </a:p>
        </p:txBody>
      </p:sp>
      <p:sp>
        <p:nvSpPr>
          <p:cNvPr id="106500" name="Rectangle 2"/>
          <p:cNvSpPr>
            <a:spLocks noGrp="1" noRot="1" noChangeAspect="1" noChangeArrowheads="1" noTextEdit="1"/>
          </p:cNvSpPr>
          <p:nvPr>
            <p:ph type="sldImg"/>
          </p:nvPr>
        </p:nvSpPr>
        <p:spPr>
          <a:ln/>
        </p:spPr>
      </p:sp>
      <p:sp>
        <p:nvSpPr>
          <p:cNvPr id="10650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258175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3"/>
          <p:cNvSpPr>
            <a:spLocks noGrp="1" noChangeArrowheads="1"/>
          </p:cNvSpPr>
          <p:nvPr>
            <p:ph type="dt" sz="quarter" idx="1"/>
          </p:nvPr>
        </p:nvSpPr>
        <p:spPr>
          <a:noFill/>
        </p:spPr>
        <p:txBody>
          <a:bodyPr/>
          <a:lstStyle/>
          <a:p>
            <a:fld id="{A8A1EB36-9FE1-4AF0-86B8-52B2608CAE6B}" type="datetime1">
              <a:rPr lang="en-US" smtClean="0"/>
              <a:pPr/>
              <a:t>1/31/2016</a:t>
            </a:fld>
            <a:endParaRPr lang="en-US" smtClean="0"/>
          </a:p>
        </p:txBody>
      </p:sp>
      <p:sp>
        <p:nvSpPr>
          <p:cNvPr id="107523" name="Rectangle 7"/>
          <p:cNvSpPr>
            <a:spLocks noGrp="1" noChangeArrowheads="1"/>
          </p:cNvSpPr>
          <p:nvPr>
            <p:ph type="sldNum" sz="quarter" idx="5"/>
          </p:nvPr>
        </p:nvSpPr>
        <p:spPr>
          <a:noFill/>
        </p:spPr>
        <p:txBody>
          <a:bodyPr/>
          <a:lstStyle/>
          <a:p>
            <a:fld id="{E32D9B67-81F6-4ABC-BC1A-2EFDA995DFA4}" type="slidenum">
              <a:rPr lang="ar-SA" smtClean="0"/>
              <a:pPr/>
              <a:t>12</a:t>
            </a:fld>
            <a:endParaRPr lang="en-US" smtClean="0"/>
          </a:p>
        </p:txBody>
      </p:sp>
      <p:sp>
        <p:nvSpPr>
          <p:cNvPr id="107524" name="Rectangle 2"/>
          <p:cNvSpPr>
            <a:spLocks noGrp="1" noRot="1" noChangeAspect="1" noChangeArrowheads="1" noTextEdit="1"/>
          </p:cNvSpPr>
          <p:nvPr>
            <p:ph type="sldImg"/>
          </p:nvPr>
        </p:nvSpPr>
        <p:spPr>
          <a:ln/>
        </p:spPr>
      </p:sp>
      <p:sp>
        <p:nvSpPr>
          <p:cNvPr id="10752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847050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p:cNvSpPr>
            <a:spLocks noGrp="1" noChangeArrowheads="1"/>
          </p:cNvSpPr>
          <p:nvPr>
            <p:ph type="dt" sz="quarter" idx="1"/>
          </p:nvPr>
        </p:nvSpPr>
        <p:spPr>
          <a:noFill/>
        </p:spPr>
        <p:txBody>
          <a:bodyPr/>
          <a:lstStyle/>
          <a:p>
            <a:fld id="{13C45193-35E7-45F3-9D56-A62C0C8361F4}" type="datetime1">
              <a:rPr lang="en-US" smtClean="0"/>
              <a:pPr/>
              <a:t>1/31/2016</a:t>
            </a:fld>
            <a:endParaRPr lang="en-US" smtClean="0"/>
          </a:p>
        </p:txBody>
      </p:sp>
      <p:sp>
        <p:nvSpPr>
          <p:cNvPr id="108547" name="Rectangle 7"/>
          <p:cNvSpPr>
            <a:spLocks noGrp="1" noChangeArrowheads="1"/>
          </p:cNvSpPr>
          <p:nvPr>
            <p:ph type="sldNum" sz="quarter" idx="5"/>
          </p:nvPr>
        </p:nvSpPr>
        <p:spPr>
          <a:noFill/>
        </p:spPr>
        <p:txBody>
          <a:bodyPr/>
          <a:lstStyle/>
          <a:p>
            <a:fld id="{801C86D7-94EB-4640-A01F-6D9B6EE316C2}" type="slidenum">
              <a:rPr lang="ar-SA" smtClean="0"/>
              <a:pPr/>
              <a:t>13</a:t>
            </a:fld>
            <a:endParaRPr lang="en-US" smtClean="0"/>
          </a:p>
        </p:txBody>
      </p:sp>
      <p:sp>
        <p:nvSpPr>
          <p:cNvPr id="108548" name="Rectangle 2"/>
          <p:cNvSpPr>
            <a:spLocks noGrp="1" noRot="1" noChangeAspect="1" noChangeArrowheads="1" noTextEdit="1"/>
          </p:cNvSpPr>
          <p:nvPr>
            <p:ph type="sldImg"/>
          </p:nvPr>
        </p:nvSpPr>
        <p:spPr>
          <a:ln/>
        </p:spPr>
      </p:sp>
      <p:sp>
        <p:nvSpPr>
          <p:cNvPr id="10854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71878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3"/>
          <p:cNvSpPr>
            <a:spLocks noGrp="1" noChangeArrowheads="1"/>
          </p:cNvSpPr>
          <p:nvPr>
            <p:ph type="dt" sz="quarter" idx="1"/>
          </p:nvPr>
        </p:nvSpPr>
        <p:spPr>
          <a:noFill/>
        </p:spPr>
        <p:txBody>
          <a:bodyPr/>
          <a:lstStyle/>
          <a:p>
            <a:fld id="{FFD37CE8-DDA9-479C-A909-E478350DF6E3}" type="datetime1">
              <a:rPr lang="en-US" smtClean="0"/>
              <a:pPr/>
              <a:t>1/31/2016</a:t>
            </a:fld>
            <a:endParaRPr lang="en-US" smtClean="0"/>
          </a:p>
        </p:txBody>
      </p:sp>
      <p:sp>
        <p:nvSpPr>
          <p:cNvPr id="109571" name="Rectangle 7"/>
          <p:cNvSpPr>
            <a:spLocks noGrp="1" noChangeArrowheads="1"/>
          </p:cNvSpPr>
          <p:nvPr>
            <p:ph type="sldNum" sz="quarter" idx="5"/>
          </p:nvPr>
        </p:nvSpPr>
        <p:spPr>
          <a:noFill/>
        </p:spPr>
        <p:txBody>
          <a:bodyPr/>
          <a:lstStyle/>
          <a:p>
            <a:fld id="{DB3B165C-513B-4141-88AA-47C90930E063}" type="slidenum">
              <a:rPr lang="ar-SA" smtClean="0"/>
              <a:pPr/>
              <a:t>14</a:t>
            </a:fld>
            <a:endParaRPr lang="en-US" smtClean="0"/>
          </a:p>
        </p:txBody>
      </p:sp>
      <p:sp>
        <p:nvSpPr>
          <p:cNvPr id="109572" name="Rectangle 2"/>
          <p:cNvSpPr>
            <a:spLocks noGrp="1" noRot="1" noChangeAspect="1" noChangeArrowheads="1" noTextEdit="1"/>
          </p:cNvSpPr>
          <p:nvPr>
            <p:ph type="sldImg"/>
          </p:nvPr>
        </p:nvSpPr>
        <p:spPr>
          <a:ln/>
        </p:spPr>
      </p:sp>
      <p:sp>
        <p:nvSpPr>
          <p:cNvPr id="109573"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383733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Grp="1" noChangeArrowheads="1"/>
          </p:cNvSpPr>
          <p:nvPr>
            <p:ph type="dt" sz="quarter" idx="1"/>
          </p:nvPr>
        </p:nvSpPr>
        <p:spPr>
          <a:noFill/>
        </p:spPr>
        <p:txBody>
          <a:bodyPr/>
          <a:lstStyle/>
          <a:p>
            <a:fld id="{D48BC588-054A-4DFA-9CD8-F4A3169FAFDE}" type="datetime1">
              <a:rPr lang="en-US" smtClean="0"/>
              <a:pPr/>
              <a:t>1/31/2016</a:t>
            </a:fld>
            <a:endParaRPr lang="en-US" smtClean="0"/>
          </a:p>
        </p:txBody>
      </p:sp>
      <p:sp>
        <p:nvSpPr>
          <p:cNvPr id="110595" name="Rectangle 7"/>
          <p:cNvSpPr>
            <a:spLocks noGrp="1" noChangeArrowheads="1"/>
          </p:cNvSpPr>
          <p:nvPr>
            <p:ph type="sldNum" sz="quarter" idx="5"/>
          </p:nvPr>
        </p:nvSpPr>
        <p:spPr>
          <a:noFill/>
        </p:spPr>
        <p:txBody>
          <a:bodyPr/>
          <a:lstStyle/>
          <a:p>
            <a:fld id="{164B6EDE-AF9D-4CC2-B09F-E823B16B6963}" type="slidenum">
              <a:rPr lang="ar-SA" smtClean="0"/>
              <a:pPr/>
              <a:t>15</a:t>
            </a:fld>
            <a:endParaRPr lang="en-US" smtClean="0"/>
          </a:p>
        </p:txBody>
      </p:sp>
      <p:sp>
        <p:nvSpPr>
          <p:cNvPr id="110596" name="Rectangle 2"/>
          <p:cNvSpPr>
            <a:spLocks noGrp="1" noRot="1" noChangeAspect="1" noChangeArrowheads="1" noTextEdit="1"/>
          </p:cNvSpPr>
          <p:nvPr>
            <p:ph type="sldImg"/>
          </p:nvPr>
        </p:nvSpPr>
        <p:spPr>
          <a:ln/>
        </p:spPr>
      </p:sp>
      <p:sp>
        <p:nvSpPr>
          <p:cNvPr id="110597"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266892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Grp="1" noChangeArrowheads="1"/>
          </p:cNvSpPr>
          <p:nvPr>
            <p:ph type="dt" sz="quarter" idx="1"/>
          </p:nvPr>
        </p:nvSpPr>
        <p:spPr>
          <a:noFill/>
        </p:spPr>
        <p:txBody>
          <a:bodyPr/>
          <a:lstStyle/>
          <a:p>
            <a:fld id="{1204E9AF-FC1D-4016-9A34-FE76D14D7736}" type="datetime1">
              <a:rPr lang="en-US" smtClean="0"/>
              <a:pPr/>
              <a:t>1/31/2016</a:t>
            </a:fld>
            <a:endParaRPr lang="en-US" smtClean="0"/>
          </a:p>
        </p:txBody>
      </p:sp>
      <p:sp>
        <p:nvSpPr>
          <p:cNvPr id="111619" name="Rectangle 7"/>
          <p:cNvSpPr>
            <a:spLocks noGrp="1" noChangeArrowheads="1"/>
          </p:cNvSpPr>
          <p:nvPr>
            <p:ph type="sldNum" sz="quarter" idx="5"/>
          </p:nvPr>
        </p:nvSpPr>
        <p:spPr>
          <a:noFill/>
        </p:spPr>
        <p:txBody>
          <a:bodyPr/>
          <a:lstStyle/>
          <a:p>
            <a:fld id="{AF611E15-3DDF-48C8-BCC2-87ACCFC8E67F}" type="slidenum">
              <a:rPr lang="ar-SA" smtClean="0"/>
              <a:pPr/>
              <a:t>16</a:t>
            </a:fld>
            <a:endParaRPr lang="en-US" smtClean="0"/>
          </a:p>
        </p:txBody>
      </p:sp>
      <p:sp>
        <p:nvSpPr>
          <p:cNvPr id="111620" name="Rectangle 2"/>
          <p:cNvSpPr>
            <a:spLocks noGrp="1" noRot="1" noChangeAspect="1" noChangeArrowheads="1" noTextEdit="1"/>
          </p:cNvSpPr>
          <p:nvPr>
            <p:ph type="sldImg"/>
          </p:nvPr>
        </p:nvSpPr>
        <p:spPr>
          <a:ln/>
        </p:spPr>
      </p:sp>
      <p:sp>
        <p:nvSpPr>
          <p:cNvPr id="11162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927547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3"/>
          <p:cNvSpPr>
            <a:spLocks noGrp="1" noChangeArrowheads="1"/>
          </p:cNvSpPr>
          <p:nvPr>
            <p:ph type="dt" sz="quarter" idx="1"/>
          </p:nvPr>
        </p:nvSpPr>
        <p:spPr>
          <a:noFill/>
        </p:spPr>
        <p:txBody>
          <a:bodyPr/>
          <a:lstStyle/>
          <a:p>
            <a:fld id="{A7B76FE6-BB72-434C-B7B3-796A7B341957}" type="datetime1">
              <a:rPr lang="en-US" smtClean="0"/>
              <a:pPr/>
              <a:t>1/31/2016</a:t>
            </a:fld>
            <a:endParaRPr lang="en-US" smtClean="0"/>
          </a:p>
        </p:txBody>
      </p:sp>
      <p:sp>
        <p:nvSpPr>
          <p:cNvPr id="112643" name="Rectangle 7"/>
          <p:cNvSpPr>
            <a:spLocks noGrp="1" noChangeArrowheads="1"/>
          </p:cNvSpPr>
          <p:nvPr>
            <p:ph type="sldNum" sz="quarter" idx="5"/>
          </p:nvPr>
        </p:nvSpPr>
        <p:spPr>
          <a:noFill/>
        </p:spPr>
        <p:txBody>
          <a:bodyPr/>
          <a:lstStyle/>
          <a:p>
            <a:fld id="{6C71620B-96F3-4CF4-87EC-11AF21228DAD}" type="slidenum">
              <a:rPr lang="ar-SA" smtClean="0"/>
              <a:pPr/>
              <a:t>17</a:t>
            </a:fld>
            <a:endParaRPr lang="en-US" smtClean="0"/>
          </a:p>
        </p:txBody>
      </p:sp>
      <p:sp>
        <p:nvSpPr>
          <p:cNvPr id="112644" name="Rectangle 2"/>
          <p:cNvSpPr>
            <a:spLocks noGrp="1" noRot="1" noChangeAspect="1" noChangeArrowheads="1" noTextEdit="1"/>
          </p:cNvSpPr>
          <p:nvPr>
            <p:ph type="sldImg"/>
          </p:nvPr>
        </p:nvSpPr>
        <p:spPr>
          <a:ln/>
        </p:spPr>
      </p:sp>
      <p:sp>
        <p:nvSpPr>
          <p:cNvPr id="11264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157521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p:cNvSpPr>
            <a:spLocks noGrp="1" noChangeArrowheads="1"/>
          </p:cNvSpPr>
          <p:nvPr>
            <p:ph type="dt" sz="quarter" idx="1"/>
          </p:nvPr>
        </p:nvSpPr>
        <p:spPr>
          <a:noFill/>
        </p:spPr>
        <p:txBody>
          <a:bodyPr/>
          <a:lstStyle/>
          <a:p>
            <a:fld id="{A48FB8DB-9D6B-410D-A672-C8618964C3EB}" type="datetime1">
              <a:rPr lang="en-US" smtClean="0"/>
              <a:pPr/>
              <a:t>1/31/2016</a:t>
            </a:fld>
            <a:endParaRPr lang="en-US" smtClean="0"/>
          </a:p>
        </p:txBody>
      </p:sp>
      <p:sp>
        <p:nvSpPr>
          <p:cNvPr id="113667" name="Rectangle 7"/>
          <p:cNvSpPr>
            <a:spLocks noGrp="1" noChangeArrowheads="1"/>
          </p:cNvSpPr>
          <p:nvPr>
            <p:ph type="sldNum" sz="quarter" idx="5"/>
          </p:nvPr>
        </p:nvSpPr>
        <p:spPr>
          <a:noFill/>
        </p:spPr>
        <p:txBody>
          <a:bodyPr/>
          <a:lstStyle/>
          <a:p>
            <a:fld id="{CF4CFAD2-0F10-46C6-92DB-A86DCA8D7C33}" type="slidenum">
              <a:rPr lang="ar-SA" smtClean="0"/>
              <a:pPr/>
              <a:t>18</a:t>
            </a:fld>
            <a:endParaRPr lang="en-US" smtClean="0"/>
          </a:p>
        </p:txBody>
      </p:sp>
      <p:sp>
        <p:nvSpPr>
          <p:cNvPr id="113668" name="Rectangle 2"/>
          <p:cNvSpPr>
            <a:spLocks noGrp="1" noRot="1" noChangeAspect="1" noChangeArrowheads="1" noTextEdit="1"/>
          </p:cNvSpPr>
          <p:nvPr>
            <p:ph type="sldImg"/>
          </p:nvPr>
        </p:nvSpPr>
        <p:spPr>
          <a:ln/>
        </p:spPr>
      </p:sp>
      <p:sp>
        <p:nvSpPr>
          <p:cNvPr id="11366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736096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3"/>
          <p:cNvSpPr>
            <a:spLocks noGrp="1" noChangeArrowheads="1"/>
          </p:cNvSpPr>
          <p:nvPr>
            <p:ph type="dt" sz="quarter" idx="1"/>
          </p:nvPr>
        </p:nvSpPr>
        <p:spPr>
          <a:noFill/>
        </p:spPr>
        <p:txBody>
          <a:bodyPr/>
          <a:lstStyle/>
          <a:p>
            <a:fld id="{02D4222B-1BF2-4B5A-86C9-5FC8E363E526}" type="datetime1">
              <a:rPr lang="en-US" smtClean="0"/>
              <a:pPr/>
              <a:t>1/31/2016</a:t>
            </a:fld>
            <a:endParaRPr lang="en-US" smtClean="0"/>
          </a:p>
        </p:txBody>
      </p:sp>
      <p:sp>
        <p:nvSpPr>
          <p:cNvPr id="114691" name="Rectangle 7"/>
          <p:cNvSpPr>
            <a:spLocks noGrp="1" noChangeArrowheads="1"/>
          </p:cNvSpPr>
          <p:nvPr>
            <p:ph type="sldNum" sz="quarter" idx="5"/>
          </p:nvPr>
        </p:nvSpPr>
        <p:spPr>
          <a:noFill/>
        </p:spPr>
        <p:txBody>
          <a:bodyPr/>
          <a:lstStyle/>
          <a:p>
            <a:fld id="{F82887D8-73A3-41E6-8493-4C92CC1797E8}" type="slidenum">
              <a:rPr lang="ar-SA" smtClean="0"/>
              <a:pPr/>
              <a:t>19</a:t>
            </a:fld>
            <a:endParaRPr lang="en-US" smtClean="0"/>
          </a:p>
        </p:txBody>
      </p:sp>
      <p:sp>
        <p:nvSpPr>
          <p:cNvPr id="114692" name="Rectangle 2"/>
          <p:cNvSpPr>
            <a:spLocks noGrp="1" noRot="1" noChangeAspect="1" noChangeArrowheads="1" noTextEdit="1"/>
          </p:cNvSpPr>
          <p:nvPr>
            <p:ph type="sldImg"/>
          </p:nvPr>
        </p:nvSpPr>
        <p:spPr>
          <a:ln/>
        </p:spPr>
      </p:sp>
      <p:sp>
        <p:nvSpPr>
          <p:cNvPr id="114693"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23246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p:cNvSpPr>
            <a:spLocks noGrp="1" noChangeArrowheads="1"/>
          </p:cNvSpPr>
          <p:nvPr>
            <p:ph type="dt" sz="quarter" idx="1"/>
          </p:nvPr>
        </p:nvSpPr>
        <p:spPr>
          <a:noFill/>
        </p:spPr>
        <p:txBody>
          <a:bodyPr/>
          <a:lstStyle/>
          <a:p>
            <a:fld id="{25CE0E25-8319-4B60-B5CA-2D7A3AAB215E}" type="datetime1">
              <a:rPr lang="en-US" smtClean="0"/>
              <a:pPr/>
              <a:t>1/31/2016</a:t>
            </a:fld>
            <a:endParaRPr lang="en-US" smtClean="0"/>
          </a:p>
        </p:txBody>
      </p:sp>
      <p:sp>
        <p:nvSpPr>
          <p:cNvPr id="97283" name="Rectangle 7"/>
          <p:cNvSpPr>
            <a:spLocks noGrp="1" noChangeArrowheads="1"/>
          </p:cNvSpPr>
          <p:nvPr>
            <p:ph type="sldNum" sz="quarter" idx="5"/>
          </p:nvPr>
        </p:nvSpPr>
        <p:spPr>
          <a:noFill/>
        </p:spPr>
        <p:txBody>
          <a:bodyPr/>
          <a:lstStyle/>
          <a:p>
            <a:fld id="{CD1635E8-9A7C-48F3-9881-F40ABE33FD01}" type="slidenum">
              <a:rPr lang="ar-SA" smtClean="0"/>
              <a:pPr/>
              <a:t>2</a:t>
            </a:fld>
            <a:endParaRPr lang="en-US" smtClean="0"/>
          </a:p>
        </p:txBody>
      </p:sp>
      <p:sp>
        <p:nvSpPr>
          <p:cNvPr id="97284" name="Rectangle 2"/>
          <p:cNvSpPr>
            <a:spLocks noGrp="1" noRot="1" noChangeAspect="1" noChangeArrowheads="1" noTextEdit="1"/>
          </p:cNvSpPr>
          <p:nvPr>
            <p:ph type="sldImg"/>
          </p:nvPr>
        </p:nvSpPr>
        <p:spPr>
          <a:ln/>
        </p:spPr>
      </p:sp>
      <p:sp>
        <p:nvSpPr>
          <p:cNvPr id="9728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3702521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Grp="1" noChangeArrowheads="1"/>
          </p:cNvSpPr>
          <p:nvPr>
            <p:ph type="dt" sz="quarter" idx="1"/>
          </p:nvPr>
        </p:nvSpPr>
        <p:spPr>
          <a:noFill/>
        </p:spPr>
        <p:txBody>
          <a:bodyPr/>
          <a:lstStyle/>
          <a:p>
            <a:fld id="{DDA36B32-E091-4D06-B1CE-77763E05FD25}" type="datetime1">
              <a:rPr lang="en-US" smtClean="0"/>
              <a:pPr/>
              <a:t>1/31/2016</a:t>
            </a:fld>
            <a:endParaRPr lang="en-US" smtClean="0"/>
          </a:p>
        </p:txBody>
      </p:sp>
      <p:sp>
        <p:nvSpPr>
          <p:cNvPr id="115715" name="Rectangle 7"/>
          <p:cNvSpPr>
            <a:spLocks noGrp="1" noChangeArrowheads="1"/>
          </p:cNvSpPr>
          <p:nvPr>
            <p:ph type="sldNum" sz="quarter" idx="5"/>
          </p:nvPr>
        </p:nvSpPr>
        <p:spPr>
          <a:noFill/>
        </p:spPr>
        <p:txBody>
          <a:bodyPr/>
          <a:lstStyle/>
          <a:p>
            <a:fld id="{45F781B3-44FB-470D-A4CB-879E292F4A0C}" type="slidenum">
              <a:rPr lang="ar-SA" smtClean="0"/>
              <a:pPr/>
              <a:t>20</a:t>
            </a:fld>
            <a:endParaRPr lang="en-US" smtClean="0"/>
          </a:p>
        </p:txBody>
      </p:sp>
      <p:sp>
        <p:nvSpPr>
          <p:cNvPr id="115716" name="Rectangle 2"/>
          <p:cNvSpPr>
            <a:spLocks noGrp="1" noRot="1" noChangeAspect="1" noChangeArrowheads="1" noTextEdit="1"/>
          </p:cNvSpPr>
          <p:nvPr>
            <p:ph type="sldImg"/>
          </p:nvPr>
        </p:nvSpPr>
        <p:spPr>
          <a:ln/>
        </p:spPr>
      </p:sp>
      <p:sp>
        <p:nvSpPr>
          <p:cNvPr id="115717"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88640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3"/>
          <p:cNvSpPr>
            <a:spLocks noGrp="1" noChangeArrowheads="1"/>
          </p:cNvSpPr>
          <p:nvPr>
            <p:ph type="dt" sz="quarter" idx="1"/>
          </p:nvPr>
        </p:nvSpPr>
        <p:spPr>
          <a:noFill/>
        </p:spPr>
        <p:txBody>
          <a:bodyPr/>
          <a:lstStyle/>
          <a:p>
            <a:fld id="{755102E3-D491-43C1-A29F-C3D98770937F}" type="datetime1">
              <a:rPr lang="en-US" smtClean="0"/>
              <a:pPr/>
              <a:t>1/31/2016</a:t>
            </a:fld>
            <a:endParaRPr lang="en-US" smtClean="0"/>
          </a:p>
        </p:txBody>
      </p:sp>
      <p:sp>
        <p:nvSpPr>
          <p:cNvPr id="116739" name="Rectangle 7"/>
          <p:cNvSpPr>
            <a:spLocks noGrp="1" noChangeArrowheads="1"/>
          </p:cNvSpPr>
          <p:nvPr>
            <p:ph type="sldNum" sz="quarter" idx="5"/>
          </p:nvPr>
        </p:nvSpPr>
        <p:spPr>
          <a:noFill/>
        </p:spPr>
        <p:txBody>
          <a:bodyPr/>
          <a:lstStyle/>
          <a:p>
            <a:fld id="{668A4156-B073-4327-BE1E-3EA0E5D09116}" type="slidenum">
              <a:rPr lang="ar-SA" smtClean="0"/>
              <a:pPr/>
              <a:t>21</a:t>
            </a:fld>
            <a:endParaRPr lang="en-US" smtClean="0"/>
          </a:p>
        </p:txBody>
      </p:sp>
      <p:sp>
        <p:nvSpPr>
          <p:cNvPr id="116740" name="Rectangle 2"/>
          <p:cNvSpPr>
            <a:spLocks noGrp="1" noRot="1" noChangeAspect="1" noChangeArrowheads="1" noTextEdit="1"/>
          </p:cNvSpPr>
          <p:nvPr>
            <p:ph type="sldImg"/>
          </p:nvPr>
        </p:nvSpPr>
        <p:spPr>
          <a:ln/>
        </p:spPr>
      </p:sp>
      <p:sp>
        <p:nvSpPr>
          <p:cNvPr id="11674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262424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3"/>
          <p:cNvSpPr>
            <a:spLocks noGrp="1" noChangeArrowheads="1"/>
          </p:cNvSpPr>
          <p:nvPr>
            <p:ph type="dt" sz="quarter" idx="1"/>
          </p:nvPr>
        </p:nvSpPr>
        <p:spPr>
          <a:noFill/>
        </p:spPr>
        <p:txBody>
          <a:bodyPr/>
          <a:lstStyle/>
          <a:p>
            <a:fld id="{1B3ABC95-FBC7-46F2-ACE0-36B0E52A1B3A}" type="datetime1">
              <a:rPr lang="en-US" smtClean="0"/>
              <a:pPr/>
              <a:t>1/31/2016</a:t>
            </a:fld>
            <a:endParaRPr lang="en-US" smtClean="0"/>
          </a:p>
        </p:txBody>
      </p:sp>
      <p:sp>
        <p:nvSpPr>
          <p:cNvPr id="117763" name="Rectangle 7"/>
          <p:cNvSpPr>
            <a:spLocks noGrp="1" noChangeArrowheads="1"/>
          </p:cNvSpPr>
          <p:nvPr>
            <p:ph type="sldNum" sz="quarter" idx="5"/>
          </p:nvPr>
        </p:nvSpPr>
        <p:spPr>
          <a:noFill/>
        </p:spPr>
        <p:txBody>
          <a:bodyPr/>
          <a:lstStyle/>
          <a:p>
            <a:fld id="{8B9E5659-EE9D-437F-A0F8-542F79579CB9}" type="slidenum">
              <a:rPr lang="ar-SA" smtClean="0"/>
              <a:pPr/>
              <a:t>22</a:t>
            </a:fld>
            <a:endParaRPr lang="en-US" smtClean="0"/>
          </a:p>
        </p:txBody>
      </p:sp>
      <p:sp>
        <p:nvSpPr>
          <p:cNvPr id="117764" name="Rectangle 2"/>
          <p:cNvSpPr>
            <a:spLocks noGrp="1" noRot="1" noChangeAspect="1" noChangeArrowheads="1" noTextEdit="1"/>
          </p:cNvSpPr>
          <p:nvPr>
            <p:ph type="sldImg"/>
          </p:nvPr>
        </p:nvSpPr>
        <p:spPr>
          <a:ln/>
        </p:spPr>
      </p:sp>
      <p:sp>
        <p:nvSpPr>
          <p:cNvPr id="117765" name="Rectangle 3"/>
          <p:cNvSpPr>
            <a:spLocks noGrp="1" noChangeArrowheads="1"/>
          </p:cNvSpPr>
          <p:nvPr>
            <p:ph type="body" idx="1"/>
          </p:nvPr>
        </p:nvSpPr>
        <p:spPr>
          <a:noFill/>
          <a:ln/>
        </p:spPr>
        <p:txBody>
          <a:bodyPr/>
          <a:lstStyle/>
          <a:p>
            <a:pPr eaLnBrk="1" hangingPunct="1"/>
            <a:r>
              <a:rPr lang="en-US" smtClean="0"/>
              <a:t>Convert to Speech:</a:t>
            </a:r>
          </a:p>
          <a:p>
            <a:pPr eaLnBrk="1" hangingPunct="1"/>
            <a:r>
              <a:rPr lang="en-US" smtClean="0"/>
              <a:t>The Bisection method is one of the simplest methods to find a zero of a nonlinear function.</a:t>
            </a:r>
          </a:p>
          <a:p>
            <a:pPr eaLnBrk="1" hangingPunct="1"/>
            <a:r>
              <a:rPr lang="en-US" smtClean="0"/>
              <a:t>The method is also called interval halving.</a:t>
            </a:r>
          </a:p>
          <a:p>
            <a:pPr eaLnBrk="1" hangingPunct="1"/>
            <a:r>
              <a:rPr lang="en-US" smtClean="0"/>
              <a:t>To use the Bisection method, you need an initial interval that is known to contain a zero of the given nonlinear function..</a:t>
            </a:r>
          </a:p>
          <a:p>
            <a:pPr eaLnBrk="1" hangingPunct="1"/>
            <a:r>
              <a:rPr lang="en-US" smtClean="0"/>
              <a:t>The method systematically reduces the interval. </a:t>
            </a:r>
          </a:p>
          <a:p>
            <a:pPr eaLnBrk="1" hangingPunct="1"/>
            <a:r>
              <a:rPr lang="en-US" smtClean="0"/>
              <a:t>Bi  means two and  bisection means divide into two. This is basically what the procedure is doing. It divides the interval into two equal parts, performs a simple test and based on the result of the test half of the interval is thrown away.</a:t>
            </a:r>
          </a:p>
          <a:p>
            <a:pPr eaLnBrk="1" hangingPunct="1"/>
            <a:r>
              <a:rPr lang="en-US" smtClean="0"/>
              <a:t>The remaining half is divided into two and the test is applied again and the procedure is repeated until the desired interval size is obtained.</a:t>
            </a:r>
          </a:p>
        </p:txBody>
      </p:sp>
    </p:spTree>
    <p:extLst>
      <p:ext uri="{BB962C8B-B14F-4D97-AF65-F5344CB8AC3E}">
        <p14:creationId xmlns:p14="http://schemas.microsoft.com/office/powerpoint/2010/main" val="30930374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p:cNvSpPr>
            <a:spLocks noGrp="1" noChangeArrowheads="1"/>
          </p:cNvSpPr>
          <p:nvPr>
            <p:ph type="dt" sz="quarter" idx="1"/>
          </p:nvPr>
        </p:nvSpPr>
        <p:spPr>
          <a:noFill/>
        </p:spPr>
        <p:txBody>
          <a:bodyPr/>
          <a:lstStyle/>
          <a:p>
            <a:fld id="{000AC7C1-F610-416D-90F0-98CDDBB7E2AC}" type="datetime1">
              <a:rPr lang="en-US" smtClean="0"/>
              <a:pPr/>
              <a:t>1/31/2016</a:t>
            </a:fld>
            <a:endParaRPr lang="en-US" smtClean="0"/>
          </a:p>
        </p:txBody>
      </p:sp>
      <p:sp>
        <p:nvSpPr>
          <p:cNvPr id="118787" name="Rectangle 7"/>
          <p:cNvSpPr>
            <a:spLocks noGrp="1" noChangeArrowheads="1"/>
          </p:cNvSpPr>
          <p:nvPr>
            <p:ph type="sldNum" sz="quarter" idx="5"/>
          </p:nvPr>
        </p:nvSpPr>
        <p:spPr>
          <a:noFill/>
        </p:spPr>
        <p:txBody>
          <a:bodyPr/>
          <a:lstStyle/>
          <a:p>
            <a:fld id="{8736B742-59F6-4987-8F05-B68C4B4A8B14}" type="slidenum">
              <a:rPr lang="ar-SA" smtClean="0"/>
              <a:pPr/>
              <a:t>23</a:t>
            </a:fld>
            <a:endParaRPr lang="en-US" smtClean="0"/>
          </a:p>
        </p:txBody>
      </p:sp>
      <p:sp>
        <p:nvSpPr>
          <p:cNvPr id="118788" name="Rectangle 2"/>
          <p:cNvSpPr>
            <a:spLocks noGrp="1" noRot="1" noChangeAspect="1" noChangeArrowheads="1" noTextEdit="1"/>
          </p:cNvSpPr>
          <p:nvPr>
            <p:ph type="sldImg"/>
          </p:nvPr>
        </p:nvSpPr>
        <p:spPr>
          <a:ln/>
        </p:spPr>
      </p:sp>
      <p:sp>
        <p:nvSpPr>
          <p:cNvPr id="11878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770312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3"/>
          <p:cNvSpPr>
            <a:spLocks noGrp="1" noChangeArrowheads="1"/>
          </p:cNvSpPr>
          <p:nvPr>
            <p:ph type="dt" sz="quarter" idx="1"/>
          </p:nvPr>
        </p:nvSpPr>
        <p:spPr>
          <a:noFill/>
        </p:spPr>
        <p:txBody>
          <a:bodyPr/>
          <a:lstStyle/>
          <a:p>
            <a:fld id="{2ED6D2EE-5BFE-4BEF-9E6F-F7F071482D96}" type="datetime1">
              <a:rPr lang="en-US" smtClean="0"/>
              <a:pPr/>
              <a:t>1/31/2016</a:t>
            </a:fld>
            <a:endParaRPr lang="en-US" smtClean="0"/>
          </a:p>
        </p:txBody>
      </p:sp>
      <p:sp>
        <p:nvSpPr>
          <p:cNvPr id="119811" name="Rectangle 7"/>
          <p:cNvSpPr>
            <a:spLocks noGrp="1" noChangeArrowheads="1"/>
          </p:cNvSpPr>
          <p:nvPr>
            <p:ph type="sldNum" sz="quarter" idx="5"/>
          </p:nvPr>
        </p:nvSpPr>
        <p:spPr>
          <a:noFill/>
        </p:spPr>
        <p:txBody>
          <a:bodyPr/>
          <a:lstStyle/>
          <a:p>
            <a:fld id="{AA5798F5-954F-4431-831B-32EB59B76E63}" type="slidenum">
              <a:rPr lang="ar-SA" smtClean="0"/>
              <a:pPr/>
              <a:t>24</a:t>
            </a:fld>
            <a:endParaRPr lang="en-US" smtClean="0"/>
          </a:p>
        </p:txBody>
      </p:sp>
      <p:sp>
        <p:nvSpPr>
          <p:cNvPr id="119812" name="Rectangle 2"/>
          <p:cNvSpPr>
            <a:spLocks noGrp="1" noRot="1" noChangeAspect="1" noChangeArrowheads="1" noTextEdit="1"/>
          </p:cNvSpPr>
          <p:nvPr>
            <p:ph type="sldImg"/>
          </p:nvPr>
        </p:nvSpPr>
        <p:spPr>
          <a:ln/>
        </p:spPr>
      </p:sp>
      <p:sp>
        <p:nvSpPr>
          <p:cNvPr id="119813"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55388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p:cNvSpPr>
            <a:spLocks noGrp="1" noChangeArrowheads="1"/>
          </p:cNvSpPr>
          <p:nvPr>
            <p:ph type="dt" sz="quarter" idx="1"/>
          </p:nvPr>
        </p:nvSpPr>
        <p:spPr>
          <a:noFill/>
        </p:spPr>
        <p:txBody>
          <a:bodyPr/>
          <a:lstStyle/>
          <a:p>
            <a:fld id="{3CD8A84D-7D47-4CD2-A86D-6B4C2FC9A575}" type="datetime1">
              <a:rPr lang="en-US" smtClean="0"/>
              <a:pPr/>
              <a:t>1/31/2016</a:t>
            </a:fld>
            <a:endParaRPr lang="en-US" smtClean="0"/>
          </a:p>
        </p:txBody>
      </p:sp>
      <p:sp>
        <p:nvSpPr>
          <p:cNvPr id="120835" name="Rectangle 7"/>
          <p:cNvSpPr>
            <a:spLocks noGrp="1" noChangeArrowheads="1"/>
          </p:cNvSpPr>
          <p:nvPr>
            <p:ph type="sldNum" sz="quarter" idx="5"/>
          </p:nvPr>
        </p:nvSpPr>
        <p:spPr>
          <a:noFill/>
        </p:spPr>
        <p:txBody>
          <a:bodyPr/>
          <a:lstStyle/>
          <a:p>
            <a:fld id="{295734DA-A085-47A3-857F-7B30CE6E3804}" type="slidenum">
              <a:rPr lang="ar-SA" smtClean="0"/>
              <a:pPr/>
              <a:t>25</a:t>
            </a:fld>
            <a:endParaRPr lang="en-US" smtClean="0"/>
          </a:p>
        </p:txBody>
      </p:sp>
      <p:sp>
        <p:nvSpPr>
          <p:cNvPr id="120836" name="Rectangle 2"/>
          <p:cNvSpPr>
            <a:spLocks noGrp="1" noRot="1" noChangeAspect="1" noChangeArrowheads="1" noTextEdit="1"/>
          </p:cNvSpPr>
          <p:nvPr>
            <p:ph type="sldImg"/>
          </p:nvPr>
        </p:nvSpPr>
        <p:spPr>
          <a:ln/>
        </p:spPr>
      </p:sp>
      <p:sp>
        <p:nvSpPr>
          <p:cNvPr id="120837" name="Rectangle 3"/>
          <p:cNvSpPr>
            <a:spLocks noGrp="1" noChangeArrowheads="1"/>
          </p:cNvSpPr>
          <p:nvPr>
            <p:ph type="body" idx="1"/>
          </p:nvPr>
        </p:nvSpPr>
        <p:spPr>
          <a:noFill/>
          <a:ln/>
        </p:spPr>
        <p:txBody>
          <a:bodyPr/>
          <a:lstStyle/>
          <a:p>
            <a:pPr eaLnBrk="1" hangingPunct="1"/>
            <a:r>
              <a:rPr lang="en-US" smtClean="0"/>
              <a:t>Convert to Speech:</a:t>
            </a:r>
          </a:p>
          <a:p>
            <a:pPr eaLnBrk="1" hangingPunct="1"/>
            <a:r>
              <a:rPr lang="en-US" smtClean="0"/>
              <a:t>if the function is continuous and ef of ay and ef of be have different signs then the functions has at least one zero and  the Bisection method can be applied to find a zero of the function.</a:t>
            </a:r>
          </a:p>
        </p:txBody>
      </p:sp>
    </p:spTree>
    <p:extLst>
      <p:ext uri="{BB962C8B-B14F-4D97-AF65-F5344CB8AC3E}">
        <p14:creationId xmlns:p14="http://schemas.microsoft.com/office/powerpoint/2010/main" val="2018387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3"/>
          <p:cNvSpPr>
            <a:spLocks noGrp="1" noChangeArrowheads="1"/>
          </p:cNvSpPr>
          <p:nvPr>
            <p:ph type="dt" sz="quarter" idx="1"/>
          </p:nvPr>
        </p:nvSpPr>
        <p:spPr>
          <a:noFill/>
        </p:spPr>
        <p:txBody>
          <a:bodyPr/>
          <a:lstStyle/>
          <a:p>
            <a:fld id="{D0AF9BDB-BF4E-40A6-BBD9-216AD7A35B4B}" type="datetime1">
              <a:rPr lang="en-US" smtClean="0"/>
              <a:pPr/>
              <a:t>1/31/2016</a:t>
            </a:fld>
            <a:endParaRPr lang="en-US" smtClean="0"/>
          </a:p>
        </p:txBody>
      </p:sp>
      <p:sp>
        <p:nvSpPr>
          <p:cNvPr id="121859" name="Rectangle 7"/>
          <p:cNvSpPr>
            <a:spLocks noGrp="1" noChangeArrowheads="1"/>
          </p:cNvSpPr>
          <p:nvPr>
            <p:ph type="sldNum" sz="quarter" idx="5"/>
          </p:nvPr>
        </p:nvSpPr>
        <p:spPr>
          <a:noFill/>
        </p:spPr>
        <p:txBody>
          <a:bodyPr/>
          <a:lstStyle/>
          <a:p>
            <a:fld id="{52288E89-2987-4F6D-9CFA-D2795ED92E26}" type="slidenum">
              <a:rPr lang="ar-SA" smtClean="0"/>
              <a:pPr/>
              <a:t>26</a:t>
            </a:fld>
            <a:endParaRPr lang="en-US" smtClean="0"/>
          </a:p>
        </p:txBody>
      </p:sp>
      <p:sp>
        <p:nvSpPr>
          <p:cNvPr id="121860" name="Rectangle 2"/>
          <p:cNvSpPr>
            <a:spLocks noGrp="1" noRot="1" noChangeAspect="1" noChangeArrowheads="1" noTextEdit="1"/>
          </p:cNvSpPr>
          <p:nvPr>
            <p:ph type="sldImg"/>
          </p:nvPr>
        </p:nvSpPr>
        <p:spPr>
          <a:ln/>
        </p:spPr>
      </p:sp>
      <p:sp>
        <p:nvSpPr>
          <p:cNvPr id="121861" name="Rectangle 3"/>
          <p:cNvSpPr>
            <a:spLocks noGrp="1" noChangeArrowheads="1"/>
          </p:cNvSpPr>
          <p:nvPr>
            <p:ph type="body" idx="1"/>
          </p:nvPr>
        </p:nvSpPr>
        <p:spPr>
          <a:noFill/>
          <a:ln/>
        </p:spPr>
        <p:txBody>
          <a:bodyPr/>
          <a:lstStyle/>
          <a:p>
            <a:pPr eaLnBrk="1" hangingPunct="1"/>
            <a:r>
              <a:rPr lang="en-US" smtClean="0"/>
              <a:t>Convert to Speech:</a:t>
            </a:r>
          </a:p>
          <a:p>
            <a:pPr eaLnBrk="1" hangingPunct="1"/>
            <a:r>
              <a:rPr lang="en-US" smtClean="0"/>
              <a:t>If the function is continuous on [a,b] and f(a) and f(b) have different signs, Bisection Method obtain a new interval that is half of the current  interval and the sign of the function at the end points of the interval are different. </a:t>
            </a:r>
          </a:p>
          <a:p>
            <a:pPr eaLnBrk="1" hangingPunct="1"/>
            <a:r>
              <a:rPr lang="en-US" smtClean="0"/>
              <a:t>This allows us to repeat the Bisection procedure to further reduce the size of the interval.</a:t>
            </a:r>
          </a:p>
        </p:txBody>
      </p:sp>
    </p:spTree>
    <p:extLst>
      <p:ext uri="{BB962C8B-B14F-4D97-AF65-F5344CB8AC3E}">
        <p14:creationId xmlns:p14="http://schemas.microsoft.com/office/powerpoint/2010/main" val="5406483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3"/>
          <p:cNvSpPr>
            <a:spLocks noGrp="1" noChangeArrowheads="1"/>
          </p:cNvSpPr>
          <p:nvPr>
            <p:ph type="dt" sz="quarter" idx="1"/>
          </p:nvPr>
        </p:nvSpPr>
        <p:spPr>
          <a:noFill/>
        </p:spPr>
        <p:txBody>
          <a:bodyPr/>
          <a:lstStyle/>
          <a:p>
            <a:fld id="{8E31D1B1-3D43-40F8-9ECF-53FD9B898093}" type="datetime1">
              <a:rPr lang="en-US" smtClean="0"/>
              <a:pPr/>
              <a:t>1/31/2016</a:t>
            </a:fld>
            <a:endParaRPr lang="en-US" smtClean="0"/>
          </a:p>
        </p:txBody>
      </p:sp>
      <p:sp>
        <p:nvSpPr>
          <p:cNvPr id="122883" name="Rectangle 7"/>
          <p:cNvSpPr>
            <a:spLocks noGrp="1" noChangeArrowheads="1"/>
          </p:cNvSpPr>
          <p:nvPr>
            <p:ph type="sldNum" sz="quarter" idx="5"/>
          </p:nvPr>
        </p:nvSpPr>
        <p:spPr>
          <a:noFill/>
        </p:spPr>
        <p:txBody>
          <a:bodyPr/>
          <a:lstStyle/>
          <a:p>
            <a:fld id="{8B985495-41A2-4FF8-A9A6-342E60A11D2A}" type="slidenum">
              <a:rPr lang="ar-SA" smtClean="0"/>
              <a:pPr/>
              <a:t>27</a:t>
            </a:fld>
            <a:endParaRPr lang="en-US" smtClean="0"/>
          </a:p>
        </p:txBody>
      </p:sp>
      <p:sp>
        <p:nvSpPr>
          <p:cNvPr id="122884" name="Rectangle 2"/>
          <p:cNvSpPr>
            <a:spLocks noGrp="1" noRot="1" noChangeAspect="1" noChangeArrowheads="1" noTextEdit="1"/>
          </p:cNvSpPr>
          <p:nvPr>
            <p:ph type="sldImg"/>
          </p:nvPr>
        </p:nvSpPr>
        <p:spPr>
          <a:ln/>
        </p:spPr>
      </p:sp>
      <p:sp>
        <p:nvSpPr>
          <p:cNvPr id="122885" name="Rectangle 3"/>
          <p:cNvSpPr>
            <a:spLocks noGrp="1" noChangeArrowheads="1"/>
          </p:cNvSpPr>
          <p:nvPr>
            <p:ph type="body" idx="1"/>
          </p:nvPr>
        </p:nvSpPr>
        <p:spPr>
          <a:noFill/>
          <a:ln/>
        </p:spPr>
        <p:txBody>
          <a:bodyPr/>
          <a:lstStyle/>
          <a:p>
            <a:pPr eaLnBrk="1" hangingPunct="1"/>
            <a:r>
              <a:rPr lang="en-US" smtClean="0"/>
              <a:t>Convert to Speech:</a:t>
            </a:r>
          </a:p>
          <a:p>
            <a:pPr eaLnBrk="1" hangingPunct="1"/>
            <a:endParaRPr lang="en-US" smtClean="0"/>
          </a:p>
          <a:p>
            <a:pPr eaLnBrk="1" hangingPunct="1"/>
            <a:r>
              <a:rPr lang="en-US" smtClean="0"/>
              <a:t>The assumptions are:</a:t>
            </a:r>
          </a:p>
          <a:p>
            <a:pPr eaLnBrk="1" hangingPunct="1"/>
            <a:r>
              <a:rPr lang="en-US" smtClean="0"/>
              <a:t>Given an interval  ae be</a:t>
            </a:r>
          </a:p>
          <a:p>
            <a:pPr eaLnBrk="1" hangingPunct="1"/>
            <a:r>
              <a:rPr lang="en-US" smtClean="0"/>
              <a:t>The function is continuous on the interal </a:t>
            </a:r>
          </a:p>
          <a:p>
            <a:pPr eaLnBrk="1" hangingPunct="1"/>
            <a:r>
              <a:rPr lang="en-US" smtClean="0"/>
              <a:t>And the values of ef of a and ef of be have different signs.</a:t>
            </a:r>
          </a:p>
          <a:p>
            <a:pPr eaLnBrk="1" hangingPunct="1"/>
            <a:endParaRPr lang="en-US" smtClean="0"/>
          </a:p>
          <a:p>
            <a:pPr eaLnBrk="1" hangingPunct="1"/>
            <a:r>
              <a:rPr lang="en-US" smtClean="0"/>
              <a:t>These assumptions ensures the existence of at least one zero in the interval  </a:t>
            </a:r>
            <a:r>
              <a:rPr lang="en-US" smtClean="0">
                <a:solidFill>
                  <a:srgbClr val="FF0000"/>
                </a:solidFill>
              </a:rPr>
              <a:t>[a,b]</a:t>
            </a:r>
            <a:r>
              <a:rPr lang="en-US" smtClean="0"/>
              <a:t>  and  the bisection method can be used to obtain a smaller interval that contains the zero.</a:t>
            </a:r>
          </a:p>
          <a:p>
            <a:pPr eaLnBrk="1" hangingPunct="1"/>
            <a:endParaRPr lang="en-US" smtClean="0"/>
          </a:p>
        </p:txBody>
      </p:sp>
    </p:spTree>
    <p:extLst>
      <p:ext uri="{BB962C8B-B14F-4D97-AF65-F5344CB8AC3E}">
        <p14:creationId xmlns:p14="http://schemas.microsoft.com/office/powerpoint/2010/main" val="10633119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3"/>
          <p:cNvSpPr>
            <a:spLocks noGrp="1" noChangeArrowheads="1"/>
          </p:cNvSpPr>
          <p:nvPr>
            <p:ph type="dt" sz="quarter" idx="1"/>
          </p:nvPr>
        </p:nvSpPr>
        <p:spPr>
          <a:noFill/>
        </p:spPr>
        <p:txBody>
          <a:bodyPr/>
          <a:lstStyle/>
          <a:p>
            <a:fld id="{7238E1B7-B90E-4673-9C6B-DD2502B59D55}" type="datetime1">
              <a:rPr lang="en-US" smtClean="0"/>
              <a:pPr/>
              <a:t>1/31/2016</a:t>
            </a:fld>
            <a:endParaRPr lang="en-US" smtClean="0"/>
          </a:p>
        </p:txBody>
      </p:sp>
      <p:sp>
        <p:nvSpPr>
          <p:cNvPr id="123907" name="Rectangle 7"/>
          <p:cNvSpPr>
            <a:spLocks noGrp="1" noChangeArrowheads="1"/>
          </p:cNvSpPr>
          <p:nvPr>
            <p:ph type="sldNum" sz="quarter" idx="5"/>
          </p:nvPr>
        </p:nvSpPr>
        <p:spPr>
          <a:noFill/>
        </p:spPr>
        <p:txBody>
          <a:bodyPr/>
          <a:lstStyle/>
          <a:p>
            <a:fld id="{075B51C8-43E3-44D9-B09D-838D5A625491}" type="slidenum">
              <a:rPr lang="ar-SA" smtClean="0"/>
              <a:pPr/>
              <a:t>28</a:t>
            </a:fld>
            <a:endParaRPr lang="en-US" smtClean="0"/>
          </a:p>
        </p:txBody>
      </p:sp>
      <p:sp>
        <p:nvSpPr>
          <p:cNvPr id="123908" name="Rectangle 2"/>
          <p:cNvSpPr>
            <a:spLocks noGrp="1" noRot="1" noChangeAspect="1" noChangeArrowheads="1" noTextEdit="1"/>
          </p:cNvSpPr>
          <p:nvPr>
            <p:ph type="sldImg"/>
          </p:nvPr>
        </p:nvSpPr>
        <p:spPr>
          <a:ln/>
        </p:spPr>
      </p:sp>
      <p:sp>
        <p:nvSpPr>
          <p:cNvPr id="123909" name="Rectangle 3"/>
          <p:cNvSpPr>
            <a:spLocks noGrp="1" noChangeArrowheads="1"/>
          </p:cNvSpPr>
          <p:nvPr>
            <p:ph type="body" idx="1"/>
          </p:nvPr>
        </p:nvSpPr>
        <p:spPr>
          <a:noFill/>
          <a:ln/>
        </p:spPr>
        <p:txBody>
          <a:bodyPr/>
          <a:lstStyle/>
          <a:p>
            <a:pPr eaLnBrk="1" hangingPunct="1"/>
            <a:r>
              <a:rPr lang="en-US" smtClean="0"/>
              <a:t>Convert to Speech:</a:t>
            </a:r>
          </a:p>
          <a:p>
            <a:pPr eaLnBrk="1" hangingPunct="1"/>
            <a:r>
              <a:rPr lang="en-US" smtClean="0"/>
              <a:t>Assuming that the function is continuous on ay be and ef of ay times ef of be is negative. The Bisection algorithm is an iterative procedure that obtains a new interval that is guaranteed to contain a zero of the function.</a:t>
            </a:r>
          </a:p>
          <a:p>
            <a:pPr eaLnBrk="1" hangingPunct="1"/>
            <a:r>
              <a:rPr lang="en-US" smtClean="0"/>
              <a:t>In each iteration, the first step is to obtain the middle point in the interval then evaluate the function at the mid point. In the third step the new interval is obtained based on the sign of  ef of ay times ef of see. If this product is negative then the new interval is ay see otherwise the new interval is ay be.</a:t>
            </a:r>
          </a:p>
          <a:p>
            <a:pPr eaLnBrk="1" hangingPunct="1"/>
            <a:r>
              <a:rPr lang="en-US" smtClean="0"/>
              <a:t> </a:t>
            </a:r>
          </a:p>
          <a:p>
            <a:pPr eaLnBrk="1" hangingPunct="1"/>
            <a:r>
              <a:rPr lang="en-US" smtClean="0"/>
              <a:t>And the procedure is repeated </a:t>
            </a:r>
          </a:p>
        </p:txBody>
      </p:sp>
    </p:spTree>
    <p:extLst>
      <p:ext uri="{BB962C8B-B14F-4D97-AF65-F5344CB8AC3E}">
        <p14:creationId xmlns:p14="http://schemas.microsoft.com/office/powerpoint/2010/main" val="29695272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3"/>
          <p:cNvSpPr>
            <a:spLocks noGrp="1" noChangeArrowheads="1"/>
          </p:cNvSpPr>
          <p:nvPr>
            <p:ph type="dt" sz="quarter" idx="1"/>
          </p:nvPr>
        </p:nvSpPr>
        <p:spPr>
          <a:noFill/>
        </p:spPr>
        <p:txBody>
          <a:bodyPr/>
          <a:lstStyle/>
          <a:p>
            <a:fld id="{2872959A-0D1E-4CCB-888E-04E17F9EB1AA}" type="datetime1">
              <a:rPr lang="en-US" smtClean="0"/>
              <a:pPr/>
              <a:t>1/31/2016</a:t>
            </a:fld>
            <a:endParaRPr lang="en-US" smtClean="0"/>
          </a:p>
        </p:txBody>
      </p:sp>
      <p:sp>
        <p:nvSpPr>
          <p:cNvPr id="124931" name="Rectangle 7"/>
          <p:cNvSpPr>
            <a:spLocks noGrp="1" noChangeArrowheads="1"/>
          </p:cNvSpPr>
          <p:nvPr>
            <p:ph type="sldNum" sz="quarter" idx="5"/>
          </p:nvPr>
        </p:nvSpPr>
        <p:spPr>
          <a:noFill/>
        </p:spPr>
        <p:txBody>
          <a:bodyPr/>
          <a:lstStyle/>
          <a:p>
            <a:fld id="{95EE2887-2FC9-44A2-B038-E36819805478}" type="slidenum">
              <a:rPr lang="ar-SA" smtClean="0"/>
              <a:pPr/>
              <a:t>29</a:t>
            </a:fld>
            <a:endParaRPr lang="en-US" smtClean="0"/>
          </a:p>
        </p:txBody>
      </p:sp>
      <p:sp>
        <p:nvSpPr>
          <p:cNvPr id="124932" name="Rectangle 2"/>
          <p:cNvSpPr>
            <a:spLocks noGrp="1" noRot="1" noChangeAspect="1" noChangeArrowheads="1" noTextEdit="1"/>
          </p:cNvSpPr>
          <p:nvPr>
            <p:ph type="sldImg"/>
          </p:nvPr>
        </p:nvSpPr>
        <p:spPr>
          <a:ln/>
        </p:spPr>
      </p:sp>
      <p:sp>
        <p:nvSpPr>
          <p:cNvPr id="124933"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660587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p:cNvSpPr>
            <a:spLocks noGrp="1" noChangeArrowheads="1"/>
          </p:cNvSpPr>
          <p:nvPr>
            <p:ph type="dt" sz="quarter" idx="1"/>
          </p:nvPr>
        </p:nvSpPr>
        <p:spPr>
          <a:noFill/>
        </p:spPr>
        <p:txBody>
          <a:bodyPr/>
          <a:lstStyle/>
          <a:p>
            <a:fld id="{540525F1-8AEB-46E2-B14F-EB78DC528EC8}" type="datetime1">
              <a:rPr lang="en-US" smtClean="0"/>
              <a:pPr/>
              <a:t>1/31/2016</a:t>
            </a:fld>
            <a:endParaRPr lang="en-US" smtClean="0"/>
          </a:p>
        </p:txBody>
      </p:sp>
      <p:sp>
        <p:nvSpPr>
          <p:cNvPr id="98307" name="Rectangle 7"/>
          <p:cNvSpPr>
            <a:spLocks noGrp="1" noChangeArrowheads="1"/>
          </p:cNvSpPr>
          <p:nvPr>
            <p:ph type="sldNum" sz="quarter" idx="5"/>
          </p:nvPr>
        </p:nvSpPr>
        <p:spPr>
          <a:noFill/>
        </p:spPr>
        <p:txBody>
          <a:bodyPr/>
          <a:lstStyle/>
          <a:p>
            <a:fld id="{0184C058-0E38-4853-A643-2AE65C51CB1B}" type="slidenum">
              <a:rPr lang="ar-SA" smtClean="0"/>
              <a:pPr/>
              <a:t>3</a:t>
            </a:fld>
            <a:endParaRPr lang="en-US" smtClean="0"/>
          </a:p>
        </p:txBody>
      </p:sp>
      <p:sp>
        <p:nvSpPr>
          <p:cNvPr id="98308" name="Rectangle 2"/>
          <p:cNvSpPr>
            <a:spLocks noGrp="1" noRot="1" noChangeAspect="1" noChangeArrowheads="1" noTextEdit="1"/>
          </p:cNvSpPr>
          <p:nvPr>
            <p:ph type="sldImg"/>
          </p:nvPr>
        </p:nvSpPr>
        <p:spPr>
          <a:ln/>
        </p:spPr>
      </p:sp>
      <p:sp>
        <p:nvSpPr>
          <p:cNvPr id="9830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215946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3"/>
          <p:cNvSpPr>
            <a:spLocks noGrp="1" noChangeArrowheads="1"/>
          </p:cNvSpPr>
          <p:nvPr>
            <p:ph type="dt" sz="quarter" idx="1"/>
          </p:nvPr>
        </p:nvSpPr>
        <p:spPr>
          <a:noFill/>
        </p:spPr>
        <p:txBody>
          <a:bodyPr/>
          <a:lstStyle/>
          <a:p>
            <a:fld id="{D832093E-7230-4594-8CCF-6054E45A18F3}" type="datetime1">
              <a:rPr lang="en-US" smtClean="0"/>
              <a:pPr/>
              <a:t>1/31/2016</a:t>
            </a:fld>
            <a:endParaRPr lang="en-US" smtClean="0"/>
          </a:p>
        </p:txBody>
      </p:sp>
      <p:sp>
        <p:nvSpPr>
          <p:cNvPr id="125955" name="Rectangle 7"/>
          <p:cNvSpPr>
            <a:spLocks noGrp="1" noChangeArrowheads="1"/>
          </p:cNvSpPr>
          <p:nvPr>
            <p:ph type="sldNum" sz="quarter" idx="5"/>
          </p:nvPr>
        </p:nvSpPr>
        <p:spPr>
          <a:noFill/>
        </p:spPr>
        <p:txBody>
          <a:bodyPr/>
          <a:lstStyle/>
          <a:p>
            <a:fld id="{AFB05998-777B-4D51-A65B-9EA1B9D2EAFA}" type="slidenum">
              <a:rPr lang="ar-SA" smtClean="0"/>
              <a:pPr/>
              <a:t>30</a:t>
            </a:fld>
            <a:endParaRPr lang="en-US" smtClean="0"/>
          </a:p>
        </p:txBody>
      </p:sp>
      <p:sp>
        <p:nvSpPr>
          <p:cNvPr id="125956" name="Rectangle 2"/>
          <p:cNvSpPr>
            <a:spLocks noGrp="1" noRot="1" noChangeAspect="1" noChangeArrowheads="1" noTextEdit="1"/>
          </p:cNvSpPr>
          <p:nvPr>
            <p:ph type="sldImg"/>
          </p:nvPr>
        </p:nvSpPr>
        <p:spPr>
          <a:ln/>
        </p:spPr>
      </p:sp>
      <p:sp>
        <p:nvSpPr>
          <p:cNvPr id="125957"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5965631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Grp="1" noChangeArrowheads="1"/>
          </p:cNvSpPr>
          <p:nvPr>
            <p:ph type="dt" sz="quarter" idx="1"/>
          </p:nvPr>
        </p:nvSpPr>
        <p:spPr>
          <a:noFill/>
        </p:spPr>
        <p:txBody>
          <a:bodyPr/>
          <a:lstStyle/>
          <a:p>
            <a:fld id="{F75A9BFD-7F02-43A3-8779-AEC61E494E4A}" type="datetime1">
              <a:rPr lang="en-US" smtClean="0"/>
              <a:pPr/>
              <a:t>1/31/2016</a:t>
            </a:fld>
            <a:endParaRPr lang="en-US" smtClean="0"/>
          </a:p>
        </p:txBody>
      </p:sp>
      <p:sp>
        <p:nvSpPr>
          <p:cNvPr id="126979" name="Rectangle 7"/>
          <p:cNvSpPr>
            <a:spLocks noGrp="1" noChangeArrowheads="1"/>
          </p:cNvSpPr>
          <p:nvPr>
            <p:ph type="sldNum" sz="quarter" idx="5"/>
          </p:nvPr>
        </p:nvSpPr>
        <p:spPr>
          <a:noFill/>
        </p:spPr>
        <p:txBody>
          <a:bodyPr/>
          <a:lstStyle/>
          <a:p>
            <a:fld id="{6CB14312-AAE2-41C9-A12F-D8DB7BC898B8}" type="slidenum">
              <a:rPr lang="ar-SA" smtClean="0"/>
              <a:pPr/>
              <a:t>31</a:t>
            </a:fld>
            <a:endParaRPr lang="en-US" smtClean="0"/>
          </a:p>
        </p:txBody>
      </p:sp>
      <p:sp>
        <p:nvSpPr>
          <p:cNvPr id="126980" name="Rectangle 2"/>
          <p:cNvSpPr>
            <a:spLocks noGrp="1" noRot="1" noChangeAspect="1" noChangeArrowheads="1" noTextEdit="1"/>
          </p:cNvSpPr>
          <p:nvPr>
            <p:ph type="sldImg"/>
          </p:nvPr>
        </p:nvSpPr>
        <p:spPr>
          <a:ln/>
        </p:spPr>
      </p:sp>
      <p:sp>
        <p:nvSpPr>
          <p:cNvPr id="126981" name="Rectangle 3"/>
          <p:cNvSpPr>
            <a:spLocks noGrp="1" noChangeArrowheads="1"/>
          </p:cNvSpPr>
          <p:nvPr>
            <p:ph type="body" idx="1"/>
          </p:nvPr>
        </p:nvSpPr>
        <p:spPr>
          <a:noFill/>
          <a:ln/>
        </p:spPr>
        <p:txBody>
          <a:bodyPr/>
          <a:lstStyle/>
          <a:p>
            <a:pPr eaLnBrk="1" hangingPunct="1"/>
            <a:r>
              <a:rPr lang="en-US" smtClean="0"/>
              <a:t>Convert to Speech:</a:t>
            </a:r>
          </a:p>
          <a:p>
            <a:pPr eaLnBrk="1" hangingPunct="1"/>
            <a:r>
              <a:rPr lang="en-US" smtClean="0"/>
              <a:t>A detailed flow chart of the Bisection algorithm is shown. The program starts with ay , be and epsilon. </a:t>
            </a:r>
          </a:p>
          <a:p>
            <a:pPr eaLnBrk="1" hangingPunct="1"/>
            <a:r>
              <a:rPr lang="en-US" smtClean="0"/>
              <a:t>Ae and be, the end points of the interval and epsilon is the accuracy level.</a:t>
            </a:r>
          </a:p>
          <a:p>
            <a:pPr eaLnBrk="1" hangingPunct="1"/>
            <a:endParaRPr lang="en-US" smtClean="0"/>
          </a:p>
          <a:p>
            <a:pPr eaLnBrk="1" hangingPunct="1"/>
            <a:r>
              <a:rPr lang="en-US" smtClean="0"/>
              <a:t>The function is evaluated at the end points and the values are stored in u and v.</a:t>
            </a:r>
          </a:p>
          <a:p>
            <a:pPr eaLnBrk="1" hangingPunct="1"/>
            <a:endParaRPr lang="en-US" smtClean="0"/>
          </a:p>
          <a:p>
            <a:pPr eaLnBrk="1" hangingPunct="1"/>
            <a:r>
              <a:rPr lang="en-US" smtClean="0"/>
              <a:t> In each iteration, the middle point c is computed and the function is evaluated and its value is stored in w.</a:t>
            </a:r>
          </a:p>
          <a:p>
            <a:pPr eaLnBrk="1" hangingPunct="1"/>
            <a:endParaRPr lang="en-US" smtClean="0"/>
          </a:p>
          <a:p>
            <a:pPr eaLnBrk="1" hangingPunct="1"/>
            <a:r>
              <a:rPr lang="en-US" smtClean="0"/>
              <a:t> If   W times u is negative, That is ef of a times ef of c is negative then the new interval is ay see .</a:t>
            </a:r>
          </a:p>
          <a:p>
            <a:pPr eaLnBrk="1" hangingPunct="1"/>
            <a:r>
              <a:rPr lang="en-US" smtClean="0"/>
              <a:t>Otherwise the new interval is be see </a:t>
            </a:r>
          </a:p>
          <a:p>
            <a:pPr eaLnBrk="1" hangingPunct="1"/>
            <a:endParaRPr lang="en-US" smtClean="0"/>
          </a:p>
          <a:p>
            <a:pPr eaLnBrk="1" hangingPunct="1"/>
            <a:r>
              <a:rPr lang="en-US" smtClean="0"/>
              <a:t>A stopping criterion is used here. If the size of the interval is less than a desired accuracy level  the algorithm is stopped, otherwise the procedure is repeated.</a:t>
            </a:r>
          </a:p>
        </p:txBody>
      </p:sp>
    </p:spTree>
    <p:extLst>
      <p:ext uri="{BB962C8B-B14F-4D97-AF65-F5344CB8AC3E}">
        <p14:creationId xmlns:p14="http://schemas.microsoft.com/office/powerpoint/2010/main" val="19950418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p:cNvSpPr>
            <a:spLocks noGrp="1" noChangeArrowheads="1"/>
          </p:cNvSpPr>
          <p:nvPr>
            <p:ph type="dt" sz="quarter" idx="1"/>
          </p:nvPr>
        </p:nvSpPr>
        <p:spPr>
          <a:noFill/>
        </p:spPr>
        <p:txBody>
          <a:bodyPr/>
          <a:lstStyle/>
          <a:p>
            <a:fld id="{66609325-AC39-4297-82D3-9795BAE71D02}" type="datetime1">
              <a:rPr lang="en-US" smtClean="0"/>
              <a:pPr/>
              <a:t>1/31/2016</a:t>
            </a:fld>
            <a:endParaRPr lang="en-US" smtClean="0"/>
          </a:p>
        </p:txBody>
      </p:sp>
      <p:sp>
        <p:nvSpPr>
          <p:cNvPr id="128003" name="Rectangle 7"/>
          <p:cNvSpPr>
            <a:spLocks noGrp="1" noChangeArrowheads="1"/>
          </p:cNvSpPr>
          <p:nvPr>
            <p:ph type="sldNum" sz="quarter" idx="5"/>
          </p:nvPr>
        </p:nvSpPr>
        <p:spPr>
          <a:noFill/>
        </p:spPr>
        <p:txBody>
          <a:bodyPr/>
          <a:lstStyle/>
          <a:p>
            <a:fld id="{FF87F493-51D4-4CCD-8DC4-F51E23F1F180}" type="slidenum">
              <a:rPr lang="ar-SA" smtClean="0"/>
              <a:pPr/>
              <a:t>32</a:t>
            </a:fld>
            <a:endParaRPr lang="en-US" smtClean="0"/>
          </a:p>
        </p:txBody>
      </p:sp>
      <p:sp>
        <p:nvSpPr>
          <p:cNvPr id="128004" name="Rectangle 2"/>
          <p:cNvSpPr>
            <a:spLocks noGrp="1" noRot="1" noChangeAspect="1" noChangeArrowheads="1" noTextEdit="1"/>
          </p:cNvSpPr>
          <p:nvPr>
            <p:ph type="sldImg"/>
          </p:nvPr>
        </p:nvSpPr>
        <p:spPr>
          <a:ln/>
        </p:spPr>
      </p:sp>
      <p:sp>
        <p:nvSpPr>
          <p:cNvPr id="128005" name="Rectangle 3"/>
          <p:cNvSpPr>
            <a:spLocks noGrp="1" noChangeArrowheads="1"/>
          </p:cNvSpPr>
          <p:nvPr>
            <p:ph type="body" idx="1"/>
          </p:nvPr>
        </p:nvSpPr>
        <p:spPr>
          <a:noFill/>
          <a:ln/>
        </p:spPr>
        <p:txBody>
          <a:bodyPr/>
          <a:lstStyle/>
          <a:p>
            <a:pPr eaLnBrk="1" hangingPunct="1"/>
            <a:r>
              <a:rPr lang="en-US" smtClean="0"/>
              <a:t>Convert to Speech:</a:t>
            </a:r>
          </a:p>
          <a:p>
            <a:pPr eaLnBrk="1" hangingPunct="1"/>
            <a:r>
              <a:rPr lang="en-US" smtClean="0"/>
              <a:t>Can you use bisection method to find a zero of the function</a:t>
            </a:r>
          </a:p>
          <a:p>
            <a:pPr eaLnBrk="1" hangingPunct="1"/>
            <a:r>
              <a:rPr lang="en-US" smtClean="0"/>
              <a:t>Ex cube minus three x plus one over the interval zero to two.</a:t>
            </a:r>
          </a:p>
          <a:p>
            <a:pPr eaLnBrk="1" hangingPunct="1"/>
            <a:r>
              <a:rPr lang="en-US" smtClean="0"/>
              <a:t>Answer:</a:t>
            </a:r>
          </a:p>
          <a:p>
            <a:pPr eaLnBrk="1" hangingPunct="1"/>
            <a:r>
              <a:rPr lang="en-US" smtClean="0"/>
              <a:t>Ef of ex is a polynomial therefore it is continuous. Ef of zero times ef of 2 is equal to three which is positive.</a:t>
            </a:r>
          </a:p>
          <a:p>
            <a:pPr eaLnBrk="1" hangingPunct="1"/>
            <a:r>
              <a:rPr lang="en-US" smtClean="0"/>
              <a:t>The assumptions are violated and there fore we can not use the bisection method.</a:t>
            </a:r>
          </a:p>
        </p:txBody>
      </p:sp>
    </p:spTree>
    <p:extLst>
      <p:ext uri="{BB962C8B-B14F-4D97-AF65-F5344CB8AC3E}">
        <p14:creationId xmlns:p14="http://schemas.microsoft.com/office/powerpoint/2010/main" val="41371583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3"/>
          <p:cNvSpPr>
            <a:spLocks noGrp="1" noChangeArrowheads="1"/>
          </p:cNvSpPr>
          <p:nvPr>
            <p:ph type="dt" sz="quarter" idx="1"/>
          </p:nvPr>
        </p:nvSpPr>
        <p:spPr>
          <a:noFill/>
        </p:spPr>
        <p:txBody>
          <a:bodyPr/>
          <a:lstStyle/>
          <a:p>
            <a:fld id="{CB67C569-8014-4A5C-91A5-8F66F200565C}" type="datetime1">
              <a:rPr lang="en-US" smtClean="0"/>
              <a:pPr/>
              <a:t>1/31/2016</a:t>
            </a:fld>
            <a:endParaRPr lang="en-US" smtClean="0"/>
          </a:p>
        </p:txBody>
      </p:sp>
      <p:sp>
        <p:nvSpPr>
          <p:cNvPr id="129027" name="Rectangle 7"/>
          <p:cNvSpPr>
            <a:spLocks noGrp="1" noChangeArrowheads="1"/>
          </p:cNvSpPr>
          <p:nvPr>
            <p:ph type="sldNum" sz="quarter" idx="5"/>
          </p:nvPr>
        </p:nvSpPr>
        <p:spPr>
          <a:noFill/>
        </p:spPr>
        <p:txBody>
          <a:bodyPr/>
          <a:lstStyle/>
          <a:p>
            <a:fld id="{65C946F2-C248-4241-88A5-C24553819061}" type="slidenum">
              <a:rPr lang="ar-SA" smtClean="0"/>
              <a:pPr/>
              <a:t>33</a:t>
            </a:fld>
            <a:endParaRPr lang="en-US" smtClean="0"/>
          </a:p>
        </p:txBody>
      </p:sp>
      <p:sp>
        <p:nvSpPr>
          <p:cNvPr id="129028" name="Rectangle 2"/>
          <p:cNvSpPr>
            <a:spLocks noGrp="1" noRot="1" noChangeAspect="1" noChangeArrowheads="1" noTextEdit="1"/>
          </p:cNvSpPr>
          <p:nvPr>
            <p:ph type="sldImg"/>
          </p:nvPr>
        </p:nvSpPr>
        <p:spPr>
          <a:ln/>
        </p:spPr>
      </p:sp>
      <p:sp>
        <p:nvSpPr>
          <p:cNvPr id="129029" name="Rectangle 3"/>
          <p:cNvSpPr>
            <a:spLocks noGrp="1" noChangeArrowheads="1"/>
          </p:cNvSpPr>
          <p:nvPr>
            <p:ph type="body" idx="1"/>
          </p:nvPr>
        </p:nvSpPr>
        <p:spPr>
          <a:noFill/>
          <a:ln/>
        </p:spPr>
        <p:txBody>
          <a:bodyPr/>
          <a:lstStyle/>
          <a:p>
            <a:pPr eaLnBrk="1" hangingPunct="1"/>
            <a:r>
              <a:rPr lang="en-US" smtClean="0"/>
              <a:t>Convert to Speech:</a:t>
            </a:r>
          </a:p>
          <a:p>
            <a:pPr eaLnBrk="1" hangingPunct="1"/>
            <a:r>
              <a:rPr lang="en-US" smtClean="0"/>
              <a:t>Can you use bisection method to find a zero of the function</a:t>
            </a:r>
          </a:p>
          <a:p>
            <a:pPr eaLnBrk="1" hangingPunct="1"/>
            <a:r>
              <a:rPr lang="en-US" smtClean="0"/>
              <a:t>Ex cube minus three x plus one over the interval zero to one.</a:t>
            </a:r>
          </a:p>
          <a:p>
            <a:pPr eaLnBrk="1" hangingPunct="1"/>
            <a:r>
              <a:rPr lang="en-US" smtClean="0"/>
              <a:t>Answer:</a:t>
            </a:r>
          </a:p>
          <a:p>
            <a:pPr eaLnBrk="1" hangingPunct="1"/>
            <a:r>
              <a:rPr lang="en-US" smtClean="0"/>
              <a:t>Ef of ex is a polynomial therefore it is continuous. Ef of zero times ef of 1 is equal to minus one. </a:t>
            </a:r>
          </a:p>
          <a:p>
            <a:pPr eaLnBrk="1" hangingPunct="1"/>
            <a:r>
              <a:rPr lang="en-US" smtClean="0"/>
              <a:t>All  assumptions are satisfied  and there fore we can   use the bisection method.</a:t>
            </a:r>
          </a:p>
        </p:txBody>
      </p:sp>
    </p:spTree>
    <p:extLst>
      <p:ext uri="{BB962C8B-B14F-4D97-AF65-F5344CB8AC3E}">
        <p14:creationId xmlns:p14="http://schemas.microsoft.com/office/powerpoint/2010/main" val="6013760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3"/>
          <p:cNvSpPr>
            <a:spLocks noGrp="1" noChangeArrowheads="1"/>
          </p:cNvSpPr>
          <p:nvPr>
            <p:ph type="dt" sz="quarter" idx="1"/>
          </p:nvPr>
        </p:nvSpPr>
        <p:spPr>
          <a:noFill/>
        </p:spPr>
        <p:txBody>
          <a:bodyPr/>
          <a:lstStyle/>
          <a:p>
            <a:fld id="{E21B10FF-843B-4AE0-93B4-2C4F094E5E1C}" type="datetime1">
              <a:rPr lang="en-US" smtClean="0"/>
              <a:pPr/>
              <a:t>1/31/2016</a:t>
            </a:fld>
            <a:endParaRPr lang="en-US" smtClean="0"/>
          </a:p>
        </p:txBody>
      </p:sp>
      <p:sp>
        <p:nvSpPr>
          <p:cNvPr id="130051" name="Rectangle 7"/>
          <p:cNvSpPr>
            <a:spLocks noGrp="1" noChangeArrowheads="1"/>
          </p:cNvSpPr>
          <p:nvPr>
            <p:ph type="sldNum" sz="quarter" idx="5"/>
          </p:nvPr>
        </p:nvSpPr>
        <p:spPr>
          <a:noFill/>
        </p:spPr>
        <p:txBody>
          <a:bodyPr/>
          <a:lstStyle/>
          <a:p>
            <a:fld id="{6670C731-F4BF-4361-9402-C8BC08891ECB}" type="slidenum">
              <a:rPr lang="ar-SA" smtClean="0"/>
              <a:pPr/>
              <a:t>34</a:t>
            </a:fld>
            <a:endParaRPr lang="en-US" smtClean="0"/>
          </a:p>
        </p:txBody>
      </p:sp>
      <p:sp>
        <p:nvSpPr>
          <p:cNvPr id="130052" name="Rectangle 2"/>
          <p:cNvSpPr>
            <a:spLocks noGrp="1" noRot="1" noChangeAspect="1" noChangeArrowheads="1" noTextEdit="1"/>
          </p:cNvSpPr>
          <p:nvPr>
            <p:ph type="sldImg"/>
          </p:nvPr>
        </p:nvSpPr>
        <p:spPr>
          <a:ln/>
        </p:spPr>
      </p:sp>
      <p:sp>
        <p:nvSpPr>
          <p:cNvPr id="130053" name="Rectangle 3"/>
          <p:cNvSpPr>
            <a:spLocks noGrp="1" noChangeArrowheads="1"/>
          </p:cNvSpPr>
          <p:nvPr>
            <p:ph type="body" idx="1"/>
          </p:nvPr>
        </p:nvSpPr>
        <p:spPr>
          <a:noFill/>
          <a:ln/>
        </p:spPr>
        <p:txBody>
          <a:bodyPr/>
          <a:lstStyle/>
          <a:p>
            <a:pPr eaLnBrk="1" hangingPunct="1"/>
            <a:r>
              <a:rPr lang="en-US" smtClean="0"/>
              <a:t>Convert to Speech:</a:t>
            </a:r>
            <a:endParaRPr lang="en-US" b="1" smtClean="0"/>
          </a:p>
          <a:p>
            <a:pPr eaLnBrk="1" hangingPunct="1"/>
            <a:r>
              <a:rPr lang="en-US" b="1" smtClean="0"/>
              <a:t>Best Estimate and error level</a:t>
            </a:r>
            <a:r>
              <a:rPr lang="en-US" smtClean="0"/>
              <a:t>.</a:t>
            </a:r>
            <a:endParaRPr lang="en-US" b="1" smtClean="0"/>
          </a:p>
          <a:p>
            <a:pPr eaLnBrk="1" hangingPunct="1"/>
            <a:r>
              <a:rPr lang="en-US" b="1" smtClean="0"/>
              <a:t>The Bisection method obtains an interval that is grunted to contain a zero of the function. If we want to obtain a single point as the best estimate of the zero of the function, what is that value? and what is the level of the error when this estimate is used?</a:t>
            </a:r>
            <a:r>
              <a:rPr lang="en-US" smtClean="0"/>
              <a:t> </a:t>
            </a:r>
          </a:p>
        </p:txBody>
      </p:sp>
    </p:spTree>
    <p:extLst>
      <p:ext uri="{BB962C8B-B14F-4D97-AF65-F5344CB8AC3E}">
        <p14:creationId xmlns:p14="http://schemas.microsoft.com/office/powerpoint/2010/main" val="504735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3"/>
          <p:cNvSpPr>
            <a:spLocks noGrp="1" noChangeArrowheads="1"/>
          </p:cNvSpPr>
          <p:nvPr>
            <p:ph type="dt" sz="quarter" idx="1"/>
          </p:nvPr>
        </p:nvSpPr>
        <p:spPr>
          <a:noFill/>
        </p:spPr>
        <p:txBody>
          <a:bodyPr/>
          <a:lstStyle/>
          <a:p>
            <a:fld id="{2624E76A-C5A1-4B68-B733-B330DA431EED}" type="datetime1">
              <a:rPr lang="en-US" smtClean="0"/>
              <a:pPr/>
              <a:t>1/31/2016</a:t>
            </a:fld>
            <a:endParaRPr lang="en-US" smtClean="0"/>
          </a:p>
        </p:txBody>
      </p:sp>
      <p:sp>
        <p:nvSpPr>
          <p:cNvPr id="131075" name="Rectangle 7"/>
          <p:cNvSpPr>
            <a:spLocks noGrp="1" noChangeArrowheads="1"/>
          </p:cNvSpPr>
          <p:nvPr>
            <p:ph type="sldNum" sz="quarter" idx="5"/>
          </p:nvPr>
        </p:nvSpPr>
        <p:spPr>
          <a:noFill/>
        </p:spPr>
        <p:txBody>
          <a:bodyPr/>
          <a:lstStyle/>
          <a:p>
            <a:fld id="{217E7EF4-C974-40F7-BEB4-EE68E1D5EE51}" type="slidenum">
              <a:rPr lang="ar-SA" smtClean="0"/>
              <a:pPr/>
              <a:t>35</a:t>
            </a:fld>
            <a:endParaRPr lang="en-US" smtClean="0"/>
          </a:p>
        </p:txBody>
      </p:sp>
      <p:sp>
        <p:nvSpPr>
          <p:cNvPr id="131076" name="Rectangle 2"/>
          <p:cNvSpPr>
            <a:spLocks noGrp="1" noRot="1" noChangeAspect="1" noChangeArrowheads="1" noTextEdit="1"/>
          </p:cNvSpPr>
          <p:nvPr>
            <p:ph type="sldImg"/>
          </p:nvPr>
        </p:nvSpPr>
        <p:spPr>
          <a:ln/>
        </p:spPr>
      </p:sp>
      <p:sp>
        <p:nvSpPr>
          <p:cNvPr id="131077" name="Rectangle 3"/>
          <p:cNvSpPr>
            <a:spLocks noGrp="1" noChangeArrowheads="1"/>
          </p:cNvSpPr>
          <p:nvPr>
            <p:ph type="body" idx="1"/>
          </p:nvPr>
        </p:nvSpPr>
        <p:spPr>
          <a:noFill/>
          <a:ln/>
        </p:spPr>
        <p:txBody>
          <a:bodyPr/>
          <a:lstStyle/>
          <a:p>
            <a:pPr eaLnBrk="1" hangingPunct="1"/>
            <a:r>
              <a:rPr lang="en-US" smtClean="0"/>
              <a:t>Convert to Speech:</a:t>
            </a:r>
          </a:p>
          <a:p>
            <a:pPr eaLnBrk="1" hangingPunct="1"/>
            <a:r>
              <a:rPr lang="en-US" smtClean="0"/>
              <a:t>Different approaches in selecting the solution  can be used. The approach that will be used here is the middle point of the final interval. Doing this  we guarantee that the error in estimating  the zero of ef of ex is less than or equal to the half of the size of the final interval.  </a:t>
            </a:r>
          </a:p>
          <a:p>
            <a:pPr eaLnBrk="1" hangingPunct="1"/>
            <a:r>
              <a:rPr lang="en-US" smtClean="0"/>
              <a:t> </a:t>
            </a:r>
          </a:p>
        </p:txBody>
      </p:sp>
    </p:spTree>
    <p:extLst>
      <p:ext uri="{BB962C8B-B14F-4D97-AF65-F5344CB8AC3E}">
        <p14:creationId xmlns:p14="http://schemas.microsoft.com/office/powerpoint/2010/main" val="37340557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3"/>
          <p:cNvSpPr>
            <a:spLocks noGrp="1" noChangeArrowheads="1"/>
          </p:cNvSpPr>
          <p:nvPr>
            <p:ph type="dt" sz="quarter" idx="1"/>
          </p:nvPr>
        </p:nvSpPr>
        <p:spPr>
          <a:noFill/>
        </p:spPr>
        <p:txBody>
          <a:bodyPr/>
          <a:lstStyle/>
          <a:p>
            <a:fld id="{80A36F88-576C-46BE-AF22-41BB7A18F70E}" type="datetime1">
              <a:rPr lang="en-US" smtClean="0"/>
              <a:pPr/>
              <a:t>1/31/2016</a:t>
            </a:fld>
            <a:endParaRPr lang="en-US" smtClean="0"/>
          </a:p>
        </p:txBody>
      </p:sp>
      <p:sp>
        <p:nvSpPr>
          <p:cNvPr id="132099" name="Rectangle 7"/>
          <p:cNvSpPr>
            <a:spLocks noGrp="1" noChangeArrowheads="1"/>
          </p:cNvSpPr>
          <p:nvPr>
            <p:ph type="sldNum" sz="quarter" idx="5"/>
          </p:nvPr>
        </p:nvSpPr>
        <p:spPr>
          <a:noFill/>
        </p:spPr>
        <p:txBody>
          <a:bodyPr/>
          <a:lstStyle/>
          <a:p>
            <a:fld id="{51981729-AE48-4891-AC13-751DB8020115}" type="slidenum">
              <a:rPr lang="ar-SA" smtClean="0"/>
              <a:pPr/>
              <a:t>36</a:t>
            </a:fld>
            <a:endParaRPr lang="en-US" smtClean="0"/>
          </a:p>
        </p:txBody>
      </p:sp>
      <p:sp>
        <p:nvSpPr>
          <p:cNvPr id="132100" name="Rectangle 2"/>
          <p:cNvSpPr>
            <a:spLocks noGrp="1" noRot="1" noChangeAspect="1" noChangeArrowheads="1" noTextEdit="1"/>
          </p:cNvSpPr>
          <p:nvPr>
            <p:ph type="sldImg"/>
          </p:nvPr>
        </p:nvSpPr>
        <p:spPr>
          <a:ln/>
        </p:spPr>
      </p:sp>
      <p:sp>
        <p:nvSpPr>
          <p:cNvPr id="132101" name="Rectangle 3"/>
          <p:cNvSpPr>
            <a:spLocks noGrp="1" noChangeArrowheads="1"/>
          </p:cNvSpPr>
          <p:nvPr>
            <p:ph type="body" idx="1"/>
          </p:nvPr>
        </p:nvSpPr>
        <p:spPr>
          <a:noFill/>
          <a:ln/>
        </p:spPr>
        <p:txBody>
          <a:bodyPr/>
          <a:lstStyle/>
          <a:p>
            <a:pPr eaLnBrk="1" hangingPunct="1"/>
            <a:r>
              <a:rPr lang="en-US" smtClean="0"/>
              <a:t>Convert to Speech:</a:t>
            </a:r>
          </a:p>
          <a:p>
            <a:pPr eaLnBrk="1" hangingPunct="1"/>
            <a:r>
              <a:rPr lang="en-US" smtClean="0"/>
              <a:t>Two commonly used way to stop the Bisection method.</a:t>
            </a:r>
            <a:endParaRPr lang="en-US" b="1" smtClean="0"/>
          </a:p>
          <a:p>
            <a:pPr eaLnBrk="1" hangingPunct="1"/>
            <a:r>
              <a:rPr lang="en-US" b="1" smtClean="0"/>
              <a:t>Stop after a given fixed number of iterations</a:t>
            </a:r>
            <a:endParaRPr lang="en-US" smtClean="0"/>
          </a:p>
          <a:p>
            <a:pPr eaLnBrk="1" hangingPunct="1"/>
            <a:r>
              <a:rPr lang="en-US" smtClean="0"/>
              <a:t>Or</a:t>
            </a:r>
            <a:endParaRPr lang="en-US" b="1" smtClean="0"/>
          </a:p>
          <a:p>
            <a:pPr eaLnBrk="1" hangingPunct="1"/>
            <a:r>
              <a:rPr lang="en-US" b="1" smtClean="0"/>
              <a:t>Stop when the error is less than a specified value</a:t>
            </a:r>
            <a:r>
              <a:rPr lang="en-US" smtClean="0"/>
              <a:t>.</a:t>
            </a:r>
          </a:p>
          <a:p>
            <a:pPr eaLnBrk="1" hangingPunct="1"/>
            <a:r>
              <a:rPr lang="en-US" smtClean="0"/>
              <a:t>In fact if one is given the initial interval and the error level, the number of iterations needed to achieve this accuracy can be calculated easily. Similarly if the initial interval and the number of iterations are given then one can obtain an upper bound on the resulted error. </a:t>
            </a:r>
          </a:p>
        </p:txBody>
      </p:sp>
    </p:spTree>
    <p:extLst>
      <p:ext uri="{BB962C8B-B14F-4D97-AF65-F5344CB8AC3E}">
        <p14:creationId xmlns:p14="http://schemas.microsoft.com/office/powerpoint/2010/main" val="2375313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3"/>
          <p:cNvSpPr>
            <a:spLocks noGrp="1" noChangeArrowheads="1"/>
          </p:cNvSpPr>
          <p:nvPr>
            <p:ph type="dt" sz="quarter" idx="1"/>
          </p:nvPr>
        </p:nvSpPr>
        <p:spPr>
          <a:noFill/>
        </p:spPr>
        <p:txBody>
          <a:bodyPr/>
          <a:lstStyle/>
          <a:p>
            <a:fld id="{E7635F3D-FBAE-45C9-A8DC-27BC049042CE}" type="datetime1">
              <a:rPr lang="en-US" smtClean="0"/>
              <a:pPr/>
              <a:t>1/31/2016</a:t>
            </a:fld>
            <a:endParaRPr lang="en-US" smtClean="0"/>
          </a:p>
        </p:txBody>
      </p:sp>
      <p:sp>
        <p:nvSpPr>
          <p:cNvPr id="133123" name="Rectangle 7"/>
          <p:cNvSpPr>
            <a:spLocks noGrp="1" noChangeArrowheads="1"/>
          </p:cNvSpPr>
          <p:nvPr>
            <p:ph type="sldNum" sz="quarter" idx="5"/>
          </p:nvPr>
        </p:nvSpPr>
        <p:spPr>
          <a:noFill/>
        </p:spPr>
        <p:txBody>
          <a:bodyPr/>
          <a:lstStyle/>
          <a:p>
            <a:fld id="{392B9D55-BE5F-4DD7-88AA-E2D948383276}" type="slidenum">
              <a:rPr lang="ar-SA" smtClean="0"/>
              <a:pPr/>
              <a:t>37</a:t>
            </a:fld>
            <a:endParaRPr lang="en-US" smtClean="0"/>
          </a:p>
        </p:txBody>
      </p:sp>
      <p:sp>
        <p:nvSpPr>
          <p:cNvPr id="133124" name="Rectangle 2"/>
          <p:cNvSpPr>
            <a:spLocks noGrp="1" noRot="1" noChangeAspect="1" noChangeArrowheads="1" noTextEdit="1"/>
          </p:cNvSpPr>
          <p:nvPr>
            <p:ph type="sldImg"/>
          </p:nvPr>
        </p:nvSpPr>
        <p:spPr>
          <a:ln/>
        </p:spPr>
      </p:sp>
      <p:sp>
        <p:nvSpPr>
          <p:cNvPr id="133125" name="Rectangle 3"/>
          <p:cNvSpPr>
            <a:spLocks noGrp="1" noChangeArrowheads="1"/>
          </p:cNvSpPr>
          <p:nvPr>
            <p:ph type="body" idx="1"/>
          </p:nvPr>
        </p:nvSpPr>
        <p:spPr>
          <a:noFill/>
          <a:ln/>
        </p:spPr>
        <p:txBody>
          <a:bodyPr/>
          <a:lstStyle/>
          <a:p>
            <a:pPr eaLnBrk="1" hangingPunct="1"/>
            <a:r>
              <a:rPr lang="en-US" smtClean="0"/>
              <a:t>The above criteria are related. Fixing the number of iteration, you can get a formula relating the error to the number of iterations.</a:t>
            </a:r>
          </a:p>
          <a:p>
            <a:pPr eaLnBrk="1" hangingPunct="1"/>
            <a:endParaRPr lang="en-US" smtClean="0"/>
          </a:p>
          <a:p>
            <a:pPr eaLnBrk="1" hangingPunct="1"/>
            <a:r>
              <a:rPr lang="en-US" smtClean="0"/>
              <a:t>Let c en  be the midpoint of the interval after n iterations and let r be the zero of the function</a:t>
            </a:r>
          </a:p>
          <a:p>
            <a:pPr eaLnBrk="1" hangingPunct="1"/>
            <a:endParaRPr lang="en-US" smtClean="0"/>
          </a:p>
          <a:p>
            <a:pPr eaLnBrk="1" hangingPunct="1"/>
            <a:r>
              <a:rPr lang="en-US" smtClean="0"/>
              <a:t>The error after n iterations is less than b minus a over two to the power n.</a:t>
            </a:r>
          </a:p>
        </p:txBody>
      </p:sp>
    </p:spTree>
    <p:extLst>
      <p:ext uri="{BB962C8B-B14F-4D97-AF65-F5344CB8AC3E}">
        <p14:creationId xmlns:p14="http://schemas.microsoft.com/office/powerpoint/2010/main" val="33414411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3"/>
          <p:cNvSpPr>
            <a:spLocks noGrp="1" noChangeArrowheads="1"/>
          </p:cNvSpPr>
          <p:nvPr>
            <p:ph type="dt" sz="quarter" idx="1"/>
          </p:nvPr>
        </p:nvSpPr>
        <p:spPr>
          <a:noFill/>
        </p:spPr>
        <p:txBody>
          <a:bodyPr/>
          <a:lstStyle/>
          <a:p>
            <a:fld id="{FFEC8D3A-854F-404D-8E24-5D0F2D290A20}" type="datetime1">
              <a:rPr lang="en-US" smtClean="0"/>
              <a:pPr/>
              <a:t>1/31/2016</a:t>
            </a:fld>
            <a:endParaRPr lang="en-US" smtClean="0"/>
          </a:p>
        </p:txBody>
      </p:sp>
      <p:sp>
        <p:nvSpPr>
          <p:cNvPr id="134147" name="Rectangle 7"/>
          <p:cNvSpPr>
            <a:spLocks noGrp="1" noChangeArrowheads="1"/>
          </p:cNvSpPr>
          <p:nvPr>
            <p:ph type="sldNum" sz="quarter" idx="5"/>
          </p:nvPr>
        </p:nvSpPr>
        <p:spPr>
          <a:noFill/>
        </p:spPr>
        <p:txBody>
          <a:bodyPr/>
          <a:lstStyle/>
          <a:p>
            <a:fld id="{044F8875-FC65-4333-8564-E4B426FACE5A}" type="slidenum">
              <a:rPr lang="ar-SA" smtClean="0"/>
              <a:pPr/>
              <a:t>38</a:t>
            </a:fld>
            <a:endParaRPr lang="en-US" smtClean="0"/>
          </a:p>
        </p:txBody>
      </p:sp>
      <p:sp>
        <p:nvSpPr>
          <p:cNvPr id="134148" name="Rectangle 2"/>
          <p:cNvSpPr>
            <a:spLocks noGrp="1" noRot="1" noChangeAspect="1" noChangeArrowheads="1" noTextEdit="1"/>
          </p:cNvSpPr>
          <p:nvPr>
            <p:ph type="sldImg"/>
          </p:nvPr>
        </p:nvSpPr>
        <p:spPr>
          <a:ln/>
        </p:spPr>
      </p:sp>
      <p:sp>
        <p:nvSpPr>
          <p:cNvPr id="134149" name="Rectangle 3"/>
          <p:cNvSpPr>
            <a:spLocks noGrp="1" noChangeArrowheads="1"/>
          </p:cNvSpPr>
          <p:nvPr>
            <p:ph type="body" idx="1"/>
          </p:nvPr>
        </p:nvSpPr>
        <p:spPr>
          <a:noFill/>
          <a:ln/>
        </p:spPr>
        <p:txBody>
          <a:bodyPr/>
          <a:lstStyle/>
          <a:p>
            <a:pPr eaLnBrk="1" hangingPunct="1"/>
            <a:r>
              <a:rPr lang="en-US" smtClean="0"/>
              <a:t>Given ef of x , a, b and epsilon</a:t>
            </a:r>
          </a:p>
          <a:p>
            <a:pPr eaLnBrk="1" hangingPunct="1"/>
            <a:r>
              <a:rPr lang="en-US" smtClean="0"/>
              <a:t>We need to determine the number of iterations such that the absolute of r minus x is less than epsilon.</a:t>
            </a:r>
          </a:p>
          <a:p>
            <a:pPr eaLnBrk="1" hangingPunct="1"/>
            <a:r>
              <a:rPr lang="en-US" smtClean="0"/>
              <a:t>R here is the zero of the function and x is the bisection estimate. That is x equals see  kay</a:t>
            </a:r>
          </a:p>
          <a:p>
            <a:pPr eaLnBrk="1" hangingPunct="1"/>
            <a:endParaRPr lang="en-US" smtClean="0"/>
          </a:p>
          <a:p>
            <a:pPr eaLnBrk="1" hangingPunct="1"/>
            <a:r>
              <a:rPr lang="en-US" smtClean="0"/>
              <a:t>The number of iterations n is given by the equation  </a:t>
            </a:r>
          </a:p>
          <a:p>
            <a:pPr eaLnBrk="1" hangingPunct="1"/>
            <a:r>
              <a:rPr lang="en-US" smtClean="0"/>
              <a:t>N is greater than or equal to log of b minus a minus log of epsilon  all over log of two.</a:t>
            </a:r>
          </a:p>
          <a:p>
            <a:pPr eaLnBrk="1" hangingPunct="1"/>
            <a:endParaRPr lang="en-US" smtClean="0"/>
          </a:p>
          <a:p>
            <a:pPr eaLnBrk="1" hangingPunct="1"/>
            <a:endParaRPr lang="en-US" smtClean="0"/>
          </a:p>
        </p:txBody>
      </p:sp>
    </p:spTree>
    <p:extLst>
      <p:ext uri="{BB962C8B-B14F-4D97-AF65-F5344CB8AC3E}">
        <p14:creationId xmlns:p14="http://schemas.microsoft.com/office/powerpoint/2010/main" val="32934834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3"/>
          <p:cNvSpPr>
            <a:spLocks noGrp="1" noChangeArrowheads="1"/>
          </p:cNvSpPr>
          <p:nvPr>
            <p:ph type="dt" sz="quarter" idx="1"/>
          </p:nvPr>
        </p:nvSpPr>
        <p:spPr>
          <a:noFill/>
        </p:spPr>
        <p:txBody>
          <a:bodyPr/>
          <a:lstStyle/>
          <a:p>
            <a:fld id="{9DA290B2-3078-44C0-89D9-40FE835B2D19}" type="datetime1">
              <a:rPr lang="en-US" smtClean="0"/>
              <a:pPr/>
              <a:t>1/31/2016</a:t>
            </a:fld>
            <a:endParaRPr lang="en-US" smtClean="0"/>
          </a:p>
        </p:txBody>
      </p:sp>
      <p:sp>
        <p:nvSpPr>
          <p:cNvPr id="135171" name="Rectangle 7"/>
          <p:cNvSpPr>
            <a:spLocks noGrp="1" noChangeArrowheads="1"/>
          </p:cNvSpPr>
          <p:nvPr>
            <p:ph type="sldNum" sz="quarter" idx="5"/>
          </p:nvPr>
        </p:nvSpPr>
        <p:spPr>
          <a:noFill/>
        </p:spPr>
        <p:txBody>
          <a:bodyPr/>
          <a:lstStyle/>
          <a:p>
            <a:fld id="{742E4E2A-C91E-4FB2-8B6F-A34AF1FEB6BF}" type="slidenum">
              <a:rPr lang="ar-SA" smtClean="0"/>
              <a:pPr/>
              <a:t>39</a:t>
            </a:fld>
            <a:endParaRPr lang="en-US" smtClean="0"/>
          </a:p>
        </p:txBody>
      </p:sp>
      <p:sp>
        <p:nvSpPr>
          <p:cNvPr id="135172" name="Rectangle 2"/>
          <p:cNvSpPr>
            <a:spLocks noGrp="1" noRot="1" noChangeAspect="1" noChangeArrowheads="1" noTextEdit="1"/>
          </p:cNvSpPr>
          <p:nvPr>
            <p:ph type="sldImg"/>
          </p:nvPr>
        </p:nvSpPr>
        <p:spPr>
          <a:ln/>
        </p:spPr>
      </p:sp>
      <p:sp>
        <p:nvSpPr>
          <p:cNvPr id="135173" name="Rectangle 3"/>
          <p:cNvSpPr>
            <a:spLocks noGrp="1" noChangeArrowheads="1"/>
          </p:cNvSpPr>
          <p:nvPr>
            <p:ph type="body" idx="1"/>
          </p:nvPr>
        </p:nvSpPr>
        <p:spPr>
          <a:noFill/>
          <a:ln/>
        </p:spPr>
        <p:txBody>
          <a:bodyPr/>
          <a:lstStyle/>
          <a:p>
            <a:pPr eaLnBrk="1" hangingPunct="1"/>
            <a:r>
              <a:rPr lang="en-US" smtClean="0"/>
              <a:t>An alternative formula is given here</a:t>
            </a:r>
          </a:p>
          <a:p>
            <a:pPr eaLnBrk="1" hangingPunct="1"/>
            <a:r>
              <a:rPr lang="en-US" smtClean="0"/>
              <a:t>The number of iterations is greater than or equal to log to base two of the ratio of the width of the initial interval to the desired error.</a:t>
            </a:r>
          </a:p>
          <a:p>
            <a:pPr eaLnBrk="1" hangingPunct="1"/>
            <a:endParaRPr lang="en-US" smtClean="0"/>
          </a:p>
        </p:txBody>
      </p:sp>
    </p:spTree>
    <p:extLst>
      <p:ext uri="{BB962C8B-B14F-4D97-AF65-F5344CB8AC3E}">
        <p14:creationId xmlns:p14="http://schemas.microsoft.com/office/powerpoint/2010/main" val="424605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p:cNvSpPr>
            <a:spLocks noGrp="1" noChangeArrowheads="1"/>
          </p:cNvSpPr>
          <p:nvPr>
            <p:ph type="dt" sz="quarter" idx="1"/>
          </p:nvPr>
        </p:nvSpPr>
        <p:spPr>
          <a:noFill/>
        </p:spPr>
        <p:txBody>
          <a:bodyPr/>
          <a:lstStyle/>
          <a:p>
            <a:fld id="{573AE6E5-D491-477E-B2ED-F3D433B54896}" type="datetime1">
              <a:rPr lang="en-US" smtClean="0"/>
              <a:pPr/>
              <a:t>1/31/2016</a:t>
            </a:fld>
            <a:endParaRPr lang="en-US" smtClean="0"/>
          </a:p>
        </p:txBody>
      </p:sp>
      <p:sp>
        <p:nvSpPr>
          <p:cNvPr id="99331" name="Rectangle 7"/>
          <p:cNvSpPr>
            <a:spLocks noGrp="1" noChangeArrowheads="1"/>
          </p:cNvSpPr>
          <p:nvPr>
            <p:ph type="sldNum" sz="quarter" idx="5"/>
          </p:nvPr>
        </p:nvSpPr>
        <p:spPr>
          <a:noFill/>
        </p:spPr>
        <p:txBody>
          <a:bodyPr/>
          <a:lstStyle/>
          <a:p>
            <a:fld id="{979502B8-D9D0-45AB-ADC7-A63A37E8CE16}" type="slidenum">
              <a:rPr lang="ar-SA" smtClean="0"/>
              <a:pPr/>
              <a:t>4</a:t>
            </a:fld>
            <a:endParaRPr lang="en-US" smtClean="0"/>
          </a:p>
        </p:txBody>
      </p:sp>
      <p:sp>
        <p:nvSpPr>
          <p:cNvPr id="99332" name="Rectangle 2"/>
          <p:cNvSpPr>
            <a:spLocks noGrp="1" noRot="1" noChangeAspect="1" noChangeArrowheads="1" noTextEdit="1"/>
          </p:cNvSpPr>
          <p:nvPr>
            <p:ph type="sldImg"/>
          </p:nvPr>
        </p:nvSpPr>
        <p:spPr>
          <a:ln/>
        </p:spPr>
      </p:sp>
      <p:sp>
        <p:nvSpPr>
          <p:cNvPr id="99333"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3469961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dt" sz="quarter" idx="1"/>
          </p:nvPr>
        </p:nvSpPr>
        <p:spPr>
          <a:noFill/>
        </p:spPr>
        <p:txBody>
          <a:bodyPr/>
          <a:lstStyle/>
          <a:p>
            <a:fld id="{EC247BE2-70E6-4D29-9634-D69821964066}" type="datetime1">
              <a:rPr lang="en-US" smtClean="0"/>
              <a:pPr/>
              <a:t>1/31/2016</a:t>
            </a:fld>
            <a:endParaRPr lang="en-US" smtClean="0"/>
          </a:p>
        </p:txBody>
      </p:sp>
      <p:sp>
        <p:nvSpPr>
          <p:cNvPr id="136195" name="Rectangle 7"/>
          <p:cNvSpPr>
            <a:spLocks noGrp="1" noChangeArrowheads="1"/>
          </p:cNvSpPr>
          <p:nvPr>
            <p:ph type="sldNum" sz="quarter" idx="5"/>
          </p:nvPr>
        </p:nvSpPr>
        <p:spPr>
          <a:noFill/>
        </p:spPr>
        <p:txBody>
          <a:bodyPr/>
          <a:lstStyle/>
          <a:p>
            <a:fld id="{FE9697A1-1A86-49EB-9973-A989407B58EB}" type="slidenum">
              <a:rPr lang="ar-SA" smtClean="0"/>
              <a:pPr/>
              <a:t>40</a:t>
            </a:fld>
            <a:endParaRPr lang="en-US" smtClean="0"/>
          </a:p>
        </p:txBody>
      </p:sp>
      <p:sp>
        <p:nvSpPr>
          <p:cNvPr id="136196" name="Rectangle 2"/>
          <p:cNvSpPr>
            <a:spLocks noGrp="1" noRot="1" noChangeAspect="1" noChangeArrowheads="1" noTextEdit="1"/>
          </p:cNvSpPr>
          <p:nvPr>
            <p:ph type="sldImg"/>
          </p:nvPr>
        </p:nvSpPr>
        <p:spPr>
          <a:ln/>
        </p:spPr>
      </p:sp>
      <p:sp>
        <p:nvSpPr>
          <p:cNvPr id="136197" name="Rectangle 3"/>
          <p:cNvSpPr>
            <a:spLocks noGrp="1" noChangeArrowheads="1"/>
          </p:cNvSpPr>
          <p:nvPr>
            <p:ph type="body" idx="1"/>
          </p:nvPr>
        </p:nvSpPr>
        <p:spPr>
          <a:noFill/>
          <a:ln/>
        </p:spPr>
        <p:txBody>
          <a:bodyPr/>
          <a:lstStyle/>
          <a:p>
            <a:pPr eaLnBrk="1" hangingPunct="1"/>
            <a:r>
              <a:rPr lang="en-US" smtClean="0"/>
              <a:t>In this example the formula for the number of iterations is used to answer the question</a:t>
            </a:r>
          </a:p>
          <a:p>
            <a:pPr eaLnBrk="1" hangingPunct="1"/>
            <a:endParaRPr lang="en-US" smtClean="0"/>
          </a:p>
          <a:p>
            <a:pPr eaLnBrk="1" hangingPunct="1"/>
            <a:r>
              <a:rPr lang="en-US" smtClean="0"/>
              <a:t>How many iterations of the bisection method is needed so that the error is less than epsilon</a:t>
            </a:r>
          </a:p>
          <a:p>
            <a:pPr eaLnBrk="1" hangingPunct="1"/>
            <a:r>
              <a:rPr lang="en-US" smtClean="0"/>
              <a:t>Here ay is 6, bee is 7 and epsilon is 0.0005</a:t>
            </a:r>
          </a:p>
          <a:p>
            <a:pPr eaLnBrk="1" hangingPunct="1"/>
            <a:endParaRPr lang="en-US" smtClean="0"/>
          </a:p>
          <a:p>
            <a:pPr eaLnBrk="1" hangingPunct="1"/>
            <a:r>
              <a:rPr lang="en-US" smtClean="0"/>
              <a:t>Direct substitution results in the inequality n must be greater than or equal to eleven.</a:t>
            </a:r>
          </a:p>
        </p:txBody>
      </p:sp>
    </p:spTree>
    <p:extLst>
      <p:ext uri="{BB962C8B-B14F-4D97-AF65-F5344CB8AC3E}">
        <p14:creationId xmlns:p14="http://schemas.microsoft.com/office/powerpoint/2010/main" val="40375260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
          <p:cNvSpPr>
            <a:spLocks noGrp="1" noChangeArrowheads="1"/>
          </p:cNvSpPr>
          <p:nvPr>
            <p:ph type="dt" sz="quarter" idx="1"/>
          </p:nvPr>
        </p:nvSpPr>
        <p:spPr>
          <a:noFill/>
        </p:spPr>
        <p:txBody>
          <a:bodyPr/>
          <a:lstStyle/>
          <a:p>
            <a:fld id="{111D1BAA-B143-4662-BDA1-109E5DB51AB9}" type="datetime1">
              <a:rPr lang="en-US" smtClean="0"/>
              <a:pPr/>
              <a:t>1/31/2016</a:t>
            </a:fld>
            <a:endParaRPr lang="en-US" smtClean="0"/>
          </a:p>
        </p:txBody>
      </p:sp>
      <p:sp>
        <p:nvSpPr>
          <p:cNvPr id="137219" name="Rectangle 7"/>
          <p:cNvSpPr>
            <a:spLocks noGrp="1" noChangeArrowheads="1"/>
          </p:cNvSpPr>
          <p:nvPr>
            <p:ph type="sldNum" sz="quarter" idx="5"/>
          </p:nvPr>
        </p:nvSpPr>
        <p:spPr>
          <a:noFill/>
        </p:spPr>
        <p:txBody>
          <a:bodyPr/>
          <a:lstStyle/>
          <a:p>
            <a:fld id="{CFB065B8-D18E-4D45-B786-8E7A1DF0180E}" type="slidenum">
              <a:rPr lang="ar-SA" smtClean="0"/>
              <a:pPr/>
              <a:t>41</a:t>
            </a:fld>
            <a:endParaRPr lang="en-US" smtClean="0"/>
          </a:p>
        </p:txBody>
      </p:sp>
      <p:sp>
        <p:nvSpPr>
          <p:cNvPr id="137220" name="Rectangle 2"/>
          <p:cNvSpPr>
            <a:spLocks noGrp="1" noRot="1" noChangeAspect="1" noChangeArrowheads="1" noTextEdit="1"/>
          </p:cNvSpPr>
          <p:nvPr>
            <p:ph type="sldImg"/>
          </p:nvPr>
        </p:nvSpPr>
        <p:spPr>
          <a:ln/>
        </p:spPr>
      </p:sp>
      <p:sp>
        <p:nvSpPr>
          <p:cNvPr id="137221" name="Rectangle 3"/>
          <p:cNvSpPr>
            <a:spLocks noGrp="1" noChangeArrowheads="1"/>
          </p:cNvSpPr>
          <p:nvPr>
            <p:ph type="body" idx="1"/>
          </p:nvPr>
        </p:nvSpPr>
        <p:spPr>
          <a:noFill/>
          <a:ln/>
        </p:spPr>
        <p:txBody>
          <a:bodyPr/>
          <a:lstStyle/>
          <a:p>
            <a:pPr eaLnBrk="1" hangingPunct="1"/>
            <a:r>
              <a:rPr lang="en-US" smtClean="0"/>
              <a:t> to solve this problem we need to answer four questions</a:t>
            </a:r>
          </a:p>
          <a:p>
            <a:pPr eaLnBrk="1" hangingPunct="1">
              <a:lnSpc>
                <a:spcPct val="90000"/>
              </a:lnSpc>
            </a:pPr>
            <a:r>
              <a:rPr lang="en-US" smtClean="0"/>
              <a:t>  What is </a:t>
            </a:r>
            <a:r>
              <a:rPr lang="en-US" i="1" smtClean="0"/>
              <a:t>f (x)  in case it is not available directly.</a:t>
            </a:r>
          </a:p>
          <a:p>
            <a:pPr eaLnBrk="1" hangingPunct="1">
              <a:lnSpc>
                <a:spcPct val="90000"/>
              </a:lnSpc>
            </a:pPr>
            <a:r>
              <a:rPr lang="en-US" smtClean="0"/>
              <a:t> Are the assumptions satisfied ? </a:t>
            </a:r>
          </a:p>
          <a:p>
            <a:pPr eaLnBrk="1" hangingPunct="1">
              <a:lnSpc>
                <a:spcPct val="90000"/>
              </a:lnSpc>
            </a:pPr>
            <a:r>
              <a:rPr lang="en-US" smtClean="0"/>
              <a:t>How many iterations are needed to achieve the desired accuracy?</a:t>
            </a:r>
          </a:p>
          <a:p>
            <a:pPr eaLnBrk="1" hangingPunct="1">
              <a:lnSpc>
                <a:spcPct val="90000"/>
              </a:lnSpc>
            </a:pPr>
            <a:r>
              <a:rPr lang="en-US" smtClean="0"/>
              <a:t>And finally </a:t>
            </a:r>
          </a:p>
          <a:p>
            <a:pPr eaLnBrk="1" hangingPunct="1">
              <a:lnSpc>
                <a:spcPct val="90000"/>
              </a:lnSpc>
            </a:pPr>
            <a:r>
              <a:rPr lang="en-US" smtClean="0"/>
              <a:t> How to compute the new estimate ?</a:t>
            </a:r>
          </a:p>
          <a:p>
            <a:pPr eaLnBrk="1" hangingPunct="1"/>
            <a:endParaRPr lang="en-US" smtClean="0"/>
          </a:p>
        </p:txBody>
      </p:sp>
    </p:spTree>
    <p:extLst>
      <p:ext uri="{BB962C8B-B14F-4D97-AF65-F5344CB8AC3E}">
        <p14:creationId xmlns:p14="http://schemas.microsoft.com/office/powerpoint/2010/main" val="14771479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3"/>
          <p:cNvSpPr>
            <a:spLocks noGrp="1" noChangeArrowheads="1"/>
          </p:cNvSpPr>
          <p:nvPr>
            <p:ph type="dt" sz="quarter" idx="1"/>
          </p:nvPr>
        </p:nvSpPr>
        <p:spPr>
          <a:noFill/>
        </p:spPr>
        <p:txBody>
          <a:bodyPr/>
          <a:lstStyle/>
          <a:p>
            <a:fld id="{5A4DB336-E189-42FF-B1D1-19879A900A66}" type="datetime1">
              <a:rPr lang="en-US" smtClean="0"/>
              <a:pPr/>
              <a:t>1/31/2016</a:t>
            </a:fld>
            <a:endParaRPr lang="en-US" smtClean="0"/>
          </a:p>
        </p:txBody>
      </p:sp>
      <p:sp>
        <p:nvSpPr>
          <p:cNvPr id="138243" name="Rectangle 7"/>
          <p:cNvSpPr>
            <a:spLocks noGrp="1" noChangeArrowheads="1"/>
          </p:cNvSpPr>
          <p:nvPr>
            <p:ph type="sldNum" sz="quarter" idx="5"/>
          </p:nvPr>
        </p:nvSpPr>
        <p:spPr>
          <a:noFill/>
        </p:spPr>
        <p:txBody>
          <a:bodyPr/>
          <a:lstStyle/>
          <a:p>
            <a:fld id="{8C2345F2-97E2-46B7-9630-A099088F9B9D}" type="slidenum">
              <a:rPr lang="ar-SA" smtClean="0"/>
              <a:pPr/>
              <a:t>42</a:t>
            </a:fld>
            <a:endParaRPr lang="en-US" smtClean="0"/>
          </a:p>
        </p:txBody>
      </p:sp>
      <p:sp>
        <p:nvSpPr>
          <p:cNvPr id="138244" name="Rectangle 2"/>
          <p:cNvSpPr>
            <a:spLocks noGrp="1" noRot="1" noChangeAspect="1" noChangeArrowheads="1" noTextEdit="1"/>
          </p:cNvSpPr>
          <p:nvPr>
            <p:ph type="sldImg"/>
          </p:nvPr>
        </p:nvSpPr>
        <p:spPr>
          <a:ln/>
        </p:spPr>
      </p:sp>
      <p:sp>
        <p:nvSpPr>
          <p:cNvPr id="138245" name="Rectangle 3"/>
          <p:cNvSpPr>
            <a:spLocks noGrp="1" noChangeArrowheads="1"/>
          </p:cNvSpPr>
          <p:nvPr>
            <p:ph type="body" idx="1"/>
          </p:nvPr>
        </p:nvSpPr>
        <p:spPr>
          <a:noFill/>
          <a:ln/>
        </p:spPr>
        <p:txBody>
          <a:bodyPr/>
          <a:lstStyle/>
          <a:p>
            <a:pPr eaLnBrk="1" hangingPunct="1"/>
            <a:r>
              <a:rPr lang="en-US" smtClean="0"/>
              <a:t>This graph shows a plot of the function x minus cosine  ex </a:t>
            </a:r>
          </a:p>
          <a:p>
            <a:pPr eaLnBrk="1" hangingPunct="1"/>
            <a:r>
              <a:rPr lang="en-US" smtClean="0"/>
              <a:t>The zero of the function is approximatley  zero point seven and the interval zero pont five to zero point nine contains the zero for sure.</a:t>
            </a:r>
          </a:p>
          <a:p>
            <a:pPr eaLnBrk="1" hangingPunct="1"/>
            <a:endParaRPr lang="en-US" smtClean="0"/>
          </a:p>
        </p:txBody>
      </p:sp>
    </p:spTree>
    <p:extLst>
      <p:ext uri="{BB962C8B-B14F-4D97-AF65-F5344CB8AC3E}">
        <p14:creationId xmlns:p14="http://schemas.microsoft.com/office/powerpoint/2010/main" val="39594193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3"/>
          <p:cNvSpPr>
            <a:spLocks noGrp="1" noChangeArrowheads="1"/>
          </p:cNvSpPr>
          <p:nvPr>
            <p:ph type="dt" sz="quarter" idx="1"/>
          </p:nvPr>
        </p:nvSpPr>
        <p:spPr>
          <a:noFill/>
        </p:spPr>
        <p:txBody>
          <a:bodyPr/>
          <a:lstStyle/>
          <a:p>
            <a:fld id="{78004F83-52DF-4BE3-8600-241C562ACA0C}" type="datetime1">
              <a:rPr lang="en-US" smtClean="0"/>
              <a:pPr/>
              <a:t>1/31/2016</a:t>
            </a:fld>
            <a:endParaRPr lang="en-US" smtClean="0"/>
          </a:p>
        </p:txBody>
      </p:sp>
      <p:sp>
        <p:nvSpPr>
          <p:cNvPr id="139267" name="Rectangle 7"/>
          <p:cNvSpPr>
            <a:spLocks noGrp="1" noChangeArrowheads="1"/>
          </p:cNvSpPr>
          <p:nvPr>
            <p:ph type="sldNum" sz="quarter" idx="5"/>
          </p:nvPr>
        </p:nvSpPr>
        <p:spPr>
          <a:noFill/>
        </p:spPr>
        <p:txBody>
          <a:bodyPr/>
          <a:lstStyle/>
          <a:p>
            <a:fld id="{A80CEA1D-8397-497B-91D6-FB3422D986B9}" type="slidenum">
              <a:rPr lang="ar-SA" smtClean="0"/>
              <a:pPr/>
              <a:t>43</a:t>
            </a:fld>
            <a:endParaRPr lang="en-US" smtClean="0"/>
          </a:p>
        </p:txBody>
      </p:sp>
      <p:sp>
        <p:nvSpPr>
          <p:cNvPr id="139268" name="Rectangle 2"/>
          <p:cNvSpPr>
            <a:spLocks noGrp="1" noRot="1" noChangeAspect="1" noChangeArrowheads="1" noTextEdit="1"/>
          </p:cNvSpPr>
          <p:nvPr>
            <p:ph type="sldImg"/>
          </p:nvPr>
        </p:nvSpPr>
        <p:spPr>
          <a:ln/>
        </p:spPr>
      </p:sp>
      <p:sp>
        <p:nvSpPr>
          <p:cNvPr id="13926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33426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Grp="1" noChangeArrowheads="1"/>
          </p:cNvSpPr>
          <p:nvPr>
            <p:ph type="dt" sz="quarter" idx="1"/>
          </p:nvPr>
        </p:nvSpPr>
        <p:spPr>
          <a:noFill/>
        </p:spPr>
        <p:txBody>
          <a:bodyPr/>
          <a:lstStyle/>
          <a:p>
            <a:fld id="{DB552F4A-C9F0-4884-A3E0-DB074FD6FB8B}" type="datetime1">
              <a:rPr lang="en-US" smtClean="0"/>
              <a:pPr/>
              <a:t>1/31/2016</a:t>
            </a:fld>
            <a:endParaRPr lang="en-US" smtClean="0"/>
          </a:p>
        </p:txBody>
      </p:sp>
      <p:sp>
        <p:nvSpPr>
          <p:cNvPr id="140291" name="Rectangle 7"/>
          <p:cNvSpPr>
            <a:spLocks noGrp="1" noChangeArrowheads="1"/>
          </p:cNvSpPr>
          <p:nvPr>
            <p:ph type="sldNum" sz="quarter" idx="5"/>
          </p:nvPr>
        </p:nvSpPr>
        <p:spPr>
          <a:noFill/>
        </p:spPr>
        <p:txBody>
          <a:bodyPr/>
          <a:lstStyle/>
          <a:p>
            <a:fld id="{9AF95F41-C12E-4B16-A864-1EAA418CB91A}" type="slidenum">
              <a:rPr lang="ar-SA" smtClean="0"/>
              <a:pPr/>
              <a:t>44</a:t>
            </a:fld>
            <a:endParaRPr lang="en-US" smtClean="0"/>
          </a:p>
        </p:txBody>
      </p:sp>
      <p:sp>
        <p:nvSpPr>
          <p:cNvPr id="140292" name="Rectangle 2"/>
          <p:cNvSpPr>
            <a:spLocks noGrp="1" noRot="1" noChangeAspect="1" noChangeArrowheads="1" noTextEdit="1"/>
          </p:cNvSpPr>
          <p:nvPr>
            <p:ph type="sldImg"/>
          </p:nvPr>
        </p:nvSpPr>
        <p:spPr>
          <a:ln/>
        </p:spPr>
      </p:sp>
      <p:sp>
        <p:nvSpPr>
          <p:cNvPr id="140293"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066227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3"/>
          <p:cNvSpPr>
            <a:spLocks noGrp="1" noChangeArrowheads="1"/>
          </p:cNvSpPr>
          <p:nvPr>
            <p:ph type="dt" sz="quarter" idx="1"/>
          </p:nvPr>
        </p:nvSpPr>
        <p:spPr>
          <a:noFill/>
        </p:spPr>
        <p:txBody>
          <a:bodyPr/>
          <a:lstStyle/>
          <a:p>
            <a:fld id="{E8433BE8-6EC4-49CD-A835-88DD027ED843}" type="datetime1">
              <a:rPr lang="en-US" smtClean="0"/>
              <a:pPr/>
              <a:t>1/31/2016</a:t>
            </a:fld>
            <a:endParaRPr lang="en-US" smtClean="0"/>
          </a:p>
        </p:txBody>
      </p:sp>
      <p:sp>
        <p:nvSpPr>
          <p:cNvPr id="141315" name="Rectangle 7"/>
          <p:cNvSpPr>
            <a:spLocks noGrp="1" noChangeArrowheads="1"/>
          </p:cNvSpPr>
          <p:nvPr>
            <p:ph type="sldNum" sz="quarter" idx="5"/>
          </p:nvPr>
        </p:nvSpPr>
        <p:spPr>
          <a:noFill/>
        </p:spPr>
        <p:txBody>
          <a:bodyPr/>
          <a:lstStyle/>
          <a:p>
            <a:fld id="{37B05905-5DCB-4930-A9A6-271C3ED1CE78}" type="slidenum">
              <a:rPr lang="ar-SA" smtClean="0"/>
              <a:pPr/>
              <a:t>45</a:t>
            </a:fld>
            <a:endParaRPr lang="en-US" smtClean="0"/>
          </a:p>
        </p:txBody>
      </p:sp>
      <p:sp>
        <p:nvSpPr>
          <p:cNvPr id="141316" name="Rectangle 2"/>
          <p:cNvSpPr>
            <a:spLocks noGrp="1" noRot="1" noChangeAspect="1" noChangeArrowheads="1" noTextEdit="1"/>
          </p:cNvSpPr>
          <p:nvPr>
            <p:ph type="sldImg"/>
          </p:nvPr>
        </p:nvSpPr>
        <p:spPr>
          <a:ln/>
        </p:spPr>
      </p:sp>
      <p:sp>
        <p:nvSpPr>
          <p:cNvPr id="141317"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168491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3"/>
          <p:cNvSpPr>
            <a:spLocks noGrp="1" noChangeArrowheads="1"/>
          </p:cNvSpPr>
          <p:nvPr>
            <p:ph type="dt" sz="quarter" idx="1"/>
          </p:nvPr>
        </p:nvSpPr>
        <p:spPr>
          <a:noFill/>
        </p:spPr>
        <p:txBody>
          <a:bodyPr/>
          <a:lstStyle/>
          <a:p>
            <a:fld id="{DA73663E-C457-4C74-A160-2089F1FB8239}" type="datetime1">
              <a:rPr lang="en-US" smtClean="0"/>
              <a:pPr/>
              <a:t>1/31/2016</a:t>
            </a:fld>
            <a:endParaRPr lang="en-US" smtClean="0"/>
          </a:p>
        </p:txBody>
      </p:sp>
      <p:sp>
        <p:nvSpPr>
          <p:cNvPr id="142339" name="Rectangle 7"/>
          <p:cNvSpPr>
            <a:spLocks noGrp="1" noChangeArrowheads="1"/>
          </p:cNvSpPr>
          <p:nvPr>
            <p:ph type="sldNum" sz="quarter" idx="5"/>
          </p:nvPr>
        </p:nvSpPr>
        <p:spPr>
          <a:noFill/>
        </p:spPr>
        <p:txBody>
          <a:bodyPr/>
          <a:lstStyle/>
          <a:p>
            <a:fld id="{7E9B237D-A083-438A-8F2F-DC47EFCF8555}" type="slidenum">
              <a:rPr lang="ar-SA" smtClean="0"/>
              <a:pPr/>
              <a:t>46</a:t>
            </a:fld>
            <a:endParaRPr lang="en-US" smtClean="0"/>
          </a:p>
        </p:txBody>
      </p:sp>
      <p:sp>
        <p:nvSpPr>
          <p:cNvPr id="142340" name="Rectangle 2"/>
          <p:cNvSpPr>
            <a:spLocks noGrp="1" noRot="1" noChangeAspect="1" noChangeArrowheads="1" noTextEdit="1"/>
          </p:cNvSpPr>
          <p:nvPr>
            <p:ph type="sldImg"/>
          </p:nvPr>
        </p:nvSpPr>
        <p:spPr>
          <a:ln/>
        </p:spPr>
      </p:sp>
      <p:sp>
        <p:nvSpPr>
          <p:cNvPr id="14234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98833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3"/>
          <p:cNvSpPr>
            <a:spLocks noGrp="1" noChangeArrowheads="1"/>
          </p:cNvSpPr>
          <p:nvPr>
            <p:ph type="dt" sz="quarter" idx="1"/>
          </p:nvPr>
        </p:nvSpPr>
        <p:spPr>
          <a:noFill/>
        </p:spPr>
        <p:txBody>
          <a:bodyPr/>
          <a:lstStyle/>
          <a:p>
            <a:fld id="{8AF1AD53-E4A8-4EA3-BDD7-643395D09E89}" type="datetime1">
              <a:rPr lang="en-US" smtClean="0"/>
              <a:pPr/>
              <a:t>1/31/2016</a:t>
            </a:fld>
            <a:endParaRPr lang="en-US" smtClean="0"/>
          </a:p>
        </p:txBody>
      </p:sp>
      <p:sp>
        <p:nvSpPr>
          <p:cNvPr id="143363" name="Rectangle 7"/>
          <p:cNvSpPr>
            <a:spLocks noGrp="1" noChangeArrowheads="1"/>
          </p:cNvSpPr>
          <p:nvPr>
            <p:ph type="sldNum" sz="quarter" idx="5"/>
          </p:nvPr>
        </p:nvSpPr>
        <p:spPr>
          <a:noFill/>
        </p:spPr>
        <p:txBody>
          <a:bodyPr/>
          <a:lstStyle/>
          <a:p>
            <a:fld id="{F93A6CEF-436B-488E-A979-01374B72E376}" type="slidenum">
              <a:rPr lang="ar-SA" smtClean="0"/>
              <a:pPr/>
              <a:t>47</a:t>
            </a:fld>
            <a:endParaRPr lang="en-US" smtClean="0"/>
          </a:p>
        </p:txBody>
      </p:sp>
      <p:sp>
        <p:nvSpPr>
          <p:cNvPr id="143364" name="Rectangle 2"/>
          <p:cNvSpPr>
            <a:spLocks noGrp="1" noRot="1" noChangeAspect="1" noChangeArrowheads="1" noTextEdit="1"/>
          </p:cNvSpPr>
          <p:nvPr>
            <p:ph type="sldImg"/>
          </p:nvPr>
        </p:nvSpPr>
        <p:spPr>
          <a:ln/>
        </p:spPr>
      </p:sp>
      <p:sp>
        <p:nvSpPr>
          <p:cNvPr id="143365" name="Rectangle 3"/>
          <p:cNvSpPr>
            <a:spLocks noGrp="1" noChangeArrowheads="1"/>
          </p:cNvSpPr>
          <p:nvPr>
            <p:ph type="body" idx="1"/>
          </p:nvPr>
        </p:nvSpPr>
        <p:spPr>
          <a:noFill/>
          <a:ln/>
        </p:spPr>
        <p:txBody>
          <a:bodyPr/>
          <a:lstStyle/>
          <a:p>
            <a:pPr eaLnBrk="1" hangingPunct="1"/>
            <a:r>
              <a:rPr lang="en-US" smtClean="0"/>
              <a:t>This a simple MATLAB implementation of the Bisection algorithm</a:t>
            </a:r>
          </a:p>
          <a:p>
            <a:pPr eaLnBrk="1" hangingPunct="1"/>
            <a:r>
              <a:rPr lang="en-US" smtClean="0"/>
              <a:t>The first line defines the end points of the interval</a:t>
            </a:r>
          </a:p>
          <a:p>
            <a:pPr eaLnBrk="1" hangingPunct="1"/>
            <a:r>
              <a:rPr lang="en-US" smtClean="0"/>
              <a:t>In the following two lines the value of the function at the end points are evaluated</a:t>
            </a:r>
          </a:p>
          <a:p>
            <a:pPr eaLnBrk="1" hangingPunct="1"/>
            <a:r>
              <a:rPr lang="en-US" smtClean="0"/>
              <a:t>The fourth line is the start of the loop and five iterations of bisection method will be used.</a:t>
            </a:r>
          </a:p>
          <a:p>
            <a:pPr eaLnBrk="1" hangingPunct="1"/>
            <a:r>
              <a:rPr lang="en-US" smtClean="0"/>
              <a:t>In each iteration , the middle point is calculated and the value of the function at the middle point is evaluated.</a:t>
            </a:r>
          </a:p>
          <a:p>
            <a:pPr eaLnBrk="1" hangingPunct="1"/>
            <a:r>
              <a:rPr lang="en-US" smtClean="0"/>
              <a:t>Followed by a test to determine the new interval.</a:t>
            </a:r>
          </a:p>
          <a:p>
            <a:pPr eaLnBrk="1" hangingPunct="1"/>
            <a:r>
              <a:rPr lang="en-US" smtClean="0"/>
              <a:t>The procedure is repeated five times</a:t>
            </a:r>
          </a:p>
          <a:p>
            <a:pPr eaLnBrk="1" hangingPunct="1"/>
            <a:endParaRPr lang="en-US" smtClean="0"/>
          </a:p>
          <a:p>
            <a:pPr eaLnBrk="1" hangingPunct="1"/>
            <a:endParaRPr lang="en-US" smtClean="0"/>
          </a:p>
        </p:txBody>
      </p:sp>
    </p:spTree>
    <p:extLst>
      <p:ext uri="{BB962C8B-B14F-4D97-AF65-F5344CB8AC3E}">
        <p14:creationId xmlns:p14="http://schemas.microsoft.com/office/powerpoint/2010/main" val="25025633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3"/>
          <p:cNvSpPr>
            <a:spLocks noGrp="1" noChangeArrowheads="1"/>
          </p:cNvSpPr>
          <p:nvPr>
            <p:ph type="dt" sz="quarter" idx="1"/>
          </p:nvPr>
        </p:nvSpPr>
        <p:spPr>
          <a:noFill/>
        </p:spPr>
        <p:txBody>
          <a:bodyPr/>
          <a:lstStyle/>
          <a:p>
            <a:fld id="{ECBBB831-8767-459E-9FCC-2F643174F3D7}" type="datetime1">
              <a:rPr lang="en-US" smtClean="0"/>
              <a:pPr/>
              <a:t>1/31/2016</a:t>
            </a:fld>
            <a:endParaRPr lang="en-US" smtClean="0"/>
          </a:p>
        </p:txBody>
      </p:sp>
      <p:sp>
        <p:nvSpPr>
          <p:cNvPr id="144387" name="Rectangle 7"/>
          <p:cNvSpPr>
            <a:spLocks noGrp="1" noChangeArrowheads="1"/>
          </p:cNvSpPr>
          <p:nvPr>
            <p:ph type="sldNum" sz="quarter" idx="5"/>
          </p:nvPr>
        </p:nvSpPr>
        <p:spPr>
          <a:noFill/>
        </p:spPr>
        <p:txBody>
          <a:bodyPr/>
          <a:lstStyle/>
          <a:p>
            <a:fld id="{8A411CE1-D6DF-48B5-9759-31948743A85B}" type="slidenum">
              <a:rPr lang="ar-SA" smtClean="0"/>
              <a:pPr/>
              <a:t>48</a:t>
            </a:fld>
            <a:endParaRPr lang="en-US" smtClean="0"/>
          </a:p>
        </p:txBody>
      </p:sp>
      <p:sp>
        <p:nvSpPr>
          <p:cNvPr id="144388" name="Rectangle 2"/>
          <p:cNvSpPr>
            <a:spLocks noGrp="1" noRot="1" noChangeAspect="1" noChangeArrowheads="1" noTextEdit="1"/>
          </p:cNvSpPr>
          <p:nvPr>
            <p:ph type="sldImg"/>
          </p:nvPr>
        </p:nvSpPr>
        <p:spPr>
          <a:ln/>
        </p:spPr>
      </p:sp>
      <p:sp>
        <p:nvSpPr>
          <p:cNvPr id="14438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988616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3"/>
          <p:cNvSpPr>
            <a:spLocks noGrp="1" noChangeArrowheads="1"/>
          </p:cNvSpPr>
          <p:nvPr>
            <p:ph type="dt" sz="quarter" idx="1"/>
          </p:nvPr>
        </p:nvSpPr>
        <p:spPr>
          <a:noFill/>
        </p:spPr>
        <p:txBody>
          <a:bodyPr/>
          <a:lstStyle/>
          <a:p>
            <a:fld id="{F7193832-CEF7-4495-90BE-2477A9330635}" type="datetime1">
              <a:rPr lang="en-US" smtClean="0"/>
              <a:pPr/>
              <a:t>1/31/2016</a:t>
            </a:fld>
            <a:endParaRPr lang="en-US" smtClean="0"/>
          </a:p>
        </p:txBody>
      </p:sp>
      <p:sp>
        <p:nvSpPr>
          <p:cNvPr id="145411" name="Rectangle 7"/>
          <p:cNvSpPr>
            <a:spLocks noGrp="1" noChangeArrowheads="1"/>
          </p:cNvSpPr>
          <p:nvPr>
            <p:ph type="sldNum" sz="quarter" idx="5"/>
          </p:nvPr>
        </p:nvSpPr>
        <p:spPr>
          <a:noFill/>
        </p:spPr>
        <p:txBody>
          <a:bodyPr/>
          <a:lstStyle/>
          <a:p>
            <a:fld id="{784A651E-05F6-4CDC-BDBE-40059AA76834}" type="slidenum">
              <a:rPr lang="ar-SA" smtClean="0"/>
              <a:pPr/>
              <a:t>49</a:t>
            </a:fld>
            <a:endParaRPr lang="en-US" smtClean="0"/>
          </a:p>
        </p:txBody>
      </p:sp>
      <p:sp>
        <p:nvSpPr>
          <p:cNvPr id="145412" name="Rectangle 2"/>
          <p:cNvSpPr>
            <a:spLocks noGrp="1" noRot="1" noChangeAspect="1" noChangeArrowheads="1" noTextEdit="1"/>
          </p:cNvSpPr>
          <p:nvPr>
            <p:ph type="sldImg"/>
          </p:nvPr>
        </p:nvSpPr>
        <p:spPr>
          <a:ln/>
        </p:spPr>
      </p:sp>
      <p:sp>
        <p:nvSpPr>
          <p:cNvPr id="145413"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36755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Grp="1" noChangeArrowheads="1"/>
          </p:cNvSpPr>
          <p:nvPr>
            <p:ph type="dt" sz="quarter" idx="1"/>
          </p:nvPr>
        </p:nvSpPr>
        <p:spPr>
          <a:noFill/>
        </p:spPr>
        <p:txBody>
          <a:bodyPr/>
          <a:lstStyle/>
          <a:p>
            <a:fld id="{D082FD66-8CED-4316-A4DE-7F83FA204F13}" type="datetime1">
              <a:rPr lang="en-US" smtClean="0"/>
              <a:pPr/>
              <a:t>1/31/2016</a:t>
            </a:fld>
            <a:endParaRPr lang="en-US" smtClean="0"/>
          </a:p>
        </p:txBody>
      </p:sp>
      <p:sp>
        <p:nvSpPr>
          <p:cNvPr id="100355" name="Rectangle 7"/>
          <p:cNvSpPr>
            <a:spLocks noGrp="1" noChangeArrowheads="1"/>
          </p:cNvSpPr>
          <p:nvPr>
            <p:ph type="sldNum" sz="quarter" idx="5"/>
          </p:nvPr>
        </p:nvSpPr>
        <p:spPr>
          <a:noFill/>
        </p:spPr>
        <p:txBody>
          <a:bodyPr/>
          <a:lstStyle/>
          <a:p>
            <a:fld id="{DD9C686F-95B6-4AE5-B7EC-FB80C9539E15}" type="slidenum">
              <a:rPr lang="ar-SA" smtClean="0"/>
              <a:pPr/>
              <a:t>5</a:t>
            </a:fld>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297353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3"/>
          <p:cNvSpPr>
            <a:spLocks noGrp="1" noChangeArrowheads="1"/>
          </p:cNvSpPr>
          <p:nvPr>
            <p:ph type="dt" sz="quarter" idx="1"/>
          </p:nvPr>
        </p:nvSpPr>
        <p:spPr>
          <a:noFill/>
        </p:spPr>
        <p:txBody>
          <a:bodyPr/>
          <a:lstStyle/>
          <a:p>
            <a:fld id="{C567D94B-8EA1-4C8A-A19B-E79E6EB3B07C}" type="datetime1">
              <a:rPr lang="en-US" smtClean="0"/>
              <a:pPr/>
              <a:t>1/31/2016</a:t>
            </a:fld>
            <a:endParaRPr lang="en-US" smtClean="0"/>
          </a:p>
        </p:txBody>
      </p:sp>
      <p:sp>
        <p:nvSpPr>
          <p:cNvPr id="146435" name="Rectangle 7"/>
          <p:cNvSpPr>
            <a:spLocks noGrp="1" noChangeArrowheads="1"/>
          </p:cNvSpPr>
          <p:nvPr>
            <p:ph type="sldNum" sz="quarter" idx="5"/>
          </p:nvPr>
        </p:nvSpPr>
        <p:spPr>
          <a:noFill/>
        </p:spPr>
        <p:txBody>
          <a:bodyPr/>
          <a:lstStyle/>
          <a:p>
            <a:fld id="{8ADB77BF-A160-4832-BB41-839DF7DE97E0}" type="slidenum">
              <a:rPr lang="ar-SA" smtClean="0"/>
              <a:pPr/>
              <a:t>50</a:t>
            </a:fld>
            <a:endParaRPr lang="en-US" smtClean="0"/>
          </a:p>
        </p:txBody>
      </p:sp>
      <p:sp>
        <p:nvSpPr>
          <p:cNvPr id="146436" name="Rectangle 2"/>
          <p:cNvSpPr>
            <a:spLocks noGrp="1" noRot="1" noChangeAspect="1" noChangeArrowheads="1" noTextEdit="1"/>
          </p:cNvSpPr>
          <p:nvPr>
            <p:ph type="sldImg"/>
          </p:nvPr>
        </p:nvSpPr>
        <p:spPr>
          <a:ln/>
        </p:spPr>
      </p:sp>
      <p:sp>
        <p:nvSpPr>
          <p:cNvPr id="146437"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8619922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3"/>
          <p:cNvSpPr>
            <a:spLocks noGrp="1" noChangeArrowheads="1"/>
          </p:cNvSpPr>
          <p:nvPr>
            <p:ph type="dt" sz="quarter" idx="1"/>
          </p:nvPr>
        </p:nvSpPr>
        <p:spPr>
          <a:noFill/>
        </p:spPr>
        <p:txBody>
          <a:bodyPr/>
          <a:lstStyle/>
          <a:p>
            <a:fld id="{215610CD-3558-43E3-8A39-2892375A1326}" type="datetime1">
              <a:rPr lang="en-US" smtClean="0"/>
              <a:pPr/>
              <a:t>1/31/2016</a:t>
            </a:fld>
            <a:endParaRPr lang="en-US" smtClean="0"/>
          </a:p>
        </p:txBody>
      </p:sp>
      <p:sp>
        <p:nvSpPr>
          <p:cNvPr id="147459" name="Rectangle 7"/>
          <p:cNvSpPr>
            <a:spLocks noGrp="1" noChangeArrowheads="1"/>
          </p:cNvSpPr>
          <p:nvPr>
            <p:ph type="sldNum" sz="quarter" idx="5"/>
          </p:nvPr>
        </p:nvSpPr>
        <p:spPr>
          <a:noFill/>
        </p:spPr>
        <p:txBody>
          <a:bodyPr/>
          <a:lstStyle/>
          <a:p>
            <a:fld id="{E9DF5B06-D830-466D-96A6-B01853F8425F}" type="slidenum">
              <a:rPr lang="ar-SA" smtClean="0"/>
              <a:pPr/>
              <a:t>51</a:t>
            </a:fld>
            <a:endParaRPr lang="en-US" smtClean="0"/>
          </a:p>
        </p:txBody>
      </p:sp>
      <p:sp>
        <p:nvSpPr>
          <p:cNvPr id="147460" name="Rectangle 2"/>
          <p:cNvSpPr>
            <a:spLocks noGrp="1" noRot="1" noChangeAspect="1" noChangeArrowheads="1" noTextEdit="1"/>
          </p:cNvSpPr>
          <p:nvPr>
            <p:ph type="sldImg"/>
          </p:nvPr>
        </p:nvSpPr>
        <p:spPr>
          <a:ln/>
        </p:spPr>
      </p:sp>
      <p:sp>
        <p:nvSpPr>
          <p:cNvPr id="14746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855230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3"/>
          <p:cNvSpPr>
            <a:spLocks noGrp="1" noChangeArrowheads="1"/>
          </p:cNvSpPr>
          <p:nvPr>
            <p:ph type="dt" sz="quarter" idx="1"/>
          </p:nvPr>
        </p:nvSpPr>
        <p:spPr>
          <a:noFill/>
        </p:spPr>
        <p:txBody>
          <a:bodyPr/>
          <a:lstStyle/>
          <a:p>
            <a:fld id="{0323C97E-35D8-4C04-A11C-F057787D719F}" type="datetime1">
              <a:rPr lang="en-US" smtClean="0"/>
              <a:pPr/>
              <a:t>1/31/2016</a:t>
            </a:fld>
            <a:endParaRPr lang="en-US" smtClean="0"/>
          </a:p>
        </p:txBody>
      </p:sp>
      <p:sp>
        <p:nvSpPr>
          <p:cNvPr id="148483" name="Rectangle 7"/>
          <p:cNvSpPr>
            <a:spLocks noGrp="1" noChangeArrowheads="1"/>
          </p:cNvSpPr>
          <p:nvPr>
            <p:ph type="sldNum" sz="quarter" idx="5"/>
          </p:nvPr>
        </p:nvSpPr>
        <p:spPr>
          <a:noFill/>
        </p:spPr>
        <p:txBody>
          <a:bodyPr/>
          <a:lstStyle/>
          <a:p>
            <a:fld id="{B9C32325-C514-4564-8DA7-551BE12D3498}" type="slidenum">
              <a:rPr lang="ar-SA" smtClean="0"/>
              <a:pPr/>
              <a:t>52</a:t>
            </a:fld>
            <a:endParaRPr lang="en-US" smtClean="0"/>
          </a:p>
        </p:txBody>
      </p:sp>
      <p:sp>
        <p:nvSpPr>
          <p:cNvPr id="148484" name="Rectangle 2"/>
          <p:cNvSpPr>
            <a:spLocks noGrp="1" noRot="1" noChangeAspect="1" noChangeArrowheads="1" noTextEdit="1"/>
          </p:cNvSpPr>
          <p:nvPr>
            <p:ph type="sldImg"/>
          </p:nvPr>
        </p:nvSpPr>
        <p:spPr>
          <a:ln/>
        </p:spPr>
      </p:sp>
      <p:sp>
        <p:nvSpPr>
          <p:cNvPr id="14848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327274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3"/>
          <p:cNvSpPr>
            <a:spLocks noGrp="1" noChangeArrowheads="1"/>
          </p:cNvSpPr>
          <p:nvPr>
            <p:ph type="dt" sz="quarter" idx="1"/>
          </p:nvPr>
        </p:nvSpPr>
        <p:spPr>
          <a:noFill/>
        </p:spPr>
        <p:txBody>
          <a:bodyPr/>
          <a:lstStyle/>
          <a:p>
            <a:fld id="{003D3C1F-DFE6-4CD6-A366-3669A55C06C6}" type="datetime1">
              <a:rPr lang="en-US" smtClean="0"/>
              <a:pPr/>
              <a:t>1/31/2016</a:t>
            </a:fld>
            <a:endParaRPr lang="en-US" smtClean="0"/>
          </a:p>
        </p:txBody>
      </p:sp>
      <p:sp>
        <p:nvSpPr>
          <p:cNvPr id="149507" name="Rectangle 7"/>
          <p:cNvSpPr>
            <a:spLocks noGrp="1" noChangeArrowheads="1"/>
          </p:cNvSpPr>
          <p:nvPr>
            <p:ph type="sldNum" sz="quarter" idx="5"/>
          </p:nvPr>
        </p:nvSpPr>
        <p:spPr>
          <a:noFill/>
        </p:spPr>
        <p:txBody>
          <a:bodyPr/>
          <a:lstStyle/>
          <a:p>
            <a:fld id="{C2C37EFC-6439-4866-B26D-79A26BC1E639}" type="slidenum">
              <a:rPr lang="ar-SA" smtClean="0"/>
              <a:pPr/>
              <a:t>53</a:t>
            </a:fld>
            <a:endParaRPr lang="en-US" smtClean="0"/>
          </a:p>
        </p:txBody>
      </p:sp>
      <p:sp>
        <p:nvSpPr>
          <p:cNvPr id="149508" name="Rectangle 2"/>
          <p:cNvSpPr>
            <a:spLocks noGrp="1" noRot="1" noChangeAspect="1" noChangeArrowheads="1" noTextEdit="1"/>
          </p:cNvSpPr>
          <p:nvPr>
            <p:ph type="sldImg"/>
          </p:nvPr>
        </p:nvSpPr>
        <p:spPr>
          <a:ln/>
        </p:spPr>
      </p:sp>
      <p:sp>
        <p:nvSpPr>
          <p:cNvPr id="14950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2308299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3"/>
          <p:cNvSpPr>
            <a:spLocks noGrp="1" noChangeArrowheads="1"/>
          </p:cNvSpPr>
          <p:nvPr>
            <p:ph type="dt" sz="quarter" idx="1"/>
          </p:nvPr>
        </p:nvSpPr>
        <p:spPr>
          <a:noFill/>
        </p:spPr>
        <p:txBody>
          <a:bodyPr/>
          <a:lstStyle/>
          <a:p>
            <a:fld id="{C63E8859-AA9A-469F-B546-E669EC0CE163}" type="datetime1">
              <a:rPr lang="en-US" smtClean="0"/>
              <a:pPr/>
              <a:t>1/31/2016</a:t>
            </a:fld>
            <a:endParaRPr lang="en-US" smtClean="0"/>
          </a:p>
        </p:txBody>
      </p:sp>
      <p:sp>
        <p:nvSpPr>
          <p:cNvPr id="150531" name="Rectangle 7"/>
          <p:cNvSpPr>
            <a:spLocks noGrp="1" noChangeArrowheads="1"/>
          </p:cNvSpPr>
          <p:nvPr>
            <p:ph type="sldNum" sz="quarter" idx="5"/>
          </p:nvPr>
        </p:nvSpPr>
        <p:spPr>
          <a:noFill/>
        </p:spPr>
        <p:txBody>
          <a:bodyPr/>
          <a:lstStyle/>
          <a:p>
            <a:fld id="{DCF1D7CD-2D03-4C63-9219-A97216F1500A}" type="slidenum">
              <a:rPr lang="ar-SA" smtClean="0"/>
              <a:pPr/>
              <a:t>54</a:t>
            </a:fld>
            <a:endParaRPr lang="en-US" smtClean="0"/>
          </a:p>
        </p:txBody>
      </p:sp>
      <p:sp>
        <p:nvSpPr>
          <p:cNvPr id="150532" name="Rectangle 2"/>
          <p:cNvSpPr>
            <a:spLocks noGrp="1" noRot="1" noChangeAspect="1" noChangeArrowheads="1" noTextEdit="1"/>
          </p:cNvSpPr>
          <p:nvPr>
            <p:ph type="sldImg"/>
          </p:nvPr>
        </p:nvSpPr>
        <p:spPr>
          <a:ln/>
        </p:spPr>
      </p:sp>
      <p:sp>
        <p:nvSpPr>
          <p:cNvPr id="150533"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9970868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3"/>
          <p:cNvSpPr>
            <a:spLocks noGrp="1" noChangeArrowheads="1"/>
          </p:cNvSpPr>
          <p:nvPr>
            <p:ph type="dt" sz="quarter" idx="1"/>
          </p:nvPr>
        </p:nvSpPr>
        <p:spPr>
          <a:noFill/>
        </p:spPr>
        <p:txBody>
          <a:bodyPr/>
          <a:lstStyle/>
          <a:p>
            <a:fld id="{A8C2DC24-988F-449D-BBA8-1CBB60CFC40E}" type="datetime1">
              <a:rPr lang="en-US" smtClean="0"/>
              <a:pPr/>
              <a:t>1/31/2016</a:t>
            </a:fld>
            <a:endParaRPr lang="en-US" smtClean="0"/>
          </a:p>
        </p:txBody>
      </p:sp>
      <p:sp>
        <p:nvSpPr>
          <p:cNvPr id="151555" name="Rectangle 7"/>
          <p:cNvSpPr>
            <a:spLocks noGrp="1" noChangeArrowheads="1"/>
          </p:cNvSpPr>
          <p:nvPr>
            <p:ph type="sldNum" sz="quarter" idx="5"/>
          </p:nvPr>
        </p:nvSpPr>
        <p:spPr>
          <a:noFill/>
        </p:spPr>
        <p:txBody>
          <a:bodyPr/>
          <a:lstStyle/>
          <a:p>
            <a:fld id="{52F49EC7-2CAE-49F6-A902-B695EC93054E}" type="slidenum">
              <a:rPr lang="ar-SA" smtClean="0"/>
              <a:pPr/>
              <a:t>55</a:t>
            </a:fld>
            <a:endParaRPr lang="en-US" smtClean="0"/>
          </a:p>
        </p:txBody>
      </p:sp>
      <p:sp>
        <p:nvSpPr>
          <p:cNvPr id="151556" name="Rectangle 2"/>
          <p:cNvSpPr>
            <a:spLocks noGrp="1" noRot="1" noChangeAspect="1" noChangeArrowheads="1" noTextEdit="1"/>
          </p:cNvSpPr>
          <p:nvPr>
            <p:ph type="sldImg"/>
          </p:nvPr>
        </p:nvSpPr>
        <p:spPr>
          <a:ln/>
        </p:spPr>
      </p:sp>
      <p:sp>
        <p:nvSpPr>
          <p:cNvPr id="151557"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3207586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3"/>
          <p:cNvSpPr>
            <a:spLocks noGrp="1" noChangeArrowheads="1"/>
          </p:cNvSpPr>
          <p:nvPr>
            <p:ph type="dt" sz="quarter" idx="1"/>
          </p:nvPr>
        </p:nvSpPr>
        <p:spPr>
          <a:noFill/>
        </p:spPr>
        <p:txBody>
          <a:bodyPr/>
          <a:lstStyle/>
          <a:p>
            <a:fld id="{35BF822F-1076-48FC-93A2-2872C461153A}" type="datetime1">
              <a:rPr lang="en-US" smtClean="0"/>
              <a:pPr/>
              <a:t>1/31/2016</a:t>
            </a:fld>
            <a:endParaRPr lang="en-US" smtClean="0"/>
          </a:p>
        </p:txBody>
      </p:sp>
      <p:sp>
        <p:nvSpPr>
          <p:cNvPr id="152579" name="Rectangle 7"/>
          <p:cNvSpPr>
            <a:spLocks noGrp="1" noChangeArrowheads="1"/>
          </p:cNvSpPr>
          <p:nvPr>
            <p:ph type="sldNum" sz="quarter" idx="5"/>
          </p:nvPr>
        </p:nvSpPr>
        <p:spPr>
          <a:noFill/>
        </p:spPr>
        <p:txBody>
          <a:bodyPr/>
          <a:lstStyle/>
          <a:p>
            <a:fld id="{E861C0C0-A967-40F4-A8F1-461021D08DD8}" type="slidenum">
              <a:rPr lang="ar-SA" smtClean="0"/>
              <a:pPr/>
              <a:t>56</a:t>
            </a:fld>
            <a:endParaRPr lang="en-US" smtClean="0"/>
          </a:p>
        </p:txBody>
      </p:sp>
      <p:sp>
        <p:nvSpPr>
          <p:cNvPr id="152580" name="Rectangle 2"/>
          <p:cNvSpPr>
            <a:spLocks noGrp="1" noRot="1" noChangeAspect="1" noChangeArrowheads="1" noTextEdit="1"/>
          </p:cNvSpPr>
          <p:nvPr>
            <p:ph type="sldImg"/>
          </p:nvPr>
        </p:nvSpPr>
        <p:spPr>
          <a:ln/>
        </p:spPr>
      </p:sp>
      <p:sp>
        <p:nvSpPr>
          <p:cNvPr id="15258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203908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3"/>
          <p:cNvSpPr>
            <a:spLocks noGrp="1" noChangeArrowheads="1"/>
          </p:cNvSpPr>
          <p:nvPr>
            <p:ph type="dt" sz="quarter" idx="1"/>
          </p:nvPr>
        </p:nvSpPr>
        <p:spPr>
          <a:noFill/>
        </p:spPr>
        <p:txBody>
          <a:bodyPr/>
          <a:lstStyle/>
          <a:p>
            <a:fld id="{9BF4FEA9-5C63-4144-9D31-D2F24E1CE5EE}" type="datetime1">
              <a:rPr lang="en-US" smtClean="0"/>
              <a:pPr/>
              <a:t>1/31/2016</a:t>
            </a:fld>
            <a:endParaRPr lang="en-US" smtClean="0"/>
          </a:p>
        </p:txBody>
      </p:sp>
      <p:sp>
        <p:nvSpPr>
          <p:cNvPr id="153603" name="Rectangle 7"/>
          <p:cNvSpPr>
            <a:spLocks noGrp="1" noChangeArrowheads="1"/>
          </p:cNvSpPr>
          <p:nvPr>
            <p:ph type="sldNum" sz="quarter" idx="5"/>
          </p:nvPr>
        </p:nvSpPr>
        <p:spPr>
          <a:noFill/>
        </p:spPr>
        <p:txBody>
          <a:bodyPr/>
          <a:lstStyle/>
          <a:p>
            <a:fld id="{090884AB-AEDF-4620-8426-61E0CBD6F56D}" type="slidenum">
              <a:rPr lang="ar-SA" smtClean="0"/>
              <a:pPr/>
              <a:t>58</a:t>
            </a:fld>
            <a:endParaRPr lang="en-US" smtClean="0"/>
          </a:p>
        </p:txBody>
      </p:sp>
      <p:sp>
        <p:nvSpPr>
          <p:cNvPr id="153604" name="Rectangle 2"/>
          <p:cNvSpPr>
            <a:spLocks noGrp="1" noRot="1" noChangeAspect="1" noChangeArrowheads="1" noTextEdit="1"/>
          </p:cNvSpPr>
          <p:nvPr>
            <p:ph type="sldImg"/>
          </p:nvPr>
        </p:nvSpPr>
        <p:spPr>
          <a:ln/>
        </p:spPr>
      </p:sp>
      <p:sp>
        <p:nvSpPr>
          <p:cNvPr id="15360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631572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3"/>
          <p:cNvSpPr>
            <a:spLocks noGrp="1" noChangeArrowheads="1"/>
          </p:cNvSpPr>
          <p:nvPr>
            <p:ph type="dt" sz="quarter" idx="1"/>
          </p:nvPr>
        </p:nvSpPr>
        <p:spPr>
          <a:noFill/>
        </p:spPr>
        <p:txBody>
          <a:bodyPr/>
          <a:lstStyle/>
          <a:p>
            <a:fld id="{BC42ADD4-922A-4DDF-ADA7-FAACBF388542}" type="datetime1">
              <a:rPr lang="en-US" smtClean="0"/>
              <a:pPr/>
              <a:t>1/31/2016</a:t>
            </a:fld>
            <a:endParaRPr lang="en-US" smtClean="0"/>
          </a:p>
        </p:txBody>
      </p:sp>
      <p:sp>
        <p:nvSpPr>
          <p:cNvPr id="154627" name="Rectangle 7"/>
          <p:cNvSpPr>
            <a:spLocks noGrp="1" noChangeArrowheads="1"/>
          </p:cNvSpPr>
          <p:nvPr>
            <p:ph type="sldNum" sz="quarter" idx="5"/>
          </p:nvPr>
        </p:nvSpPr>
        <p:spPr>
          <a:noFill/>
        </p:spPr>
        <p:txBody>
          <a:bodyPr/>
          <a:lstStyle/>
          <a:p>
            <a:fld id="{FABB913B-B110-45AD-95A4-212685A559A2}" type="slidenum">
              <a:rPr lang="ar-SA" smtClean="0"/>
              <a:pPr/>
              <a:t>59</a:t>
            </a:fld>
            <a:endParaRPr lang="en-US" smtClean="0"/>
          </a:p>
        </p:txBody>
      </p:sp>
      <p:sp>
        <p:nvSpPr>
          <p:cNvPr id="154628" name="Rectangle 2"/>
          <p:cNvSpPr>
            <a:spLocks noGrp="1" noRot="1" noChangeAspect="1" noChangeArrowheads="1" noTextEdit="1"/>
          </p:cNvSpPr>
          <p:nvPr>
            <p:ph type="sldImg"/>
          </p:nvPr>
        </p:nvSpPr>
        <p:spPr>
          <a:ln/>
        </p:spPr>
      </p:sp>
      <p:sp>
        <p:nvSpPr>
          <p:cNvPr id="15462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64286592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3"/>
          <p:cNvSpPr>
            <a:spLocks noGrp="1" noChangeArrowheads="1"/>
          </p:cNvSpPr>
          <p:nvPr>
            <p:ph type="dt" sz="quarter" idx="1"/>
          </p:nvPr>
        </p:nvSpPr>
        <p:spPr>
          <a:noFill/>
        </p:spPr>
        <p:txBody>
          <a:bodyPr/>
          <a:lstStyle/>
          <a:p>
            <a:fld id="{0F5C6E62-9F4D-4341-8FD9-3DD6326975C4}" type="datetime1">
              <a:rPr lang="en-US" smtClean="0"/>
              <a:pPr/>
              <a:t>1/31/2016</a:t>
            </a:fld>
            <a:endParaRPr lang="en-US" smtClean="0"/>
          </a:p>
        </p:txBody>
      </p:sp>
      <p:sp>
        <p:nvSpPr>
          <p:cNvPr id="155651" name="Rectangle 7"/>
          <p:cNvSpPr>
            <a:spLocks noGrp="1" noChangeArrowheads="1"/>
          </p:cNvSpPr>
          <p:nvPr>
            <p:ph type="sldNum" sz="quarter" idx="5"/>
          </p:nvPr>
        </p:nvSpPr>
        <p:spPr>
          <a:noFill/>
        </p:spPr>
        <p:txBody>
          <a:bodyPr/>
          <a:lstStyle/>
          <a:p>
            <a:fld id="{36F9431C-35AB-4257-8C09-7B936EF82EAE}" type="slidenum">
              <a:rPr lang="ar-SA" smtClean="0"/>
              <a:pPr/>
              <a:t>60</a:t>
            </a:fld>
            <a:endParaRPr lang="en-US" smtClean="0"/>
          </a:p>
        </p:txBody>
      </p:sp>
      <p:sp>
        <p:nvSpPr>
          <p:cNvPr id="155652" name="Rectangle 2"/>
          <p:cNvSpPr>
            <a:spLocks noGrp="1" noRot="1" noChangeAspect="1" noChangeArrowheads="1" noTextEdit="1"/>
          </p:cNvSpPr>
          <p:nvPr>
            <p:ph type="sldImg"/>
          </p:nvPr>
        </p:nvSpPr>
        <p:spPr>
          <a:ln/>
        </p:spPr>
      </p:sp>
      <p:sp>
        <p:nvSpPr>
          <p:cNvPr id="155653"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924719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p:cNvSpPr>
            <a:spLocks noGrp="1" noChangeArrowheads="1"/>
          </p:cNvSpPr>
          <p:nvPr>
            <p:ph type="dt" sz="quarter" idx="1"/>
          </p:nvPr>
        </p:nvSpPr>
        <p:spPr>
          <a:noFill/>
        </p:spPr>
        <p:txBody>
          <a:bodyPr/>
          <a:lstStyle/>
          <a:p>
            <a:fld id="{7B9AEDEF-4C5D-437C-A1A2-0E4F789FF113}" type="datetime1">
              <a:rPr lang="en-US" smtClean="0"/>
              <a:pPr/>
              <a:t>1/31/2016</a:t>
            </a:fld>
            <a:endParaRPr lang="en-US" smtClean="0"/>
          </a:p>
        </p:txBody>
      </p:sp>
      <p:sp>
        <p:nvSpPr>
          <p:cNvPr id="101379" name="Rectangle 7"/>
          <p:cNvSpPr>
            <a:spLocks noGrp="1" noChangeArrowheads="1"/>
          </p:cNvSpPr>
          <p:nvPr>
            <p:ph type="sldNum" sz="quarter" idx="5"/>
          </p:nvPr>
        </p:nvSpPr>
        <p:spPr>
          <a:noFill/>
        </p:spPr>
        <p:txBody>
          <a:bodyPr/>
          <a:lstStyle/>
          <a:p>
            <a:fld id="{EA426872-BC1A-4EBE-BFB4-CB52AECA3D04}" type="slidenum">
              <a:rPr lang="ar-SA" smtClean="0"/>
              <a:pPr/>
              <a:t>6</a:t>
            </a:fld>
            <a:endParaRPr lang="en-US" smtClean="0"/>
          </a:p>
        </p:txBody>
      </p:sp>
      <p:sp>
        <p:nvSpPr>
          <p:cNvPr id="101380" name="Rectangle 2"/>
          <p:cNvSpPr>
            <a:spLocks noGrp="1" noRot="1" noChangeAspect="1" noChangeArrowheads="1" noTextEdit="1"/>
          </p:cNvSpPr>
          <p:nvPr>
            <p:ph type="sldImg"/>
          </p:nvPr>
        </p:nvSpPr>
        <p:spPr>
          <a:ln/>
        </p:spPr>
      </p:sp>
      <p:sp>
        <p:nvSpPr>
          <p:cNvPr id="10138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1378544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3"/>
          <p:cNvSpPr>
            <a:spLocks noGrp="1" noChangeArrowheads="1"/>
          </p:cNvSpPr>
          <p:nvPr>
            <p:ph type="dt" sz="quarter" idx="1"/>
          </p:nvPr>
        </p:nvSpPr>
        <p:spPr>
          <a:noFill/>
        </p:spPr>
        <p:txBody>
          <a:bodyPr/>
          <a:lstStyle/>
          <a:p>
            <a:fld id="{8641F9B5-BA2B-44CE-993B-F2EB3C0533E9}" type="datetime1">
              <a:rPr lang="en-US" smtClean="0"/>
              <a:pPr/>
              <a:t>1/31/2016</a:t>
            </a:fld>
            <a:endParaRPr lang="en-US" smtClean="0"/>
          </a:p>
        </p:txBody>
      </p:sp>
      <p:sp>
        <p:nvSpPr>
          <p:cNvPr id="156675" name="Rectangle 7"/>
          <p:cNvSpPr>
            <a:spLocks noGrp="1" noChangeArrowheads="1"/>
          </p:cNvSpPr>
          <p:nvPr>
            <p:ph type="sldNum" sz="quarter" idx="5"/>
          </p:nvPr>
        </p:nvSpPr>
        <p:spPr>
          <a:noFill/>
        </p:spPr>
        <p:txBody>
          <a:bodyPr/>
          <a:lstStyle/>
          <a:p>
            <a:fld id="{E1F3E99A-6692-4A2F-A824-56840DEF4716}" type="slidenum">
              <a:rPr lang="ar-SA" smtClean="0"/>
              <a:pPr/>
              <a:t>62</a:t>
            </a:fld>
            <a:endParaRPr lang="en-US" smtClean="0"/>
          </a:p>
        </p:txBody>
      </p:sp>
      <p:sp>
        <p:nvSpPr>
          <p:cNvPr id="156676" name="Rectangle 2"/>
          <p:cNvSpPr>
            <a:spLocks noGrp="1" noRot="1" noChangeAspect="1" noChangeArrowheads="1" noTextEdit="1"/>
          </p:cNvSpPr>
          <p:nvPr>
            <p:ph type="sldImg"/>
          </p:nvPr>
        </p:nvSpPr>
        <p:spPr>
          <a:ln/>
        </p:spPr>
      </p:sp>
      <p:sp>
        <p:nvSpPr>
          <p:cNvPr id="156677"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113848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3"/>
          <p:cNvSpPr>
            <a:spLocks noGrp="1" noChangeArrowheads="1"/>
          </p:cNvSpPr>
          <p:nvPr>
            <p:ph type="dt" sz="quarter" idx="1"/>
          </p:nvPr>
        </p:nvSpPr>
        <p:spPr>
          <a:noFill/>
        </p:spPr>
        <p:txBody>
          <a:bodyPr/>
          <a:lstStyle/>
          <a:p>
            <a:fld id="{A381C1EA-5C8C-45B3-82E4-1A1D39D86C1D}" type="datetime1">
              <a:rPr lang="en-US" smtClean="0"/>
              <a:pPr/>
              <a:t>1/31/2016</a:t>
            </a:fld>
            <a:endParaRPr lang="en-US" smtClean="0"/>
          </a:p>
        </p:txBody>
      </p:sp>
      <p:sp>
        <p:nvSpPr>
          <p:cNvPr id="157699" name="Rectangle 7"/>
          <p:cNvSpPr>
            <a:spLocks noGrp="1" noChangeArrowheads="1"/>
          </p:cNvSpPr>
          <p:nvPr>
            <p:ph type="sldNum" sz="quarter" idx="5"/>
          </p:nvPr>
        </p:nvSpPr>
        <p:spPr>
          <a:noFill/>
        </p:spPr>
        <p:txBody>
          <a:bodyPr/>
          <a:lstStyle/>
          <a:p>
            <a:fld id="{8219A2A5-797E-475D-8908-0AC5C6F5D1D8}" type="slidenum">
              <a:rPr lang="ar-SA" smtClean="0"/>
              <a:pPr/>
              <a:t>63</a:t>
            </a:fld>
            <a:endParaRPr lang="en-US" smtClean="0"/>
          </a:p>
        </p:txBody>
      </p:sp>
      <p:sp>
        <p:nvSpPr>
          <p:cNvPr id="157700" name="Rectangle 2"/>
          <p:cNvSpPr>
            <a:spLocks noGrp="1" noRot="1" noChangeAspect="1" noChangeArrowheads="1" noTextEdit="1"/>
          </p:cNvSpPr>
          <p:nvPr>
            <p:ph type="sldImg"/>
          </p:nvPr>
        </p:nvSpPr>
        <p:spPr>
          <a:ln/>
        </p:spPr>
      </p:sp>
      <p:sp>
        <p:nvSpPr>
          <p:cNvPr id="15770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3560363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Grp="1" noChangeArrowheads="1"/>
          </p:cNvSpPr>
          <p:nvPr>
            <p:ph type="dt" sz="quarter" idx="1"/>
          </p:nvPr>
        </p:nvSpPr>
        <p:spPr>
          <a:noFill/>
        </p:spPr>
        <p:txBody>
          <a:bodyPr/>
          <a:lstStyle/>
          <a:p>
            <a:fld id="{E516C235-B025-4DD8-819E-DCAB17F81C6C}" type="datetime1">
              <a:rPr lang="en-US" smtClean="0"/>
              <a:pPr/>
              <a:t>1/31/2016</a:t>
            </a:fld>
            <a:endParaRPr lang="en-US" smtClean="0"/>
          </a:p>
        </p:txBody>
      </p:sp>
      <p:sp>
        <p:nvSpPr>
          <p:cNvPr id="158723" name="Rectangle 7"/>
          <p:cNvSpPr>
            <a:spLocks noGrp="1" noChangeArrowheads="1"/>
          </p:cNvSpPr>
          <p:nvPr>
            <p:ph type="sldNum" sz="quarter" idx="5"/>
          </p:nvPr>
        </p:nvSpPr>
        <p:spPr>
          <a:noFill/>
        </p:spPr>
        <p:txBody>
          <a:bodyPr/>
          <a:lstStyle/>
          <a:p>
            <a:fld id="{C6928A0F-FB0F-43B6-BE85-293F5CC3B047}" type="slidenum">
              <a:rPr lang="ar-SA" smtClean="0"/>
              <a:pPr/>
              <a:t>64</a:t>
            </a:fld>
            <a:endParaRPr lang="en-US" smtClean="0"/>
          </a:p>
        </p:txBody>
      </p:sp>
      <p:sp>
        <p:nvSpPr>
          <p:cNvPr id="158724" name="Rectangle 2"/>
          <p:cNvSpPr>
            <a:spLocks noGrp="1" noRot="1" noChangeAspect="1" noChangeArrowheads="1" noTextEdit="1"/>
          </p:cNvSpPr>
          <p:nvPr>
            <p:ph type="sldImg"/>
          </p:nvPr>
        </p:nvSpPr>
        <p:spPr>
          <a:ln/>
        </p:spPr>
      </p:sp>
      <p:sp>
        <p:nvSpPr>
          <p:cNvPr id="15872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4083370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3"/>
          <p:cNvSpPr>
            <a:spLocks noGrp="1" noChangeArrowheads="1"/>
          </p:cNvSpPr>
          <p:nvPr>
            <p:ph type="dt" sz="quarter" idx="1"/>
          </p:nvPr>
        </p:nvSpPr>
        <p:spPr>
          <a:noFill/>
        </p:spPr>
        <p:txBody>
          <a:bodyPr/>
          <a:lstStyle/>
          <a:p>
            <a:fld id="{DDD6A9F1-C5F8-4B1E-B2C1-B3C67DBAA74C}" type="datetime1">
              <a:rPr lang="en-US" smtClean="0"/>
              <a:pPr/>
              <a:t>1/31/2016</a:t>
            </a:fld>
            <a:endParaRPr lang="en-US" smtClean="0"/>
          </a:p>
        </p:txBody>
      </p:sp>
      <p:sp>
        <p:nvSpPr>
          <p:cNvPr id="159747" name="Rectangle 7"/>
          <p:cNvSpPr>
            <a:spLocks noGrp="1" noChangeArrowheads="1"/>
          </p:cNvSpPr>
          <p:nvPr>
            <p:ph type="sldNum" sz="quarter" idx="5"/>
          </p:nvPr>
        </p:nvSpPr>
        <p:spPr>
          <a:noFill/>
        </p:spPr>
        <p:txBody>
          <a:bodyPr/>
          <a:lstStyle/>
          <a:p>
            <a:fld id="{3C557D1D-8AF4-4BBB-8346-2ECAF4D83569}" type="slidenum">
              <a:rPr lang="ar-SA" smtClean="0"/>
              <a:pPr/>
              <a:t>65</a:t>
            </a:fld>
            <a:endParaRPr lang="en-US" smtClean="0"/>
          </a:p>
        </p:txBody>
      </p:sp>
      <p:sp>
        <p:nvSpPr>
          <p:cNvPr id="159748" name="Rectangle 2"/>
          <p:cNvSpPr>
            <a:spLocks noGrp="1" noRot="1" noChangeAspect="1" noChangeArrowheads="1" noTextEdit="1"/>
          </p:cNvSpPr>
          <p:nvPr>
            <p:ph type="sldImg"/>
          </p:nvPr>
        </p:nvSpPr>
        <p:spPr>
          <a:ln/>
        </p:spPr>
      </p:sp>
      <p:sp>
        <p:nvSpPr>
          <p:cNvPr id="15974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1034746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3"/>
          <p:cNvSpPr>
            <a:spLocks noGrp="1" noChangeArrowheads="1"/>
          </p:cNvSpPr>
          <p:nvPr>
            <p:ph type="dt" sz="quarter" idx="1"/>
          </p:nvPr>
        </p:nvSpPr>
        <p:spPr>
          <a:noFill/>
        </p:spPr>
        <p:txBody>
          <a:bodyPr/>
          <a:lstStyle/>
          <a:p>
            <a:fld id="{7DE54C0A-7097-423D-B0A9-5300DD2997B0}" type="datetime1">
              <a:rPr lang="en-US" smtClean="0"/>
              <a:pPr/>
              <a:t>1/31/2016</a:t>
            </a:fld>
            <a:endParaRPr lang="en-US" smtClean="0"/>
          </a:p>
        </p:txBody>
      </p:sp>
      <p:sp>
        <p:nvSpPr>
          <p:cNvPr id="160771" name="Rectangle 7"/>
          <p:cNvSpPr>
            <a:spLocks noGrp="1" noChangeArrowheads="1"/>
          </p:cNvSpPr>
          <p:nvPr>
            <p:ph type="sldNum" sz="quarter" idx="5"/>
          </p:nvPr>
        </p:nvSpPr>
        <p:spPr>
          <a:noFill/>
        </p:spPr>
        <p:txBody>
          <a:bodyPr/>
          <a:lstStyle/>
          <a:p>
            <a:fld id="{1CE8AA5B-70A5-4C3C-A385-9EC5508BD4C0}" type="slidenum">
              <a:rPr lang="ar-SA" smtClean="0"/>
              <a:pPr/>
              <a:t>66</a:t>
            </a:fld>
            <a:endParaRPr lang="en-US" smtClean="0"/>
          </a:p>
        </p:txBody>
      </p:sp>
      <p:sp>
        <p:nvSpPr>
          <p:cNvPr id="160772" name="Rectangle 2"/>
          <p:cNvSpPr>
            <a:spLocks noGrp="1" noRot="1" noChangeAspect="1" noChangeArrowheads="1" noTextEdit="1"/>
          </p:cNvSpPr>
          <p:nvPr>
            <p:ph type="sldImg"/>
          </p:nvPr>
        </p:nvSpPr>
        <p:spPr>
          <a:ln/>
        </p:spPr>
      </p:sp>
      <p:sp>
        <p:nvSpPr>
          <p:cNvPr id="160773"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4367866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3"/>
          <p:cNvSpPr>
            <a:spLocks noGrp="1" noChangeArrowheads="1"/>
          </p:cNvSpPr>
          <p:nvPr>
            <p:ph type="dt" sz="quarter" idx="1"/>
          </p:nvPr>
        </p:nvSpPr>
        <p:spPr>
          <a:noFill/>
        </p:spPr>
        <p:txBody>
          <a:bodyPr/>
          <a:lstStyle/>
          <a:p>
            <a:fld id="{8DECBE18-D603-47E1-B6B0-A80977535614}" type="datetime1">
              <a:rPr lang="en-US" smtClean="0"/>
              <a:pPr/>
              <a:t>1/31/2016</a:t>
            </a:fld>
            <a:endParaRPr lang="en-US" smtClean="0"/>
          </a:p>
        </p:txBody>
      </p:sp>
      <p:sp>
        <p:nvSpPr>
          <p:cNvPr id="161795" name="Rectangle 7"/>
          <p:cNvSpPr>
            <a:spLocks noGrp="1" noChangeArrowheads="1"/>
          </p:cNvSpPr>
          <p:nvPr>
            <p:ph type="sldNum" sz="quarter" idx="5"/>
          </p:nvPr>
        </p:nvSpPr>
        <p:spPr>
          <a:noFill/>
        </p:spPr>
        <p:txBody>
          <a:bodyPr/>
          <a:lstStyle/>
          <a:p>
            <a:fld id="{ED5B30A3-E069-4CBE-B96C-E92AB85682A6}" type="slidenum">
              <a:rPr lang="ar-SA" smtClean="0"/>
              <a:pPr/>
              <a:t>67</a:t>
            </a:fld>
            <a:endParaRPr lang="en-US" smtClean="0"/>
          </a:p>
        </p:txBody>
      </p:sp>
      <p:sp>
        <p:nvSpPr>
          <p:cNvPr id="161796" name="Rectangle 2"/>
          <p:cNvSpPr>
            <a:spLocks noGrp="1" noRot="1" noChangeAspect="1" noChangeArrowheads="1" noTextEdit="1"/>
          </p:cNvSpPr>
          <p:nvPr>
            <p:ph type="sldImg"/>
          </p:nvPr>
        </p:nvSpPr>
        <p:spPr>
          <a:ln/>
        </p:spPr>
      </p:sp>
      <p:sp>
        <p:nvSpPr>
          <p:cNvPr id="161797"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271944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3"/>
          <p:cNvSpPr>
            <a:spLocks noGrp="1" noChangeArrowheads="1"/>
          </p:cNvSpPr>
          <p:nvPr>
            <p:ph type="dt" sz="quarter" idx="1"/>
          </p:nvPr>
        </p:nvSpPr>
        <p:spPr>
          <a:noFill/>
        </p:spPr>
        <p:txBody>
          <a:bodyPr/>
          <a:lstStyle/>
          <a:p>
            <a:fld id="{8E18E7F7-2CFF-4531-9271-620F276655AF}" type="datetime1">
              <a:rPr lang="en-US" smtClean="0"/>
              <a:pPr/>
              <a:t>1/31/2016</a:t>
            </a:fld>
            <a:endParaRPr lang="en-US" smtClean="0"/>
          </a:p>
        </p:txBody>
      </p:sp>
      <p:sp>
        <p:nvSpPr>
          <p:cNvPr id="162819" name="Rectangle 7"/>
          <p:cNvSpPr>
            <a:spLocks noGrp="1" noChangeArrowheads="1"/>
          </p:cNvSpPr>
          <p:nvPr>
            <p:ph type="sldNum" sz="quarter" idx="5"/>
          </p:nvPr>
        </p:nvSpPr>
        <p:spPr>
          <a:noFill/>
        </p:spPr>
        <p:txBody>
          <a:bodyPr/>
          <a:lstStyle/>
          <a:p>
            <a:fld id="{8B98CE81-8894-4A9B-9336-6CCA759D8A5A}" type="slidenum">
              <a:rPr lang="ar-SA" smtClean="0"/>
              <a:pPr/>
              <a:t>68</a:t>
            </a:fld>
            <a:endParaRPr lang="en-US" smtClean="0"/>
          </a:p>
        </p:txBody>
      </p:sp>
      <p:sp>
        <p:nvSpPr>
          <p:cNvPr id="162820" name="Rectangle 2"/>
          <p:cNvSpPr>
            <a:spLocks noGrp="1" noRot="1" noChangeAspect="1" noChangeArrowheads="1" noTextEdit="1"/>
          </p:cNvSpPr>
          <p:nvPr>
            <p:ph type="sldImg"/>
          </p:nvPr>
        </p:nvSpPr>
        <p:spPr>
          <a:ln/>
        </p:spPr>
      </p:sp>
      <p:sp>
        <p:nvSpPr>
          <p:cNvPr id="16282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628048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3"/>
          <p:cNvSpPr>
            <a:spLocks noGrp="1" noChangeArrowheads="1"/>
          </p:cNvSpPr>
          <p:nvPr>
            <p:ph type="dt" sz="quarter" idx="1"/>
          </p:nvPr>
        </p:nvSpPr>
        <p:spPr>
          <a:noFill/>
        </p:spPr>
        <p:txBody>
          <a:bodyPr/>
          <a:lstStyle/>
          <a:p>
            <a:fld id="{62A77ABB-5339-4DEC-AA7C-0E13BB8D04B4}" type="datetime1">
              <a:rPr lang="en-US" smtClean="0"/>
              <a:pPr/>
              <a:t>1/31/2016</a:t>
            </a:fld>
            <a:endParaRPr lang="en-US" smtClean="0"/>
          </a:p>
        </p:txBody>
      </p:sp>
      <p:sp>
        <p:nvSpPr>
          <p:cNvPr id="163843" name="Rectangle 7"/>
          <p:cNvSpPr>
            <a:spLocks noGrp="1" noChangeArrowheads="1"/>
          </p:cNvSpPr>
          <p:nvPr>
            <p:ph type="sldNum" sz="quarter" idx="5"/>
          </p:nvPr>
        </p:nvSpPr>
        <p:spPr>
          <a:noFill/>
        </p:spPr>
        <p:txBody>
          <a:bodyPr/>
          <a:lstStyle/>
          <a:p>
            <a:fld id="{F3AD0483-F354-4B32-B14C-FE20F0786C17}" type="slidenum">
              <a:rPr lang="ar-SA" smtClean="0"/>
              <a:pPr/>
              <a:t>69</a:t>
            </a:fld>
            <a:endParaRPr lang="en-US" smtClean="0"/>
          </a:p>
        </p:txBody>
      </p:sp>
      <p:sp>
        <p:nvSpPr>
          <p:cNvPr id="163844" name="Rectangle 2"/>
          <p:cNvSpPr>
            <a:spLocks noGrp="1" noRot="1" noChangeAspect="1" noChangeArrowheads="1" noTextEdit="1"/>
          </p:cNvSpPr>
          <p:nvPr>
            <p:ph type="sldImg"/>
          </p:nvPr>
        </p:nvSpPr>
        <p:spPr>
          <a:ln/>
        </p:spPr>
      </p:sp>
      <p:sp>
        <p:nvSpPr>
          <p:cNvPr id="16384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36063492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3"/>
          <p:cNvSpPr>
            <a:spLocks noGrp="1" noChangeArrowheads="1"/>
          </p:cNvSpPr>
          <p:nvPr>
            <p:ph type="dt" sz="quarter" idx="1"/>
          </p:nvPr>
        </p:nvSpPr>
        <p:spPr>
          <a:noFill/>
        </p:spPr>
        <p:txBody>
          <a:bodyPr/>
          <a:lstStyle/>
          <a:p>
            <a:fld id="{D4F9287A-39ED-4E7B-86BB-8B70D617BA25}" type="datetime1">
              <a:rPr lang="en-US" smtClean="0"/>
              <a:pPr/>
              <a:t>1/31/2016</a:t>
            </a:fld>
            <a:endParaRPr lang="en-US" smtClean="0"/>
          </a:p>
        </p:txBody>
      </p:sp>
      <p:sp>
        <p:nvSpPr>
          <p:cNvPr id="164867" name="Rectangle 7"/>
          <p:cNvSpPr>
            <a:spLocks noGrp="1" noChangeArrowheads="1"/>
          </p:cNvSpPr>
          <p:nvPr>
            <p:ph type="sldNum" sz="quarter" idx="5"/>
          </p:nvPr>
        </p:nvSpPr>
        <p:spPr>
          <a:noFill/>
        </p:spPr>
        <p:txBody>
          <a:bodyPr/>
          <a:lstStyle/>
          <a:p>
            <a:fld id="{89DDF6C5-977A-4EB5-90F3-A710E25B0CC6}" type="slidenum">
              <a:rPr lang="ar-SA" smtClean="0"/>
              <a:pPr/>
              <a:t>70</a:t>
            </a:fld>
            <a:endParaRPr lang="en-US" smtClean="0"/>
          </a:p>
        </p:txBody>
      </p:sp>
      <p:sp>
        <p:nvSpPr>
          <p:cNvPr id="164868" name="Rectangle 2"/>
          <p:cNvSpPr>
            <a:spLocks noGrp="1" noRot="1" noChangeAspect="1" noChangeArrowheads="1" noTextEdit="1"/>
          </p:cNvSpPr>
          <p:nvPr>
            <p:ph type="sldImg"/>
          </p:nvPr>
        </p:nvSpPr>
        <p:spPr>
          <a:ln/>
        </p:spPr>
      </p:sp>
      <p:sp>
        <p:nvSpPr>
          <p:cNvPr id="16486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7891276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3"/>
          <p:cNvSpPr>
            <a:spLocks noGrp="1" noChangeArrowheads="1"/>
          </p:cNvSpPr>
          <p:nvPr>
            <p:ph type="dt" sz="quarter" idx="1"/>
          </p:nvPr>
        </p:nvSpPr>
        <p:spPr>
          <a:noFill/>
        </p:spPr>
        <p:txBody>
          <a:bodyPr/>
          <a:lstStyle/>
          <a:p>
            <a:fld id="{389C714D-8DDA-40C7-9051-1F4FB0F3D8B5}" type="datetime1">
              <a:rPr lang="en-US" smtClean="0"/>
              <a:pPr/>
              <a:t>1/31/2016</a:t>
            </a:fld>
            <a:endParaRPr lang="en-US" smtClean="0"/>
          </a:p>
        </p:txBody>
      </p:sp>
      <p:sp>
        <p:nvSpPr>
          <p:cNvPr id="165891" name="Rectangle 7"/>
          <p:cNvSpPr>
            <a:spLocks noGrp="1" noChangeArrowheads="1"/>
          </p:cNvSpPr>
          <p:nvPr>
            <p:ph type="sldNum" sz="quarter" idx="5"/>
          </p:nvPr>
        </p:nvSpPr>
        <p:spPr>
          <a:noFill/>
        </p:spPr>
        <p:txBody>
          <a:bodyPr/>
          <a:lstStyle/>
          <a:p>
            <a:fld id="{274420CF-0761-4EAB-A691-954F6EF233A9}" type="slidenum">
              <a:rPr lang="ar-SA" smtClean="0"/>
              <a:pPr/>
              <a:t>71</a:t>
            </a:fld>
            <a:endParaRPr lang="en-US" smtClean="0"/>
          </a:p>
        </p:txBody>
      </p:sp>
      <p:sp>
        <p:nvSpPr>
          <p:cNvPr id="165892" name="Rectangle 2"/>
          <p:cNvSpPr>
            <a:spLocks noGrp="1" noRot="1" noChangeAspect="1" noChangeArrowheads="1" noTextEdit="1"/>
          </p:cNvSpPr>
          <p:nvPr>
            <p:ph type="sldImg"/>
          </p:nvPr>
        </p:nvSpPr>
        <p:spPr>
          <a:ln/>
        </p:spPr>
      </p:sp>
      <p:sp>
        <p:nvSpPr>
          <p:cNvPr id="165893"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60741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Grp="1" noChangeArrowheads="1"/>
          </p:cNvSpPr>
          <p:nvPr>
            <p:ph type="dt" sz="quarter" idx="1"/>
          </p:nvPr>
        </p:nvSpPr>
        <p:spPr>
          <a:noFill/>
        </p:spPr>
        <p:txBody>
          <a:bodyPr/>
          <a:lstStyle/>
          <a:p>
            <a:fld id="{1807D8AC-1B6B-4B2F-9B9F-7815E13F5CFA}" type="datetime1">
              <a:rPr lang="en-US" smtClean="0"/>
              <a:pPr/>
              <a:t>1/31/2016</a:t>
            </a:fld>
            <a:endParaRPr lang="en-US" smtClean="0"/>
          </a:p>
        </p:txBody>
      </p:sp>
      <p:sp>
        <p:nvSpPr>
          <p:cNvPr id="102403" name="Rectangle 7"/>
          <p:cNvSpPr>
            <a:spLocks noGrp="1" noChangeArrowheads="1"/>
          </p:cNvSpPr>
          <p:nvPr>
            <p:ph type="sldNum" sz="quarter" idx="5"/>
          </p:nvPr>
        </p:nvSpPr>
        <p:spPr>
          <a:noFill/>
        </p:spPr>
        <p:txBody>
          <a:bodyPr/>
          <a:lstStyle/>
          <a:p>
            <a:fld id="{3ADB090B-0F0C-40D9-8491-9077F462C07A}" type="slidenum">
              <a:rPr lang="ar-SA" smtClean="0"/>
              <a:pPr/>
              <a:t>7</a:t>
            </a:fld>
            <a:endParaRPr lang="en-US" smtClean="0"/>
          </a:p>
        </p:txBody>
      </p:sp>
      <p:sp>
        <p:nvSpPr>
          <p:cNvPr id="102404" name="Rectangle 2"/>
          <p:cNvSpPr>
            <a:spLocks noGrp="1" noRot="1" noChangeAspect="1" noChangeArrowheads="1" noTextEdit="1"/>
          </p:cNvSpPr>
          <p:nvPr>
            <p:ph type="sldImg"/>
          </p:nvPr>
        </p:nvSpPr>
        <p:spPr>
          <a:ln/>
        </p:spPr>
      </p:sp>
      <p:sp>
        <p:nvSpPr>
          <p:cNvPr id="10240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2914943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3"/>
          <p:cNvSpPr>
            <a:spLocks noGrp="1" noChangeArrowheads="1"/>
          </p:cNvSpPr>
          <p:nvPr>
            <p:ph type="dt" sz="quarter" idx="1"/>
          </p:nvPr>
        </p:nvSpPr>
        <p:spPr>
          <a:noFill/>
        </p:spPr>
        <p:txBody>
          <a:bodyPr/>
          <a:lstStyle/>
          <a:p>
            <a:fld id="{323F67CC-258E-476B-9D29-9B4D4736964C}" type="datetime1">
              <a:rPr lang="en-US" smtClean="0"/>
              <a:pPr/>
              <a:t>1/31/2016</a:t>
            </a:fld>
            <a:endParaRPr lang="en-US" smtClean="0"/>
          </a:p>
        </p:txBody>
      </p:sp>
      <p:sp>
        <p:nvSpPr>
          <p:cNvPr id="166915" name="Rectangle 7"/>
          <p:cNvSpPr>
            <a:spLocks noGrp="1" noChangeArrowheads="1"/>
          </p:cNvSpPr>
          <p:nvPr>
            <p:ph type="sldNum" sz="quarter" idx="5"/>
          </p:nvPr>
        </p:nvSpPr>
        <p:spPr>
          <a:noFill/>
        </p:spPr>
        <p:txBody>
          <a:bodyPr/>
          <a:lstStyle/>
          <a:p>
            <a:fld id="{700A0784-9B46-411A-AA16-6A23B875BC8C}" type="slidenum">
              <a:rPr lang="ar-SA" smtClean="0"/>
              <a:pPr/>
              <a:t>72</a:t>
            </a:fld>
            <a:endParaRPr lang="en-US" smtClean="0"/>
          </a:p>
        </p:txBody>
      </p:sp>
      <p:sp>
        <p:nvSpPr>
          <p:cNvPr id="166916" name="Rectangle 2"/>
          <p:cNvSpPr>
            <a:spLocks noGrp="1" noRot="1" noChangeAspect="1" noChangeArrowheads="1" noTextEdit="1"/>
          </p:cNvSpPr>
          <p:nvPr>
            <p:ph type="sldImg"/>
          </p:nvPr>
        </p:nvSpPr>
        <p:spPr>
          <a:ln/>
        </p:spPr>
      </p:sp>
      <p:sp>
        <p:nvSpPr>
          <p:cNvPr id="166917"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6758282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3"/>
          <p:cNvSpPr>
            <a:spLocks noGrp="1" noChangeArrowheads="1"/>
          </p:cNvSpPr>
          <p:nvPr>
            <p:ph type="dt" sz="quarter" idx="1"/>
          </p:nvPr>
        </p:nvSpPr>
        <p:spPr>
          <a:noFill/>
        </p:spPr>
        <p:txBody>
          <a:bodyPr/>
          <a:lstStyle/>
          <a:p>
            <a:fld id="{664F066F-CBDD-4175-9EC6-081D47A6D876}" type="datetime1">
              <a:rPr lang="en-US" smtClean="0"/>
              <a:pPr/>
              <a:t>1/31/2016</a:t>
            </a:fld>
            <a:endParaRPr lang="en-US" smtClean="0"/>
          </a:p>
        </p:txBody>
      </p:sp>
      <p:sp>
        <p:nvSpPr>
          <p:cNvPr id="167939" name="Rectangle 7"/>
          <p:cNvSpPr>
            <a:spLocks noGrp="1" noChangeArrowheads="1"/>
          </p:cNvSpPr>
          <p:nvPr>
            <p:ph type="sldNum" sz="quarter" idx="5"/>
          </p:nvPr>
        </p:nvSpPr>
        <p:spPr>
          <a:noFill/>
        </p:spPr>
        <p:txBody>
          <a:bodyPr/>
          <a:lstStyle/>
          <a:p>
            <a:fld id="{F8492D14-D8B7-4852-8742-EFD3D4C5C1F6}" type="slidenum">
              <a:rPr lang="ar-SA" smtClean="0"/>
              <a:pPr/>
              <a:t>73</a:t>
            </a:fld>
            <a:endParaRPr lang="en-US" smtClean="0"/>
          </a:p>
        </p:txBody>
      </p:sp>
      <p:sp>
        <p:nvSpPr>
          <p:cNvPr id="167940" name="Rectangle 2"/>
          <p:cNvSpPr>
            <a:spLocks noGrp="1" noRot="1" noChangeAspect="1" noChangeArrowheads="1" noTextEdit="1"/>
          </p:cNvSpPr>
          <p:nvPr>
            <p:ph type="sldImg"/>
          </p:nvPr>
        </p:nvSpPr>
        <p:spPr>
          <a:ln/>
        </p:spPr>
      </p:sp>
      <p:sp>
        <p:nvSpPr>
          <p:cNvPr id="16794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447120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3"/>
          <p:cNvSpPr>
            <a:spLocks noGrp="1" noChangeArrowheads="1"/>
          </p:cNvSpPr>
          <p:nvPr>
            <p:ph type="dt" sz="quarter" idx="1"/>
          </p:nvPr>
        </p:nvSpPr>
        <p:spPr>
          <a:noFill/>
        </p:spPr>
        <p:txBody>
          <a:bodyPr/>
          <a:lstStyle/>
          <a:p>
            <a:fld id="{CFA7A0D4-BBD2-4FAC-8C16-815F362C896C}" type="datetime1">
              <a:rPr lang="en-US" smtClean="0"/>
              <a:pPr/>
              <a:t>1/31/2016</a:t>
            </a:fld>
            <a:endParaRPr lang="en-US" smtClean="0"/>
          </a:p>
        </p:txBody>
      </p:sp>
      <p:sp>
        <p:nvSpPr>
          <p:cNvPr id="168963" name="Rectangle 7"/>
          <p:cNvSpPr>
            <a:spLocks noGrp="1" noChangeArrowheads="1"/>
          </p:cNvSpPr>
          <p:nvPr>
            <p:ph type="sldNum" sz="quarter" idx="5"/>
          </p:nvPr>
        </p:nvSpPr>
        <p:spPr>
          <a:noFill/>
        </p:spPr>
        <p:txBody>
          <a:bodyPr/>
          <a:lstStyle/>
          <a:p>
            <a:fld id="{AAE6D9CB-1671-4424-9DD9-947AE29F010B}" type="slidenum">
              <a:rPr lang="ar-SA" smtClean="0"/>
              <a:pPr/>
              <a:t>74</a:t>
            </a:fld>
            <a:endParaRPr lang="en-US" smtClean="0"/>
          </a:p>
        </p:txBody>
      </p:sp>
      <p:sp>
        <p:nvSpPr>
          <p:cNvPr id="168964" name="Rectangle 2"/>
          <p:cNvSpPr>
            <a:spLocks noGrp="1" noRot="1" noChangeAspect="1" noChangeArrowheads="1" noTextEdit="1"/>
          </p:cNvSpPr>
          <p:nvPr>
            <p:ph type="sldImg"/>
          </p:nvPr>
        </p:nvSpPr>
        <p:spPr>
          <a:ln/>
        </p:spPr>
      </p:sp>
      <p:sp>
        <p:nvSpPr>
          <p:cNvPr id="16896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6226207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3"/>
          <p:cNvSpPr>
            <a:spLocks noGrp="1" noChangeArrowheads="1"/>
          </p:cNvSpPr>
          <p:nvPr>
            <p:ph type="dt" sz="quarter" idx="1"/>
          </p:nvPr>
        </p:nvSpPr>
        <p:spPr>
          <a:noFill/>
        </p:spPr>
        <p:txBody>
          <a:bodyPr/>
          <a:lstStyle/>
          <a:p>
            <a:fld id="{4C3211C5-E14D-4D75-8703-CEF65390CEED}" type="datetime1">
              <a:rPr lang="en-US" smtClean="0"/>
              <a:pPr/>
              <a:t>1/31/2016</a:t>
            </a:fld>
            <a:endParaRPr lang="en-US" smtClean="0"/>
          </a:p>
        </p:txBody>
      </p:sp>
      <p:sp>
        <p:nvSpPr>
          <p:cNvPr id="169987" name="Rectangle 7"/>
          <p:cNvSpPr>
            <a:spLocks noGrp="1" noChangeArrowheads="1"/>
          </p:cNvSpPr>
          <p:nvPr>
            <p:ph type="sldNum" sz="quarter" idx="5"/>
          </p:nvPr>
        </p:nvSpPr>
        <p:spPr>
          <a:noFill/>
        </p:spPr>
        <p:txBody>
          <a:bodyPr/>
          <a:lstStyle/>
          <a:p>
            <a:fld id="{D94A9C61-E2DC-4651-A84C-EC3379F10078}" type="slidenum">
              <a:rPr lang="ar-SA" smtClean="0"/>
              <a:pPr/>
              <a:t>75</a:t>
            </a:fld>
            <a:endParaRPr lang="en-US" smtClean="0"/>
          </a:p>
        </p:txBody>
      </p:sp>
      <p:sp>
        <p:nvSpPr>
          <p:cNvPr id="169988" name="Rectangle 2"/>
          <p:cNvSpPr>
            <a:spLocks noGrp="1" noRot="1" noChangeAspect="1" noChangeArrowheads="1" noTextEdit="1"/>
          </p:cNvSpPr>
          <p:nvPr>
            <p:ph type="sldImg"/>
          </p:nvPr>
        </p:nvSpPr>
        <p:spPr>
          <a:ln/>
        </p:spPr>
      </p:sp>
      <p:sp>
        <p:nvSpPr>
          <p:cNvPr id="16998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74236504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3"/>
          <p:cNvSpPr>
            <a:spLocks noGrp="1" noChangeArrowheads="1"/>
          </p:cNvSpPr>
          <p:nvPr>
            <p:ph type="dt" sz="quarter" idx="1"/>
          </p:nvPr>
        </p:nvSpPr>
        <p:spPr>
          <a:noFill/>
        </p:spPr>
        <p:txBody>
          <a:bodyPr/>
          <a:lstStyle/>
          <a:p>
            <a:fld id="{CB2456A1-4BF5-48F2-B4C3-65178DB65CD1}" type="datetime1">
              <a:rPr lang="en-US" smtClean="0"/>
              <a:pPr/>
              <a:t>1/31/2016</a:t>
            </a:fld>
            <a:endParaRPr lang="en-US" smtClean="0"/>
          </a:p>
        </p:txBody>
      </p:sp>
      <p:sp>
        <p:nvSpPr>
          <p:cNvPr id="171011" name="Rectangle 7"/>
          <p:cNvSpPr>
            <a:spLocks noGrp="1" noChangeArrowheads="1"/>
          </p:cNvSpPr>
          <p:nvPr>
            <p:ph type="sldNum" sz="quarter" idx="5"/>
          </p:nvPr>
        </p:nvSpPr>
        <p:spPr>
          <a:noFill/>
        </p:spPr>
        <p:txBody>
          <a:bodyPr/>
          <a:lstStyle/>
          <a:p>
            <a:fld id="{159BC9FB-9124-44D2-AA78-25E718667865}" type="slidenum">
              <a:rPr lang="ar-SA" smtClean="0"/>
              <a:pPr/>
              <a:t>76</a:t>
            </a:fld>
            <a:endParaRPr lang="en-US" smtClean="0"/>
          </a:p>
        </p:txBody>
      </p:sp>
      <p:sp>
        <p:nvSpPr>
          <p:cNvPr id="171012" name="Rectangle 2"/>
          <p:cNvSpPr>
            <a:spLocks noGrp="1" noRot="1" noChangeAspect="1" noChangeArrowheads="1" noTextEdit="1"/>
          </p:cNvSpPr>
          <p:nvPr>
            <p:ph type="sldImg"/>
          </p:nvPr>
        </p:nvSpPr>
        <p:spPr>
          <a:ln/>
        </p:spPr>
      </p:sp>
      <p:sp>
        <p:nvSpPr>
          <p:cNvPr id="171013"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27439276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3"/>
          <p:cNvSpPr>
            <a:spLocks noGrp="1" noChangeArrowheads="1"/>
          </p:cNvSpPr>
          <p:nvPr>
            <p:ph type="dt" sz="quarter" idx="1"/>
          </p:nvPr>
        </p:nvSpPr>
        <p:spPr>
          <a:noFill/>
        </p:spPr>
        <p:txBody>
          <a:bodyPr/>
          <a:lstStyle/>
          <a:p>
            <a:fld id="{CBEAC432-7051-4EDD-8FFB-84FB27791509}" type="datetime1">
              <a:rPr lang="en-US" smtClean="0"/>
              <a:pPr/>
              <a:t>1/31/2016</a:t>
            </a:fld>
            <a:endParaRPr lang="en-US" smtClean="0"/>
          </a:p>
        </p:txBody>
      </p:sp>
      <p:sp>
        <p:nvSpPr>
          <p:cNvPr id="172035" name="Rectangle 7"/>
          <p:cNvSpPr>
            <a:spLocks noGrp="1" noChangeArrowheads="1"/>
          </p:cNvSpPr>
          <p:nvPr>
            <p:ph type="sldNum" sz="quarter" idx="5"/>
          </p:nvPr>
        </p:nvSpPr>
        <p:spPr>
          <a:noFill/>
        </p:spPr>
        <p:txBody>
          <a:bodyPr/>
          <a:lstStyle/>
          <a:p>
            <a:fld id="{3C4C0A19-6A40-44A4-8880-AC56128EE0E3}" type="slidenum">
              <a:rPr lang="ar-SA" smtClean="0"/>
              <a:pPr/>
              <a:t>77</a:t>
            </a:fld>
            <a:endParaRPr lang="en-US" smtClean="0"/>
          </a:p>
        </p:txBody>
      </p:sp>
      <p:sp>
        <p:nvSpPr>
          <p:cNvPr id="172036" name="Rectangle 2"/>
          <p:cNvSpPr>
            <a:spLocks noGrp="1" noRot="1" noChangeAspect="1" noChangeArrowheads="1" noTextEdit="1"/>
          </p:cNvSpPr>
          <p:nvPr>
            <p:ph type="sldImg"/>
          </p:nvPr>
        </p:nvSpPr>
        <p:spPr>
          <a:ln/>
        </p:spPr>
      </p:sp>
      <p:sp>
        <p:nvSpPr>
          <p:cNvPr id="172037"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14938417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3"/>
          <p:cNvSpPr>
            <a:spLocks noGrp="1" noChangeArrowheads="1"/>
          </p:cNvSpPr>
          <p:nvPr>
            <p:ph type="dt" sz="quarter" idx="1"/>
          </p:nvPr>
        </p:nvSpPr>
        <p:spPr>
          <a:noFill/>
        </p:spPr>
        <p:txBody>
          <a:bodyPr/>
          <a:lstStyle/>
          <a:p>
            <a:fld id="{5EADFD5B-7F9F-45FA-AC57-537AA6443163}" type="datetime1">
              <a:rPr lang="en-US" smtClean="0"/>
              <a:pPr/>
              <a:t>1/31/2016</a:t>
            </a:fld>
            <a:endParaRPr lang="en-US" smtClean="0"/>
          </a:p>
        </p:txBody>
      </p:sp>
      <p:sp>
        <p:nvSpPr>
          <p:cNvPr id="173059" name="Rectangle 7"/>
          <p:cNvSpPr>
            <a:spLocks noGrp="1" noChangeArrowheads="1"/>
          </p:cNvSpPr>
          <p:nvPr>
            <p:ph type="sldNum" sz="quarter" idx="5"/>
          </p:nvPr>
        </p:nvSpPr>
        <p:spPr>
          <a:noFill/>
        </p:spPr>
        <p:txBody>
          <a:bodyPr/>
          <a:lstStyle/>
          <a:p>
            <a:fld id="{779CD4A9-0855-4B02-9054-E14925C40A3D}" type="slidenum">
              <a:rPr lang="ar-SA" smtClean="0"/>
              <a:pPr/>
              <a:t>78</a:t>
            </a:fld>
            <a:endParaRPr lang="en-US" smtClean="0"/>
          </a:p>
        </p:txBody>
      </p:sp>
      <p:sp>
        <p:nvSpPr>
          <p:cNvPr id="173060" name="Rectangle 2"/>
          <p:cNvSpPr>
            <a:spLocks noGrp="1" noRot="1" noChangeAspect="1" noChangeArrowheads="1" noTextEdit="1"/>
          </p:cNvSpPr>
          <p:nvPr>
            <p:ph type="sldImg"/>
          </p:nvPr>
        </p:nvSpPr>
        <p:spPr>
          <a:ln/>
        </p:spPr>
      </p:sp>
      <p:sp>
        <p:nvSpPr>
          <p:cNvPr id="17306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90118712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3"/>
          <p:cNvSpPr>
            <a:spLocks noGrp="1" noChangeArrowheads="1"/>
          </p:cNvSpPr>
          <p:nvPr>
            <p:ph type="dt" sz="quarter" idx="1"/>
          </p:nvPr>
        </p:nvSpPr>
        <p:spPr>
          <a:noFill/>
        </p:spPr>
        <p:txBody>
          <a:bodyPr/>
          <a:lstStyle/>
          <a:p>
            <a:fld id="{33F551BE-8E54-4571-BD49-303BAA87E093}" type="datetime1">
              <a:rPr lang="en-US" smtClean="0"/>
              <a:pPr/>
              <a:t>1/31/2016</a:t>
            </a:fld>
            <a:endParaRPr lang="en-US" smtClean="0"/>
          </a:p>
        </p:txBody>
      </p:sp>
      <p:sp>
        <p:nvSpPr>
          <p:cNvPr id="174083" name="Rectangle 7"/>
          <p:cNvSpPr>
            <a:spLocks noGrp="1" noChangeArrowheads="1"/>
          </p:cNvSpPr>
          <p:nvPr>
            <p:ph type="sldNum" sz="quarter" idx="5"/>
          </p:nvPr>
        </p:nvSpPr>
        <p:spPr>
          <a:noFill/>
        </p:spPr>
        <p:txBody>
          <a:bodyPr/>
          <a:lstStyle/>
          <a:p>
            <a:fld id="{21D79737-8EDC-4E57-826F-1CB3B009E173}" type="slidenum">
              <a:rPr lang="ar-SA" smtClean="0"/>
              <a:pPr/>
              <a:t>79</a:t>
            </a:fld>
            <a:endParaRPr lang="en-US" smtClean="0"/>
          </a:p>
        </p:txBody>
      </p:sp>
      <p:sp>
        <p:nvSpPr>
          <p:cNvPr id="174084" name="Rectangle 2"/>
          <p:cNvSpPr>
            <a:spLocks noGrp="1" noRot="1" noChangeAspect="1" noChangeArrowheads="1" noTextEdit="1"/>
          </p:cNvSpPr>
          <p:nvPr>
            <p:ph type="sldImg"/>
          </p:nvPr>
        </p:nvSpPr>
        <p:spPr>
          <a:ln/>
        </p:spPr>
      </p:sp>
      <p:sp>
        <p:nvSpPr>
          <p:cNvPr id="17408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9286273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3"/>
          <p:cNvSpPr>
            <a:spLocks noGrp="1" noChangeArrowheads="1"/>
          </p:cNvSpPr>
          <p:nvPr>
            <p:ph type="dt" sz="quarter" idx="1"/>
          </p:nvPr>
        </p:nvSpPr>
        <p:spPr>
          <a:noFill/>
        </p:spPr>
        <p:txBody>
          <a:bodyPr/>
          <a:lstStyle/>
          <a:p>
            <a:fld id="{74FC260A-3BAD-4958-B9EA-A1DA3F1C3C0F}" type="datetime1">
              <a:rPr lang="en-US" smtClean="0"/>
              <a:pPr/>
              <a:t>1/31/2016</a:t>
            </a:fld>
            <a:endParaRPr lang="en-US" smtClean="0"/>
          </a:p>
        </p:txBody>
      </p:sp>
      <p:sp>
        <p:nvSpPr>
          <p:cNvPr id="175107" name="Rectangle 7"/>
          <p:cNvSpPr>
            <a:spLocks noGrp="1" noChangeArrowheads="1"/>
          </p:cNvSpPr>
          <p:nvPr>
            <p:ph type="sldNum" sz="quarter" idx="5"/>
          </p:nvPr>
        </p:nvSpPr>
        <p:spPr>
          <a:noFill/>
        </p:spPr>
        <p:txBody>
          <a:bodyPr/>
          <a:lstStyle/>
          <a:p>
            <a:fld id="{80461328-FFD0-420C-937F-F30533DE4674}" type="slidenum">
              <a:rPr lang="ar-SA" smtClean="0"/>
              <a:pPr/>
              <a:t>80</a:t>
            </a:fld>
            <a:endParaRPr lang="en-US" smtClean="0"/>
          </a:p>
        </p:txBody>
      </p:sp>
      <p:sp>
        <p:nvSpPr>
          <p:cNvPr id="175108" name="Rectangle 2"/>
          <p:cNvSpPr>
            <a:spLocks noGrp="1" noRot="1" noChangeAspect="1" noChangeArrowheads="1" noTextEdit="1"/>
          </p:cNvSpPr>
          <p:nvPr>
            <p:ph type="sldImg"/>
          </p:nvPr>
        </p:nvSpPr>
        <p:spPr>
          <a:ln/>
        </p:spPr>
      </p:sp>
      <p:sp>
        <p:nvSpPr>
          <p:cNvPr id="17510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6878545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3"/>
          <p:cNvSpPr>
            <a:spLocks noGrp="1" noChangeArrowheads="1"/>
          </p:cNvSpPr>
          <p:nvPr>
            <p:ph type="dt" sz="quarter" idx="1"/>
          </p:nvPr>
        </p:nvSpPr>
        <p:spPr>
          <a:noFill/>
        </p:spPr>
        <p:txBody>
          <a:bodyPr/>
          <a:lstStyle/>
          <a:p>
            <a:fld id="{F7935443-DA29-4422-9A0B-E662AD3EED3B}" type="datetime1">
              <a:rPr lang="en-US" smtClean="0"/>
              <a:pPr/>
              <a:t>1/31/2016</a:t>
            </a:fld>
            <a:endParaRPr lang="en-US" smtClean="0"/>
          </a:p>
        </p:txBody>
      </p:sp>
      <p:sp>
        <p:nvSpPr>
          <p:cNvPr id="176131" name="Rectangle 7"/>
          <p:cNvSpPr>
            <a:spLocks noGrp="1" noChangeArrowheads="1"/>
          </p:cNvSpPr>
          <p:nvPr>
            <p:ph type="sldNum" sz="quarter" idx="5"/>
          </p:nvPr>
        </p:nvSpPr>
        <p:spPr>
          <a:noFill/>
        </p:spPr>
        <p:txBody>
          <a:bodyPr/>
          <a:lstStyle/>
          <a:p>
            <a:fld id="{F055F844-D0C4-461B-B349-5F5F41CD555D}" type="slidenum">
              <a:rPr lang="ar-SA" smtClean="0"/>
              <a:pPr/>
              <a:t>81</a:t>
            </a:fld>
            <a:endParaRPr lang="en-US" smtClean="0"/>
          </a:p>
        </p:txBody>
      </p:sp>
      <p:sp>
        <p:nvSpPr>
          <p:cNvPr id="176132" name="Rectangle 2"/>
          <p:cNvSpPr>
            <a:spLocks noGrp="1" noRot="1" noChangeAspect="1" noChangeArrowheads="1" noTextEdit="1"/>
          </p:cNvSpPr>
          <p:nvPr>
            <p:ph type="sldImg"/>
          </p:nvPr>
        </p:nvSpPr>
        <p:spPr>
          <a:ln/>
        </p:spPr>
      </p:sp>
      <p:sp>
        <p:nvSpPr>
          <p:cNvPr id="176133"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250195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dt" sz="quarter" idx="1"/>
          </p:nvPr>
        </p:nvSpPr>
        <p:spPr>
          <a:noFill/>
        </p:spPr>
        <p:txBody>
          <a:bodyPr/>
          <a:lstStyle/>
          <a:p>
            <a:fld id="{57691E81-1C99-42AF-A866-957796A29682}" type="datetime1">
              <a:rPr lang="en-US" smtClean="0"/>
              <a:pPr/>
              <a:t>1/31/2016</a:t>
            </a:fld>
            <a:endParaRPr lang="en-US" smtClean="0"/>
          </a:p>
        </p:txBody>
      </p:sp>
      <p:sp>
        <p:nvSpPr>
          <p:cNvPr id="103427" name="Rectangle 7"/>
          <p:cNvSpPr>
            <a:spLocks noGrp="1" noChangeArrowheads="1"/>
          </p:cNvSpPr>
          <p:nvPr>
            <p:ph type="sldNum" sz="quarter" idx="5"/>
          </p:nvPr>
        </p:nvSpPr>
        <p:spPr>
          <a:noFill/>
        </p:spPr>
        <p:txBody>
          <a:bodyPr/>
          <a:lstStyle/>
          <a:p>
            <a:fld id="{A6FD051B-4CC9-4371-A9A0-4B958876D3A9}" type="slidenum">
              <a:rPr lang="ar-SA" smtClean="0"/>
              <a:pPr/>
              <a:t>8</a:t>
            </a:fld>
            <a:endParaRPr lang="en-US" smtClean="0"/>
          </a:p>
        </p:txBody>
      </p:sp>
      <p:sp>
        <p:nvSpPr>
          <p:cNvPr id="103428" name="Rectangle 2"/>
          <p:cNvSpPr>
            <a:spLocks noGrp="1" noRot="1" noChangeAspect="1" noChangeArrowheads="1" noTextEdit="1"/>
          </p:cNvSpPr>
          <p:nvPr>
            <p:ph type="sldImg"/>
          </p:nvPr>
        </p:nvSpPr>
        <p:spPr>
          <a:ln/>
        </p:spPr>
      </p:sp>
      <p:sp>
        <p:nvSpPr>
          <p:cNvPr id="10342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77656967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3"/>
          <p:cNvSpPr>
            <a:spLocks noGrp="1" noChangeArrowheads="1"/>
          </p:cNvSpPr>
          <p:nvPr>
            <p:ph type="dt" sz="quarter" idx="1"/>
          </p:nvPr>
        </p:nvSpPr>
        <p:spPr>
          <a:noFill/>
        </p:spPr>
        <p:txBody>
          <a:bodyPr/>
          <a:lstStyle/>
          <a:p>
            <a:fld id="{D009431C-5028-4B6E-A5D1-DB1A8B57E822}" type="datetime1">
              <a:rPr lang="en-US" smtClean="0"/>
              <a:pPr/>
              <a:t>1/31/2016</a:t>
            </a:fld>
            <a:endParaRPr lang="en-US" smtClean="0"/>
          </a:p>
        </p:txBody>
      </p:sp>
      <p:sp>
        <p:nvSpPr>
          <p:cNvPr id="177155" name="Rectangle 7"/>
          <p:cNvSpPr>
            <a:spLocks noGrp="1" noChangeArrowheads="1"/>
          </p:cNvSpPr>
          <p:nvPr>
            <p:ph type="sldNum" sz="quarter" idx="5"/>
          </p:nvPr>
        </p:nvSpPr>
        <p:spPr>
          <a:noFill/>
        </p:spPr>
        <p:txBody>
          <a:bodyPr/>
          <a:lstStyle/>
          <a:p>
            <a:fld id="{B0D7FB73-4143-481B-B8F5-208C74F1B01C}" type="slidenum">
              <a:rPr lang="ar-SA" smtClean="0"/>
              <a:pPr/>
              <a:t>82</a:t>
            </a:fld>
            <a:endParaRPr lang="en-US" smtClean="0"/>
          </a:p>
        </p:txBody>
      </p:sp>
      <p:sp>
        <p:nvSpPr>
          <p:cNvPr id="177156" name="Rectangle 2"/>
          <p:cNvSpPr>
            <a:spLocks noGrp="1" noRot="1" noChangeAspect="1" noChangeArrowheads="1" noTextEdit="1"/>
          </p:cNvSpPr>
          <p:nvPr>
            <p:ph type="sldImg"/>
          </p:nvPr>
        </p:nvSpPr>
        <p:spPr>
          <a:ln/>
        </p:spPr>
      </p:sp>
      <p:sp>
        <p:nvSpPr>
          <p:cNvPr id="177157"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28714053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3"/>
          <p:cNvSpPr>
            <a:spLocks noGrp="1" noChangeArrowheads="1"/>
          </p:cNvSpPr>
          <p:nvPr>
            <p:ph type="dt" sz="quarter" idx="1"/>
          </p:nvPr>
        </p:nvSpPr>
        <p:spPr>
          <a:noFill/>
        </p:spPr>
        <p:txBody>
          <a:bodyPr/>
          <a:lstStyle/>
          <a:p>
            <a:fld id="{AF1FAD05-775D-4899-BB22-CAFD9E4452F6}" type="datetime1">
              <a:rPr lang="en-US" smtClean="0"/>
              <a:pPr/>
              <a:t>1/31/2016</a:t>
            </a:fld>
            <a:endParaRPr lang="en-US" smtClean="0"/>
          </a:p>
        </p:txBody>
      </p:sp>
      <p:sp>
        <p:nvSpPr>
          <p:cNvPr id="178179" name="Rectangle 7"/>
          <p:cNvSpPr>
            <a:spLocks noGrp="1" noChangeArrowheads="1"/>
          </p:cNvSpPr>
          <p:nvPr>
            <p:ph type="sldNum" sz="quarter" idx="5"/>
          </p:nvPr>
        </p:nvSpPr>
        <p:spPr>
          <a:noFill/>
        </p:spPr>
        <p:txBody>
          <a:bodyPr/>
          <a:lstStyle/>
          <a:p>
            <a:fld id="{72B9EDF9-BBF2-4BAA-B368-AA222158E325}" type="slidenum">
              <a:rPr lang="ar-SA" smtClean="0"/>
              <a:pPr/>
              <a:t>83</a:t>
            </a:fld>
            <a:endParaRPr lang="en-US" smtClean="0"/>
          </a:p>
        </p:txBody>
      </p:sp>
      <p:sp>
        <p:nvSpPr>
          <p:cNvPr id="178180" name="Rectangle 2"/>
          <p:cNvSpPr>
            <a:spLocks noGrp="1" noRot="1" noChangeAspect="1" noChangeArrowheads="1" noTextEdit="1"/>
          </p:cNvSpPr>
          <p:nvPr>
            <p:ph type="sldImg"/>
          </p:nvPr>
        </p:nvSpPr>
        <p:spPr>
          <a:ln/>
        </p:spPr>
      </p:sp>
      <p:sp>
        <p:nvSpPr>
          <p:cNvPr id="17818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51340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3"/>
          <p:cNvSpPr>
            <a:spLocks noGrp="1" noChangeArrowheads="1"/>
          </p:cNvSpPr>
          <p:nvPr>
            <p:ph type="dt" sz="quarter" idx="1"/>
          </p:nvPr>
        </p:nvSpPr>
        <p:spPr>
          <a:noFill/>
        </p:spPr>
        <p:txBody>
          <a:bodyPr/>
          <a:lstStyle/>
          <a:p>
            <a:fld id="{2833269F-CD2C-4B8F-9E42-145C68070992}" type="datetime1">
              <a:rPr lang="en-US" smtClean="0"/>
              <a:pPr/>
              <a:t>1/31/2016</a:t>
            </a:fld>
            <a:endParaRPr lang="en-US" smtClean="0"/>
          </a:p>
        </p:txBody>
      </p:sp>
      <p:sp>
        <p:nvSpPr>
          <p:cNvPr id="179203" name="Rectangle 7"/>
          <p:cNvSpPr>
            <a:spLocks noGrp="1" noChangeArrowheads="1"/>
          </p:cNvSpPr>
          <p:nvPr>
            <p:ph type="sldNum" sz="quarter" idx="5"/>
          </p:nvPr>
        </p:nvSpPr>
        <p:spPr>
          <a:noFill/>
        </p:spPr>
        <p:txBody>
          <a:bodyPr/>
          <a:lstStyle/>
          <a:p>
            <a:fld id="{CB76CA5A-F077-471A-B440-D83157CBB42D}" type="slidenum">
              <a:rPr lang="ar-SA" smtClean="0"/>
              <a:pPr/>
              <a:t>84</a:t>
            </a:fld>
            <a:endParaRPr lang="en-US" smtClean="0"/>
          </a:p>
        </p:txBody>
      </p:sp>
      <p:sp>
        <p:nvSpPr>
          <p:cNvPr id="179204" name="Rectangle 2"/>
          <p:cNvSpPr>
            <a:spLocks noGrp="1" noRot="1" noChangeAspect="1" noChangeArrowheads="1" noTextEdit="1"/>
          </p:cNvSpPr>
          <p:nvPr>
            <p:ph type="sldImg"/>
          </p:nvPr>
        </p:nvSpPr>
        <p:spPr>
          <a:ln/>
        </p:spPr>
      </p:sp>
      <p:sp>
        <p:nvSpPr>
          <p:cNvPr id="17920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88691221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3"/>
          <p:cNvSpPr>
            <a:spLocks noGrp="1" noChangeArrowheads="1"/>
          </p:cNvSpPr>
          <p:nvPr>
            <p:ph type="dt" sz="quarter" idx="1"/>
          </p:nvPr>
        </p:nvSpPr>
        <p:spPr>
          <a:noFill/>
        </p:spPr>
        <p:txBody>
          <a:bodyPr/>
          <a:lstStyle/>
          <a:p>
            <a:fld id="{FC24D903-CDB0-4DC2-9161-2E18E7CA79C7}" type="datetime1">
              <a:rPr lang="en-US" smtClean="0"/>
              <a:pPr/>
              <a:t>1/31/2016</a:t>
            </a:fld>
            <a:endParaRPr lang="en-US" smtClean="0"/>
          </a:p>
        </p:txBody>
      </p:sp>
      <p:sp>
        <p:nvSpPr>
          <p:cNvPr id="180227" name="Rectangle 7"/>
          <p:cNvSpPr>
            <a:spLocks noGrp="1" noChangeArrowheads="1"/>
          </p:cNvSpPr>
          <p:nvPr>
            <p:ph type="sldNum" sz="quarter" idx="5"/>
          </p:nvPr>
        </p:nvSpPr>
        <p:spPr>
          <a:noFill/>
        </p:spPr>
        <p:txBody>
          <a:bodyPr/>
          <a:lstStyle/>
          <a:p>
            <a:fld id="{36743431-702C-4F44-8F51-E152429FF5CD}" type="slidenum">
              <a:rPr lang="ar-SA" smtClean="0"/>
              <a:pPr/>
              <a:t>85</a:t>
            </a:fld>
            <a:endParaRPr lang="en-US" smtClean="0"/>
          </a:p>
        </p:txBody>
      </p:sp>
      <p:sp>
        <p:nvSpPr>
          <p:cNvPr id="180228" name="Rectangle 2"/>
          <p:cNvSpPr>
            <a:spLocks noGrp="1" noRot="1" noChangeAspect="1" noChangeArrowheads="1" noTextEdit="1"/>
          </p:cNvSpPr>
          <p:nvPr>
            <p:ph type="sldImg"/>
          </p:nvPr>
        </p:nvSpPr>
        <p:spPr>
          <a:ln/>
        </p:spPr>
      </p:sp>
      <p:sp>
        <p:nvSpPr>
          <p:cNvPr id="18022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0485619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3"/>
          <p:cNvSpPr>
            <a:spLocks noGrp="1" noChangeArrowheads="1"/>
          </p:cNvSpPr>
          <p:nvPr>
            <p:ph type="dt" sz="quarter" idx="1"/>
          </p:nvPr>
        </p:nvSpPr>
        <p:spPr>
          <a:noFill/>
        </p:spPr>
        <p:txBody>
          <a:bodyPr/>
          <a:lstStyle/>
          <a:p>
            <a:fld id="{99292035-9BB3-4C3D-B524-9004E0136663}" type="datetime1">
              <a:rPr lang="en-US" smtClean="0"/>
              <a:pPr/>
              <a:t>1/31/2016</a:t>
            </a:fld>
            <a:endParaRPr lang="en-US" smtClean="0"/>
          </a:p>
        </p:txBody>
      </p:sp>
      <p:sp>
        <p:nvSpPr>
          <p:cNvPr id="181251" name="Rectangle 7"/>
          <p:cNvSpPr>
            <a:spLocks noGrp="1" noChangeArrowheads="1"/>
          </p:cNvSpPr>
          <p:nvPr>
            <p:ph type="sldNum" sz="quarter" idx="5"/>
          </p:nvPr>
        </p:nvSpPr>
        <p:spPr>
          <a:noFill/>
        </p:spPr>
        <p:txBody>
          <a:bodyPr/>
          <a:lstStyle/>
          <a:p>
            <a:fld id="{31F4511D-7A49-4C46-8965-DABFDCD73193}" type="slidenum">
              <a:rPr lang="ar-SA" smtClean="0"/>
              <a:pPr/>
              <a:t>86</a:t>
            </a:fld>
            <a:endParaRPr lang="en-US" smtClean="0"/>
          </a:p>
        </p:txBody>
      </p:sp>
      <p:sp>
        <p:nvSpPr>
          <p:cNvPr id="181252" name="Rectangle 2"/>
          <p:cNvSpPr>
            <a:spLocks noGrp="1" noRot="1" noChangeAspect="1" noChangeArrowheads="1" noTextEdit="1"/>
          </p:cNvSpPr>
          <p:nvPr>
            <p:ph type="sldImg"/>
          </p:nvPr>
        </p:nvSpPr>
        <p:spPr>
          <a:ln/>
        </p:spPr>
      </p:sp>
      <p:sp>
        <p:nvSpPr>
          <p:cNvPr id="181253"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38029659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3"/>
          <p:cNvSpPr>
            <a:spLocks noGrp="1" noChangeArrowheads="1"/>
          </p:cNvSpPr>
          <p:nvPr>
            <p:ph type="dt" sz="quarter" idx="1"/>
          </p:nvPr>
        </p:nvSpPr>
        <p:spPr>
          <a:noFill/>
        </p:spPr>
        <p:txBody>
          <a:bodyPr/>
          <a:lstStyle/>
          <a:p>
            <a:fld id="{68D84071-4109-488E-8BE3-E9CF66599413}" type="datetime1">
              <a:rPr lang="en-US" smtClean="0"/>
              <a:pPr/>
              <a:t>1/31/2016</a:t>
            </a:fld>
            <a:endParaRPr lang="en-US" smtClean="0"/>
          </a:p>
        </p:txBody>
      </p:sp>
      <p:sp>
        <p:nvSpPr>
          <p:cNvPr id="182275" name="Rectangle 7"/>
          <p:cNvSpPr>
            <a:spLocks noGrp="1" noChangeArrowheads="1"/>
          </p:cNvSpPr>
          <p:nvPr>
            <p:ph type="sldNum" sz="quarter" idx="5"/>
          </p:nvPr>
        </p:nvSpPr>
        <p:spPr>
          <a:noFill/>
        </p:spPr>
        <p:txBody>
          <a:bodyPr/>
          <a:lstStyle/>
          <a:p>
            <a:fld id="{675ABAAB-FE5D-48DD-9797-15C52FCB16B3}" type="slidenum">
              <a:rPr lang="ar-SA" smtClean="0"/>
              <a:pPr/>
              <a:t>87</a:t>
            </a:fld>
            <a:endParaRPr lang="en-US" smtClean="0"/>
          </a:p>
        </p:txBody>
      </p:sp>
      <p:sp>
        <p:nvSpPr>
          <p:cNvPr id="182276" name="Rectangle 2"/>
          <p:cNvSpPr>
            <a:spLocks noGrp="1" noRot="1" noChangeAspect="1" noChangeArrowheads="1" noTextEdit="1"/>
          </p:cNvSpPr>
          <p:nvPr>
            <p:ph type="sldImg"/>
          </p:nvPr>
        </p:nvSpPr>
        <p:spPr>
          <a:ln/>
        </p:spPr>
      </p:sp>
      <p:sp>
        <p:nvSpPr>
          <p:cNvPr id="182277"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26456265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3"/>
          <p:cNvSpPr>
            <a:spLocks noGrp="1" noChangeArrowheads="1"/>
          </p:cNvSpPr>
          <p:nvPr>
            <p:ph type="dt" sz="quarter" idx="1"/>
          </p:nvPr>
        </p:nvSpPr>
        <p:spPr>
          <a:noFill/>
        </p:spPr>
        <p:txBody>
          <a:bodyPr/>
          <a:lstStyle/>
          <a:p>
            <a:fld id="{DA1CB5D1-8D8D-409C-896F-A72DAA623581}" type="datetime1">
              <a:rPr lang="en-US" smtClean="0"/>
              <a:pPr/>
              <a:t>1/31/2016</a:t>
            </a:fld>
            <a:endParaRPr lang="en-US" smtClean="0"/>
          </a:p>
        </p:txBody>
      </p:sp>
      <p:sp>
        <p:nvSpPr>
          <p:cNvPr id="183299" name="Rectangle 7"/>
          <p:cNvSpPr>
            <a:spLocks noGrp="1" noChangeArrowheads="1"/>
          </p:cNvSpPr>
          <p:nvPr>
            <p:ph type="sldNum" sz="quarter" idx="5"/>
          </p:nvPr>
        </p:nvSpPr>
        <p:spPr>
          <a:noFill/>
        </p:spPr>
        <p:txBody>
          <a:bodyPr/>
          <a:lstStyle/>
          <a:p>
            <a:fld id="{0EA02DF9-543E-4E9B-9927-3EFB0F9FF5B8}" type="slidenum">
              <a:rPr lang="ar-SA" smtClean="0"/>
              <a:pPr/>
              <a:t>88</a:t>
            </a:fld>
            <a:endParaRPr lang="en-US" smtClean="0"/>
          </a:p>
        </p:txBody>
      </p:sp>
      <p:sp>
        <p:nvSpPr>
          <p:cNvPr id="183300" name="Rectangle 2"/>
          <p:cNvSpPr>
            <a:spLocks noGrp="1" noRot="1" noChangeAspect="1" noChangeArrowheads="1" noTextEdit="1"/>
          </p:cNvSpPr>
          <p:nvPr>
            <p:ph type="sldImg"/>
          </p:nvPr>
        </p:nvSpPr>
        <p:spPr>
          <a:ln/>
        </p:spPr>
      </p:sp>
      <p:sp>
        <p:nvSpPr>
          <p:cNvPr id="18330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64247958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3"/>
          <p:cNvSpPr>
            <a:spLocks noGrp="1" noChangeArrowheads="1"/>
          </p:cNvSpPr>
          <p:nvPr>
            <p:ph type="dt" sz="quarter" idx="1"/>
          </p:nvPr>
        </p:nvSpPr>
        <p:spPr>
          <a:noFill/>
        </p:spPr>
        <p:txBody>
          <a:bodyPr/>
          <a:lstStyle/>
          <a:p>
            <a:fld id="{58ABCB54-EA5A-466C-963A-86674E66F952}" type="datetime1">
              <a:rPr lang="en-US" smtClean="0"/>
              <a:pPr/>
              <a:t>1/31/2016</a:t>
            </a:fld>
            <a:endParaRPr lang="en-US" smtClean="0"/>
          </a:p>
        </p:txBody>
      </p:sp>
      <p:sp>
        <p:nvSpPr>
          <p:cNvPr id="184323" name="Rectangle 7"/>
          <p:cNvSpPr>
            <a:spLocks noGrp="1" noChangeArrowheads="1"/>
          </p:cNvSpPr>
          <p:nvPr>
            <p:ph type="sldNum" sz="quarter" idx="5"/>
          </p:nvPr>
        </p:nvSpPr>
        <p:spPr>
          <a:noFill/>
        </p:spPr>
        <p:txBody>
          <a:bodyPr/>
          <a:lstStyle/>
          <a:p>
            <a:fld id="{11906E72-8100-4071-9908-6CBBEBE5817F}" type="slidenum">
              <a:rPr lang="ar-SA" smtClean="0"/>
              <a:pPr/>
              <a:t>89</a:t>
            </a:fld>
            <a:endParaRPr lang="en-US" smtClean="0"/>
          </a:p>
        </p:txBody>
      </p:sp>
      <p:sp>
        <p:nvSpPr>
          <p:cNvPr id="184324" name="Rectangle 2"/>
          <p:cNvSpPr>
            <a:spLocks noGrp="1" noRot="1" noChangeAspect="1" noChangeArrowheads="1" noTextEdit="1"/>
          </p:cNvSpPr>
          <p:nvPr>
            <p:ph type="sldImg"/>
          </p:nvPr>
        </p:nvSpPr>
        <p:spPr>
          <a:ln/>
        </p:spPr>
      </p:sp>
      <p:sp>
        <p:nvSpPr>
          <p:cNvPr id="18432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83558163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3"/>
          <p:cNvSpPr>
            <a:spLocks noGrp="1" noChangeArrowheads="1"/>
          </p:cNvSpPr>
          <p:nvPr>
            <p:ph type="dt" sz="quarter" idx="1"/>
          </p:nvPr>
        </p:nvSpPr>
        <p:spPr>
          <a:noFill/>
        </p:spPr>
        <p:txBody>
          <a:bodyPr/>
          <a:lstStyle/>
          <a:p>
            <a:fld id="{251F18C5-0FA7-41B0-9C73-BFD396E44C4F}" type="datetime1">
              <a:rPr lang="en-US" smtClean="0"/>
              <a:pPr/>
              <a:t>1/31/2016</a:t>
            </a:fld>
            <a:endParaRPr lang="en-US" smtClean="0"/>
          </a:p>
        </p:txBody>
      </p:sp>
      <p:sp>
        <p:nvSpPr>
          <p:cNvPr id="185347" name="Rectangle 7"/>
          <p:cNvSpPr>
            <a:spLocks noGrp="1" noChangeArrowheads="1"/>
          </p:cNvSpPr>
          <p:nvPr>
            <p:ph type="sldNum" sz="quarter" idx="5"/>
          </p:nvPr>
        </p:nvSpPr>
        <p:spPr>
          <a:noFill/>
        </p:spPr>
        <p:txBody>
          <a:bodyPr/>
          <a:lstStyle/>
          <a:p>
            <a:fld id="{1F5CC549-7785-4CAF-BCBD-493CDE03E50C}" type="slidenum">
              <a:rPr lang="ar-SA" smtClean="0"/>
              <a:pPr/>
              <a:t>90</a:t>
            </a:fld>
            <a:endParaRPr lang="en-US" smtClean="0"/>
          </a:p>
        </p:txBody>
      </p:sp>
      <p:sp>
        <p:nvSpPr>
          <p:cNvPr id="185348" name="Rectangle 2"/>
          <p:cNvSpPr>
            <a:spLocks noGrp="1" noRot="1" noChangeAspect="1" noChangeArrowheads="1" noTextEdit="1"/>
          </p:cNvSpPr>
          <p:nvPr>
            <p:ph type="sldImg"/>
          </p:nvPr>
        </p:nvSpPr>
        <p:spPr>
          <a:ln/>
        </p:spPr>
      </p:sp>
      <p:sp>
        <p:nvSpPr>
          <p:cNvPr id="18534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5731081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3"/>
          <p:cNvSpPr>
            <a:spLocks noGrp="1" noChangeArrowheads="1"/>
          </p:cNvSpPr>
          <p:nvPr>
            <p:ph type="dt" sz="quarter" idx="1"/>
          </p:nvPr>
        </p:nvSpPr>
        <p:spPr>
          <a:noFill/>
        </p:spPr>
        <p:txBody>
          <a:bodyPr/>
          <a:lstStyle/>
          <a:p>
            <a:fld id="{79BC6A9A-BFD0-4EBF-9F12-341C031018B8}" type="datetime1">
              <a:rPr lang="en-US" smtClean="0"/>
              <a:pPr/>
              <a:t>1/31/2016</a:t>
            </a:fld>
            <a:endParaRPr lang="en-US" smtClean="0"/>
          </a:p>
        </p:txBody>
      </p:sp>
      <p:sp>
        <p:nvSpPr>
          <p:cNvPr id="186371" name="Rectangle 7"/>
          <p:cNvSpPr>
            <a:spLocks noGrp="1" noChangeArrowheads="1"/>
          </p:cNvSpPr>
          <p:nvPr>
            <p:ph type="sldNum" sz="quarter" idx="5"/>
          </p:nvPr>
        </p:nvSpPr>
        <p:spPr>
          <a:noFill/>
        </p:spPr>
        <p:txBody>
          <a:bodyPr/>
          <a:lstStyle/>
          <a:p>
            <a:fld id="{154F73E0-1CE7-4B41-8A33-EAAE75DD84A1}" type="slidenum">
              <a:rPr lang="ar-SA" smtClean="0"/>
              <a:pPr/>
              <a:t>91</a:t>
            </a:fld>
            <a:endParaRPr lang="en-US" smtClean="0"/>
          </a:p>
        </p:txBody>
      </p:sp>
      <p:sp>
        <p:nvSpPr>
          <p:cNvPr id="186372" name="Rectangle 2"/>
          <p:cNvSpPr>
            <a:spLocks noGrp="1" noRot="1" noChangeAspect="1" noChangeArrowheads="1" noTextEdit="1"/>
          </p:cNvSpPr>
          <p:nvPr>
            <p:ph type="sldImg"/>
          </p:nvPr>
        </p:nvSpPr>
        <p:spPr>
          <a:ln/>
        </p:spPr>
      </p:sp>
      <p:sp>
        <p:nvSpPr>
          <p:cNvPr id="186373"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239548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type="dt" sz="quarter" idx="1"/>
          </p:nvPr>
        </p:nvSpPr>
        <p:spPr>
          <a:noFill/>
        </p:spPr>
        <p:txBody>
          <a:bodyPr/>
          <a:lstStyle/>
          <a:p>
            <a:fld id="{5B87A6DC-EE73-42D0-8530-089E59413DAF}" type="datetime1">
              <a:rPr lang="en-US" smtClean="0"/>
              <a:pPr/>
              <a:t>1/31/2016</a:t>
            </a:fld>
            <a:endParaRPr lang="en-US" smtClean="0"/>
          </a:p>
        </p:txBody>
      </p:sp>
      <p:sp>
        <p:nvSpPr>
          <p:cNvPr id="104451" name="Rectangle 7"/>
          <p:cNvSpPr>
            <a:spLocks noGrp="1" noChangeArrowheads="1"/>
          </p:cNvSpPr>
          <p:nvPr>
            <p:ph type="sldNum" sz="quarter" idx="5"/>
          </p:nvPr>
        </p:nvSpPr>
        <p:spPr>
          <a:noFill/>
        </p:spPr>
        <p:txBody>
          <a:bodyPr/>
          <a:lstStyle/>
          <a:p>
            <a:fld id="{58053D27-A0F7-442D-A4E1-02A36AF2ED1A}" type="slidenum">
              <a:rPr lang="ar-SA" smtClean="0"/>
              <a:pPr/>
              <a:t>9</a:t>
            </a:fld>
            <a:endParaRPr lang="en-US" smtClean="0"/>
          </a:p>
        </p:txBody>
      </p:sp>
      <p:sp>
        <p:nvSpPr>
          <p:cNvPr id="104452" name="Rectangle 2"/>
          <p:cNvSpPr>
            <a:spLocks noGrp="1" noRot="1" noChangeAspect="1" noChangeArrowheads="1" noTextEdit="1"/>
          </p:cNvSpPr>
          <p:nvPr>
            <p:ph type="sldImg"/>
          </p:nvPr>
        </p:nvSpPr>
        <p:spPr>
          <a:ln/>
        </p:spPr>
      </p:sp>
      <p:sp>
        <p:nvSpPr>
          <p:cNvPr id="104453"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1416038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3"/>
          <p:cNvSpPr>
            <a:spLocks noGrp="1" noChangeArrowheads="1"/>
          </p:cNvSpPr>
          <p:nvPr>
            <p:ph type="dt" sz="quarter" idx="1"/>
          </p:nvPr>
        </p:nvSpPr>
        <p:spPr>
          <a:noFill/>
        </p:spPr>
        <p:txBody>
          <a:bodyPr/>
          <a:lstStyle/>
          <a:p>
            <a:fld id="{92161629-4DCD-47D3-A68B-2D7224E47180}" type="datetime1">
              <a:rPr lang="en-US" smtClean="0"/>
              <a:pPr/>
              <a:t>1/31/2016</a:t>
            </a:fld>
            <a:endParaRPr lang="en-US" smtClean="0"/>
          </a:p>
        </p:txBody>
      </p:sp>
      <p:sp>
        <p:nvSpPr>
          <p:cNvPr id="187395" name="Rectangle 7"/>
          <p:cNvSpPr>
            <a:spLocks noGrp="1" noChangeArrowheads="1"/>
          </p:cNvSpPr>
          <p:nvPr>
            <p:ph type="sldNum" sz="quarter" idx="5"/>
          </p:nvPr>
        </p:nvSpPr>
        <p:spPr>
          <a:noFill/>
        </p:spPr>
        <p:txBody>
          <a:bodyPr/>
          <a:lstStyle/>
          <a:p>
            <a:fld id="{7522B13B-4DD8-4186-BC76-2D862F743D56}" type="slidenum">
              <a:rPr lang="ar-SA" smtClean="0"/>
              <a:pPr/>
              <a:t>92</a:t>
            </a:fld>
            <a:endParaRPr lang="en-US" smtClean="0"/>
          </a:p>
        </p:txBody>
      </p:sp>
      <p:sp>
        <p:nvSpPr>
          <p:cNvPr id="187396" name="Rectangle 2"/>
          <p:cNvSpPr>
            <a:spLocks noGrp="1" noRot="1" noChangeAspect="1" noChangeArrowheads="1" noTextEdit="1"/>
          </p:cNvSpPr>
          <p:nvPr>
            <p:ph type="sldImg"/>
          </p:nvPr>
        </p:nvSpPr>
        <p:spPr>
          <a:ln/>
        </p:spPr>
      </p:sp>
      <p:sp>
        <p:nvSpPr>
          <p:cNvPr id="187397"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503348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6" name="Rectangle 9"/>
            <p:cNvSpPr>
              <a:spLocks noChangeArrowheads="1"/>
            </p:cNvSpPr>
            <p:nvPr userDrawn="1"/>
          </p:nvSpPr>
          <p:spPr bwMode="auto">
            <a:xfrm>
              <a:off x="1952" y="1680"/>
              <a:ext cx="1808" cy="144"/>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7" name="Rectangle 10"/>
            <p:cNvSpPr>
              <a:spLocks noChangeArrowheads="1"/>
            </p:cNvSpPr>
            <p:nvPr userDrawn="1"/>
          </p:nvSpPr>
          <p:spPr bwMode="auto">
            <a:xfrm>
              <a:off x="3760" y="1680"/>
              <a:ext cx="1808" cy="144"/>
            </a:xfrm>
            <a:prstGeom prst="rect">
              <a:avLst/>
            </a:prstGeom>
            <a:solidFill>
              <a:schemeClr val="tx2"/>
            </a:solidFill>
            <a:ln w="9525">
              <a:noFill/>
              <a:miter lim="800000"/>
              <a:headEnd/>
              <a:tailEnd/>
            </a:ln>
            <a:effectLst/>
          </p:spPr>
          <p:txBody>
            <a:bodyPr wrap="none" anchor="ctr"/>
            <a:lstStyle/>
            <a:p>
              <a:pPr>
                <a:defRPr/>
              </a:pPr>
              <a:endParaRPr lang="en-US"/>
            </a:p>
          </p:txBody>
        </p:sp>
      </p:grpSp>
      <p:sp>
        <p:nvSpPr>
          <p:cNvPr id="41986" name="Rectangle 2"/>
          <p:cNvSpPr>
            <a:spLocks noGrp="1" noChangeArrowheads="1"/>
          </p:cNvSpPr>
          <p:nvPr>
            <p:ph type="ctrTitle"/>
          </p:nvPr>
        </p:nvSpPr>
        <p:spPr>
          <a:xfrm>
            <a:off x="685800" y="685800"/>
            <a:ext cx="7772400" cy="2127250"/>
          </a:xfrm>
        </p:spPr>
        <p:txBody>
          <a:bodyPr/>
          <a:lstStyle>
            <a:lvl1pPr algn="ctr">
              <a:defRPr sz="5800"/>
            </a:lvl1pPr>
          </a:lstStyle>
          <a:p>
            <a:r>
              <a:rPr lang="en-US"/>
              <a:t>Click to edit Master title style</a:t>
            </a:r>
          </a:p>
        </p:txBody>
      </p:sp>
      <p:sp>
        <p:nvSpPr>
          <p:cNvPr id="41987"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r>
              <a:rPr lang="en-US"/>
              <a:t>Click to edit Master subtitle style</a:t>
            </a:r>
          </a:p>
        </p:txBody>
      </p:sp>
      <p:sp>
        <p:nvSpPr>
          <p:cNvPr id="8" name="Rectangle 4"/>
          <p:cNvSpPr>
            <a:spLocks noGrp="1" noChangeArrowheads="1"/>
          </p:cNvSpPr>
          <p:nvPr>
            <p:ph type="dt" sz="half" idx="10"/>
          </p:nvPr>
        </p:nvSpPr>
        <p:spPr/>
        <p:txBody>
          <a:bodyPr/>
          <a:lstStyle>
            <a:lvl1pPr>
              <a:defRPr smtClean="0"/>
            </a:lvl1pPr>
          </a:lstStyle>
          <a:p>
            <a:pPr>
              <a:defRPr/>
            </a:pPr>
            <a:r>
              <a:rPr lang="en-US" smtClean="0"/>
              <a:t>CISE301_Topic2</a:t>
            </a:r>
            <a:endParaRPr lang="en-US"/>
          </a:p>
        </p:txBody>
      </p:sp>
      <p:sp>
        <p:nvSpPr>
          <p:cNvPr id="9" name="Rectangle 5"/>
          <p:cNvSpPr>
            <a:spLocks noGrp="1" noChangeArrowheads="1"/>
          </p:cNvSpPr>
          <p:nvPr>
            <p:ph type="ftr" sz="quarter" idx="11"/>
          </p:nvPr>
        </p:nvSpPr>
        <p:spPr/>
        <p:txBody>
          <a:bodyPr/>
          <a:lstStyle>
            <a:lvl1pPr>
              <a:defRPr smtClean="0"/>
            </a:lvl1pPr>
          </a:lstStyle>
          <a:p>
            <a:pPr>
              <a:defRPr/>
            </a:pPr>
            <a:r>
              <a:rPr lang="en-US" smtClean="0"/>
              <a:t>KFUPM</a:t>
            </a:r>
            <a:endParaRPr lang="en-US"/>
          </a:p>
        </p:txBody>
      </p:sp>
      <p:sp>
        <p:nvSpPr>
          <p:cNvPr id="10" name="Rectangle 6"/>
          <p:cNvSpPr>
            <a:spLocks noGrp="1" noChangeArrowheads="1"/>
          </p:cNvSpPr>
          <p:nvPr>
            <p:ph type="sldNum" sz="quarter" idx="12"/>
          </p:nvPr>
        </p:nvSpPr>
        <p:spPr/>
        <p:txBody>
          <a:bodyPr/>
          <a:lstStyle>
            <a:lvl1pPr>
              <a:defRPr/>
            </a:lvl1pPr>
          </a:lstStyle>
          <a:p>
            <a:pPr>
              <a:defRPr/>
            </a:pPr>
            <a:fld id="{C5F72C45-2B68-429F-81F7-F3311A1918D0}" type="slidenum">
              <a:rPr lang="ar-SA"/>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CISE301_Topic2</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KFUPM</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8ECD932-430F-44CB-B6CA-D5C3616BA794}" type="slidenum">
              <a:rPr lang="ar-SA"/>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CISE301_Topic2</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KFUPM</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8423FDD-7766-4BDE-8B3B-3508E104C0F0}" type="slidenum">
              <a:rPr lang="ar-SA"/>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CISE301_Topic2</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KFUPM</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57F8043-BB53-41CC-B2D9-C1E28A32E400}" type="slidenum">
              <a:rPr lang="ar-SA"/>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r>
              <a:rPr lang="en-US" smtClean="0"/>
              <a:t>CISE301_Topic2</a:t>
            </a:r>
            <a:endParaRPr 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smtClean="0"/>
              <a:t>KFUPM</a:t>
            </a: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526215C0-7CBE-4341-8312-59973D22C792}" type="slidenum">
              <a:rPr lang="ar-SA"/>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r>
              <a:rPr lang="en-US" smtClean="0"/>
              <a:t>CISE301_Topic2</a:t>
            </a:r>
            <a:endParaRPr 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smtClean="0"/>
              <a:t>KFUPM</a:t>
            </a: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35BA3D73-C520-4EE4-AD61-3324B2E69430}" type="slidenum">
              <a:rPr lang="ar-SA"/>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CISE301_Topic2</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KFUPM</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2036C5C-7581-4E35-A0AA-A6105067E0EB}" type="slidenum">
              <a:rPr lang="ar-SA"/>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CISE301_Topic2</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KFUPM</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4AF0D4-315E-4484-A141-E309DAB5FBB0}" type="slidenum">
              <a:rPr lang="ar-SA"/>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CISE301_Topic2</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KFUPM</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D66FE20-0EAB-45FC-8AE9-EA2054CB594B}" type="slidenum">
              <a:rPr lang="ar-SA"/>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CISE301_Topic2</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KFUPM</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58B5428-5191-4105-8BE1-3FAAF57E58E5}" type="slidenum">
              <a:rPr lang="ar-SA"/>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CISE301_Topic2</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KFUPM</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CD2C7DF-693F-434A-860E-ABA30053A6C6}" type="slidenum">
              <a:rPr lang="ar-SA"/>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CISE301_Topic2</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KFUPM</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9DDD0A6-5301-4071-AF3E-2D3392E90A37}" type="slidenum">
              <a:rPr lang="ar-SA"/>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CISE301_Topic2</a:t>
            </a: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KFUPM</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AAA3A60-AC34-4512-BB28-27FD1B834619}" type="slidenum">
              <a:rPr lang="ar-SA"/>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CISE301_Topic2</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KFUPM</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211DAE7-6585-49D2-811A-2A5F51F38C95}" type="slidenum">
              <a:rPr lang="ar-SA"/>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CISE301_Topic2</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KFUPM</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981F17E-AE6E-405A-8077-66C874FE8E76}" type="slidenum">
              <a:rPr lang="ar-SA"/>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43011"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0964"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smtClean="0"/>
            </a:lvl1pPr>
          </a:lstStyle>
          <a:p>
            <a:pPr>
              <a:defRPr/>
            </a:pPr>
            <a:r>
              <a:rPr lang="en-US" smtClean="0"/>
              <a:t>CISE301_Topic2</a:t>
            </a:r>
            <a:endParaRPr lang="en-US"/>
          </a:p>
        </p:txBody>
      </p:sp>
      <p:sp>
        <p:nvSpPr>
          <p:cNvPr id="4096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smtClean="0"/>
            </a:lvl1pPr>
          </a:lstStyle>
          <a:p>
            <a:pPr>
              <a:defRPr/>
            </a:pPr>
            <a:r>
              <a:rPr lang="en-US" smtClean="0"/>
              <a:t>KFUPM</a:t>
            </a:r>
            <a:endParaRPr lang="en-US"/>
          </a:p>
        </p:txBody>
      </p:sp>
      <p:sp>
        <p:nvSpPr>
          <p:cNvPr id="40966"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a:defRPr/>
            </a:pPr>
            <a:fld id="{84570970-81AB-4BC9-80B6-727FA855AD9C}" type="slidenum">
              <a:rPr lang="ar-SA"/>
              <a:pPr>
                <a:defRPr/>
              </a:pPr>
              <a:t>‹#›</a:t>
            </a:fld>
            <a:endParaRPr lang="en-US"/>
          </a:p>
        </p:txBody>
      </p:sp>
      <p:sp>
        <p:nvSpPr>
          <p:cNvPr id="40967" name="Rectangle 7"/>
          <p:cNvSpPr>
            <a:spLocks noChangeArrowheads="1"/>
          </p:cNvSpPr>
          <p:nvPr/>
        </p:nvSpPr>
        <p:spPr bwMode="auto">
          <a:xfrm>
            <a:off x="0" y="0"/>
            <a:ext cx="228600" cy="2286000"/>
          </a:xfrm>
          <a:prstGeom prst="rect">
            <a:avLst/>
          </a:prstGeom>
          <a:solidFill>
            <a:schemeClr val="bg2"/>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40968" name="Line 8"/>
          <p:cNvSpPr>
            <a:spLocks noChangeShapeType="1"/>
          </p:cNvSpPr>
          <p:nvPr/>
        </p:nvSpPr>
        <p:spPr bwMode="auto">
          <a:xfrm>
            <a:off x="457200" y="1447800"/>
            <a:ext cx="8077200" cy="0"/>
          </a:xfrm>
          <a:prstGeom prst="line">
            <a:avLst/>
          </a:prstGeom>
          <a:noFill/>
          <a:ln w="19050">
            <a:solidFill>
              <a:schemeClr val="tx2"/>
            </a:solidFill>
            <a:round/>
            <a:headEnd/>
            <a:tailEnd/>
          </a:ln>
          <a:effectLst/>
        </p:spPr>
        <p:txBody>
          <a:bodyPr/>
          <a:lstStyle/>
          <a:p>
            <a:pPr>
              <a:defRPr/>
            </a:pPr>
            <a:endParaRPr lang="en-US"/>
          </a:p>
        </p:txBody>
      </p:sp>
      <p:sp>
        <p:nvSpPr>
          <p:cNvPr id="40969" name="Rectangle 9"/>
          <p:cNvSpPr>
            <a:spLocks noChangeArrowheads="1"/>
          </p:cNvSpPr>
          <p:nvPr/>
        </p:nvSpPr>
        <p:spPr bwMode="auto">
          <a:xfrm>
            <a:off x="0" y="2286000"/>
            <a:ext cx="228600" cy="2286000"/>
          </a:xfrm>
          <a:prstGeom prst="rect">
            <a:avLst/>
          </a:prstGeom>
          <a:solidFill>
            <a:schemeClr val="accent2"/>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40970" name="Rectangle 10"/>
          <p:cNvSpPr>
            <a:spLocks noChangeArrowheads="1"/>
          </p:cNvSpPr>
          <p:nvPr/>
        </p:nvSpPr>
        <p:spPr bwMode="auto">
          <a:xfrm>
            <a:off x="0" y="4572000"/>
            <a:ext cx="228600" cy="2286000"/>
          </a:xfrm>
          <a:prstGeom prst="rect">
            <a:avLst/>
          </a:prstGeom>
          <a:solidFill>
            <a:schemeClr val="tx2"/>
          </a:solidFill>
          <a:ln w="9525">
            <a:noFill/>
            <a:miter lim="800000"/>
            <a:headEnd/>
            <a:tailEnd/>
          </a:ln>
          <a:effectLst/>
        </p:spPr>
        <p:txBody>
          <a:bodyPr wrap="none" anchor="ctr"/>
          <a:lstStyle/>
          <a:p>
            <a:pPr algn="ctr">
              <a:defRPr/>
            </a:pPr>
            <a:endParaRPr lang="en-US"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734"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Lst>
  <p:timing>
    <p:tnLst>
      <p:par>
        <p:cTn id="1" dur="indefinite" restart="never" nodeType="tmRoot"/>
      </p:par>
    </p:tnLst>
  </p:timing>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Garamond" pitchFamily="18" charset="0"/>
          <a:cs typeface="Arial" charset="0"/>
        </a:defRPr>
      </a:lvl2pPr>
      <a:lvl3pPr algn="l" rtl="0" eaLnBrk="0" fontAlgn="base" hangingPunct="0">
        <a:spcBef>
          <a:spcPct val="0"/>
        </a:spcBef>
        <a:spcAft>
          <a:spcPct val="0"/>
        </a:spcAft>
        <a:defRPr sz="4400">
          <a:solidFill>
            <a:schemeClr val="tx2"/>
          </a:solidFill>
          <a:latin typeface="Garamond" pitchFamily="18" charset="0"/>
          <a:cs typeface="Arial" charset="0"/>
        </a:defRPr>
      </a:lvl3pPr>
      <a:lvl4pPr algn="l" rtl="0" eaLnBrk="0" fontAlgn="base" hangingPunct="0">
        <a:spcBef>
          <a:spcPct val="0"/>
        </a:spcBef>
        <a:spcAft>
          <a:spcPct val="0"/>
        </a:spcAft>
        <a:defRPr sz="4400">
          <a:solidFill>
            <a:schemeClr val="tx2"/>
          </a:solidFill>
          <a:latin typeface="Garamond" pitchFamily="18" charset="0"/>
          <a:cs typeface="Arial" charset="0"/>
        </a:defRPr>
      </a:lvl4pPr>
      <a:lvl5pPr algn="l" rtl="0" eaLnBrk="0" fontAlgn="base" hangingPunct="0">
        <a:spcBef>
          <a:spcPct val="0"/>
        </a:spcBef>
        <a:spcAft>
          <a:spcPct val="0"/>
        </a:spcAft>
        <a:defRPr sz="4400">
          <a:solidFill>
            <a:schemeClr val="tx2"/>
          </a:solidFill>
          <a:latin typeface="Garamond" pitchFamily="18" charset="0"/>
          <a:cs typeface="Arial" charset="0"/>
        </a:defRPr>
      </a:lvl5pPr>
      <a:lvl6pPr marL="457200" algn="l" rtl="0" fontAlgn="base">
        <a:spcBef>
          <a:spcPct val="0"/>
        </a:spcBef>
        <a:spcAft>
          <a:spcPct val="0"/>
        </a:spcAft>
        <a:defRPr sz="4400">
          <a:solidFill>
            <a:schemeClr val="tx2"/>
          </a:solidFill>
          <a:latin typeface="Garamond" pitchFamily="18" charset="0"/>
          <a:cs typeface="Arial" charset="0"/>
        </a:defRPr>
      </a:lvl6pPr>
      <a:lvl7pPr marL="914400" algn="l" rtl="0" fontAlgn="base">
        <a:spcBef>
          <a:spcPct val="0"/>
        </a:spcBef>
        <a:spcAft>
          <a:spcPct val="0"/>
        </a:spcAft>
        <a:defRPr sz="4400">
          <a:solidFill>
            <a:schemeClr val="tx2"/>
          </a:solidFill>
          <a:latin typeface="Garamond" pitchFamily="18" charset="0"/>
          <a:cs typeface="Arial" charset="0"/>
        </a:defRPr>
      </a:lvl7pPr>
      <a:lvl8pPr marL="1371600" algn="l" rtl="0" fontAlgn="base">
        <a:spcBef>
          <a:spcPct val="0"/>
        </a:spcBef>
        <a:spcAft>
          <a:spcPct val="0"/>
        </a:spcAft>
        <a:defRPr sz="4400">
          <a:solidFill>
            <a:schemeClr val="tx2"/>
          </a:solidFill>
          <a:latin typeface="Garamond" pitchFamily="18" charset="0"/>
          <a:cs typeface="Arial" charset="0"/>
        </a:defRPr>
      </a:lvl8pPr>
      <a:lvl9pPr marL="1828800" algn="l" rtl="0" fontAlgn="base">
        <a:spcBef>
          <a:spcPct val="0"/>
        </a:spcBef>
        <a:spcAft>
          <a:spcPct val="0"/>
        </a:spcAft>
        <a:defRPr sz="4400">
          <a:solidFill>
            <a:schemeClr val="tx2"/>
          </a:solidFill>
          <a:latin typeface="Garamond" pitchFamily="18" charset="0"/>
          <a:cs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accent1"/>
        </a:buClr>
        <a:buSzPct val="65000"/>
        <a:buFont typeface="Wingdings" pitchFamily="2" charset="2"/>
        <a:buChar char="p"/>
        <a:defRPr sz="2000">
          <a:solidFill>
            <a:schemeClr val="tx1"/>
          </a:solidFill>
          <a:latin typeface="+mn-lt"/>
          <a:cs typeface="+mn-cs"/>
        </a:defRPr>
      </a:lvl3pPr>
      <a:lvl4pPr marL="16002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image" Target="../media/image10.wmf"/><Relationship Id="rId4" Type="http://schemas.openxmlformats.org/officeDocument/2006/relationships/oleObject" Target="../embeddings/oleObject10.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2.wmf"/><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oleObject" Target="../embeddings/oleObject12.bin"/><Relationship Id="rId5" Type="http://schemas.openxmlformats.org/officeDocument/2006/relationships/image" Target="../media/image11.wmf"/><Relationship Id="rId4" Type="http://schemas.openxmlformats.org/officeDocument/2006/relationships/oleObject" Target="../embeddings/oleObject11.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14.xml"/><Relationship Id="rId7" Type="http://schemas.openxmlformats.org/officeDocument/2006/relationships/image" Target="../media/image14.wmf"/><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oleObject" Target="../embeddings/oleObject14.bin"/><Relationship Id="rId5" Type="http://schemas.openxmlformats.org/officeDocument/2006/relationships/image" Target="../media/image13.wmf"/><Relationship Id="rId4" Type="http://schemas.openxmlformats.org/officeDocument/2006/relationships/oleObject" Target="../embeddings/oleObject13.bin"/><Relationship Id="rId9" Type="http://schemas.openxmlformats.org/officeDocument/2006/relationships/image" Target="../media/image15.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vmlDrawing" Target="../drawings/vmlDrawing9.vml"/><Relationship Id="rId5" Type="http://schemas.openxmlformats.org/officeDocument/2006/relationships/image" Target="../media/image16.wmf"/><Relationship Id="rId4" Type="http://schemas.openxmlformats.org/officeDocument/2006/relationships/oleObject" Target="../embeddings/oleObject16.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vmlDrawing" Target="../drawings/vmlDrawing10.vml"/><Relationship Id="rId5" Type="http://schemas.openxmlformats.org/officeDocument/2006/relationships/image" Target="../media/image17.wmf"/><Relationship Id="rId4" Type="http://schemas.openxmlformats.org/officeDocument/2006/relationships/oleObject" Target="../embeddings/oleObject17.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9.bin"/><Relationship Id="rId5" Type="http://schemas.openxmlformats.org/officeDocument/2006/relationships/image" Target="../media/image18.wmf"/><Relationship Id="rId4" Type="http://schemas.openxmlformats.org/officeDocument/2006/relationships/oleObject" Target="../embeddings/oleObject18.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1.bin"/><Relationship Id="rId5" Type="http://schemas.openxmlformats.org/officeDocument/2006/relationships/image" Target="../media/image20.wmf"/><Relationship Id="rId4" Type="http://schemas.openxmlformats.org/officeDocument/2006/relationships/oleObject" Target="../embeddings/oleObject20.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2.wmf"/><Relationship Id="rId4" Type="http://schemas.openxmlformats.org/officeDocument/2006/relationships/oleObject" Target="../embeddings/oleObject22.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2.xml"/><Relationship Id="rId1" Type="http://schemas.openxmlformats.org/officeDocument/2006/relationships/vmlDrawing" Target="../drawings/vmlDrawing14.vml"/><Relationship Id="rId5" Type="http://schemas.openxmlformats.org/officeDocument/2006/relationships/image" Target="../media/image23.wmf"/><Relationship Id="rId4" Type="http://schemas.openxmlformats.org/officeDocument/2006/relationships/oleObject" Target="../embeddings/oleObject23.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image" Target="../media/image25.wmf"/><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oleObject" Target="../embeddings/oleObject25.bin"/><Relationship Id="rId5" Type="http://schemas.openxmlformats.org/officeDocument/2006/relationships/image" Target="../media/image24.wmf"/><Relationship Id="rId4" Type="http://schemas.openxmlformats.org/officeDocument/2006/relationships/oleObject" Target="../embeddings/oleObject24.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image" Target="../media/image27.wmf"/><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oleObject" Target="../embeddings/oleObject27.bin"/><Relationship Id="rId5" Type="http://schemas.openxmlformats.org/officeDocument/2006/relationships/image" Target="../media/image26.wmf"/><Relationship Id="rId4" Type="http://schemas.openxmlformats.org/officeDocument/2006/relationships/oleObject" Target="../embeddings/oleObject26.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3.wmf"/><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vmlDrawing" Target="../drawings/vmlDrawing17.vml"/><Relationship Id="rId5" Type="http://schemas.openxmlformats.org/officeDocument/2006/relationships/image" Target="../media/image28.wmf"/><Relationship Id="rId4" Type="http://schemas.openxmlformats.org/officeDocument/2006/relationships/oleObject" Target="../embeddings/oleObject28.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2.xml"/><Relationship Id="rId1" Type="http://schemas.openxmlformats.org/officeDocument/2006/relationships/vmlDrawing" Target="../drawings/vmlDrawing18.vml"/><Relationship Id="rId5" Type="http://schemas.openxmlformats.org/officeDocument/2006/relationships/image" Target="../media/image30.wmf"/><Relationship Id="rId4" Type="http://schemas.openxmlformats.org/officeDocument/2006/relationships/oleObject" Target="../embeddings/oleObject29.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7"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31.bin"/><Relationship Id="rId5" Type="http://schemas.openxmlformats.org/officeDocument/2006/relationships/image" Target="../media/image32.wmf"/><Relationship Id="rId4" Type="http://schemas.openxmlformats.org/officeDocument/2006/relationships/oleObject" Target="../embeddings/oleObject30.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33.bin"/><Relationship Id="rId5" Type="http://schemas.openxmlformats.org/officeDocument/2006/relationships/image" Target="../media/image34.wmf"/><Relationship Id="rId4" Type="http://schemas.openxmlformats.org/officeDocument/2006/relationships/oleObject" Target="../embeddings/oleObject32.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notesSlide" Target="../notesSlides/notesSlide56.xml"/><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35.bin"/><Relationship Id="rId5" Type="http://schemas.openxmlformats.org/officeDocument/2006/relationships/image" Target="../media/image36.wmf"/><Relationship Id="rId4" Type="http://schemas.openxmlformats.org/officeDocument/2006/relationships/oleObject" Target="../embeddings/oleObject34.bin"/><Relationship Id="rId9" Type="http://schemas.openxmlformats.org/officeDocument/2006/relationships/image" Target="../media/image38.wmf"/></Relationships>
</file>

<file path=ppt/slides/_rels/slide57.xml.rels><?xml version="1.0" encoding="UTF-8" standalone="yes"?>
<Relationships xmlns="http://schemas.openxmlformats.org/package/2006/relationships"><Relationship Id="rId3" Type="http://schemas.openxmlformats.org/officeDocument/2006/relationships/hyperlink" Target="https://en.wikipedia.org/wiki/Newton%27s_method" TargetMode="External"/><Relationship Id="rId2" Type="http://schemas.openxmlformats.org/officeDocument/2006/relationships/image" Target="../media/image39.gi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40.wmf"/><Relationship Id="rId4" Type="http://schemas.openxmlformats.org/officeDocument/2006/relationships/oleObject" Target="../embeddings/oleObject37.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41.wmf"/><Relationship Id="rId4" Type="http://schemas.openxmlformats.org/officeDocument/2006/relationships/oleObject" Target="../embeddings/oleObject38.bin"/></Relationships>
</file>

<file path=ppt/slides/_rels/slide6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en.wikipedia.org/wiki/Newton's_method"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notesSlide" Target="../notesSlides/notesSlide62.xml"/><Relationship Id="rId7" Type="http://schemas.openxmlformats.org/officeDocument/2006/relationships/image" Target="../media/image44.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40.bin"/><Relationship Id="rId5" Type="http://schemas.openxmlformats.org/officeDocument/2006/relationships/image" Target="../media/image43.wmf"/><Relationship Id="rId4" Type="http://schemas.openxmlformats.org/officeDocument/2006/relationships/oleObject" Target="../embeddings/oleObject39.bin"/><Relationship Id="rId9" Type="http://schemas.openxmlformats.org/officeDocument/2006/relationships/image" Target="../media/image8.wmf"/></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image" Target="../media/image45.wmf"/><Relationship Id="rId4" Type="http://schemas.openxmlformats.org/officeDocument/2006/relationships/oleObject" Target="../embeddings/oleObject42.bin"/></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7.xml"/><Relationship Id="rId7" Type="http://schemas.openxmlformats.org/officeDocument/2006/relationships/image" Target="../media/image47.wmf"/><Relationship Id="rId2" Type="http://schemas.openxmlformats.org/officeDocument/2006/relationships/slideLayout" Target="../slideLayouts/slideLayout13.xml"/><Relationship Id="rId1" Type="http://schemas.openxmlformats.org/officeDocument/2006/relationships/vmlDrawing" Target="../drawings/vmlDrawing26.vml"/><Relationship Id="rId6" Type="http://schemas.openxmlformats.org/officeDocument/2006/relationships/oleObject" Target="../embeddings/oleObject44.bin"/><Relationship Id="rId5" Type="http://schemas.openxmlformats.org/officeDocument/2006/relationships/image" Target="../media/image46.wmf"/><Relationship Id="rId4" Type="http://schemas.openxmlformats.org/officeDocument/2006/relationships/oleObject" Target="../embeddings/oleObject43.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5.w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4.wmf"/><Relationship Id="rId4" Type="http://schemas.openxmlformats.org/officeDocument/2006/relationships/oleObject" Target="../embeddings/oleObject4.bin"/></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3.xml"/><Relationship Id="rId1" Type="http://schemas.openxmlformats.org/officeDocument/2006/relationships/vmlDrawing" Target="../drawings/vmlDrawing27.vml"/><Relationship Id="rId5" Type="http://schemas.openxmlformats.org/officeDocument/2006/relationships/image" Target="../media/image48.wmf"/><Relationship Id="rId4" Type="http://schemas.openxmlformats.org/officeDocument/2006/relationships/oleObject" Target="../embeddings/oleObject45.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9.xml"/><Relationship Id="rId7" Type="http://schemas.openxmlformats.org/officeDocument/2006/relationships/image" Target="../media/image50.wmf"/><Relationship Id="rId2" Type="http://schemas.openxmlformats.org/officeDocument/2006/relationships/slideLayout" Target="../slideLayouts/slideLayout13.xml"/><Relationship Id="rId1" Type="http://schemas.openxmlformats.org/officeDocument/2006/relationships/vmlDrawing" Target="../drawings/vmlDrawing28.vml"/><Relationship Id="rId6" Type="http://schemas.openxmlformats.org/officeDocument/2006/relationships/oleObject" Target="../embeddings/oleObject47.bin"/><Relationship Id="rId5" Type="http://schemas.openxmlformats.org/officeDocument/2006/relationships/image" Target="../media/image49.wmf"/><Relationship Id="rId4" Type="http://schemas.openxmlformats.org/officeDocument/2006/relationships/oleObject" Target="../embeddings/oleObject46.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3.xml"/><Relationship Id="rId1" Type="http://schemas.openxmlformats.org/officeDocument/2006/relationships/vmlDrawing" Target="../drawings/vmlDrawing29.vml"/><Relationship Id="rId5" Type="http://schemas.openxmlformats.org/officeDocument/2006/relationships/image" Target="../media/image51.wmf"/><Relationship Id="rId4" Type="http://schemas.openxmlformats.org/officeDocument/2006/relationships/oleObject" Target="../embeddings/oleObject48.bin"/></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image" Target="../media/image52.wmf"/><Relationship Id="rId4" Type="http://schemas.openxmlformats.org/officeDocument/2006/relationships/oleObject" Target="../embeddings/oleObject49.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image" Target="../media/image53.wmf"/><Relationship Id="rId4" Type="http://schemas.openxmlformats.org/officeDocument/2006/relationships/oleObject" Target="../embeddings/oleObject50.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vmlDrawing" Target="../drawings/vmlDrawing32.vml"/><Relationship Id="rId5" Type="http://schemas.openxmlformats.org/officeDocument/2006/relationships/image" Target="../media/image54.wmf"/><Relationship Id="rId4" Type="http://schemas.openxmlformats.org/officeDocument/2006/relationships/oleObject" Target="../embeddings/oleObject51.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vmlDrawing" Target="../drawings/vmlDrawing33.vml"/><Relationship Id="rId5" Type="http://schemas.openxmlformats.org/officeDocument/2006/relationships/image" Target="../media/image55.wmf"/><Relationship Id="rId4" Type="http://schemas.openxmlformats.org/officeDocument/2006/relationships/oleObject" Target="../embeddings/oleObject52.bin"/></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notesSlide" Target="../notesSlides/notesSlide76.xml"/><Relationship Id="rId7" Type="http://schemas.openxmlformats.org/officeDocument/2006/relationships/image" Target="../media/image57.wmf"/><Relationship Id="rId2" Type="http://schemas.openxmlformats.org/officeDocument/2006/relationships/slideLayout" Target="../slideLayouts/slideLayout14.xml"/><Relationship Id="rId1" Type="http://schemas.openxmlformats.org/officeDocument/2006/relationships/vmlDrawing" Target="../drawings/vmlDrawing34.vml"/><Relationship Id="rId6" Type="http://schemas.openxmlformats.org/officeDocument/2006/relationships/oleObject" Target="../embeddings/oleObject54.bin"/><Relationship Id="rId5" Type="http://schemas.openxmlformats.org/officeDocument/2006/relationships/image" Target="../media/image56.wmf"/><Relationship Id="rId4" Type="http://schemas.openxmlformats.org/officeDocument/2006/relationships/oleObject" Target="../embeddings/oleObject53.bin"/><Relationship Id="rId9" Type="http://schemas.openxmlformats.org/officeDocument/2006/relationships/image" Target="../media/image58.wmf"/></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4.xml"/><Relationship Id="rId1" Type="http://schemas.openxmlformats.org/officeDocument/2006/relationships/vmlDrawing" Target="../drawings/vmlDrawing35.vml"/><Relationship Id="rId5" Type="http://schemas.openxmlformats.org/officeDocument/2006/relationships/image" Target="../media/image59.wmf"/><Relationship Id="rId4" Type="http://schemas.openxmlformats.org/officeDocument/2006/relationships/oleObject" Target="../embeddings/oleObject56.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7.w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6.wmf"/><Relationship Id="rId4" Type="http://schemas.openxmlformats.org/officeDocument/2006/relationships/oleObject" Target="../embeddings/oleObject6.bin"/></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4.xml"/><Relationship Id="rId1" Type="http://schemas.openxmlformats.org/officeDocument/2006/relationships/vmlDrawing" Target="../drawings/vmlDrawing36.vml"/><Relationship Id="rId6" Type="http://schemas.openxmlformats.org/officeDocument/2006/relationships/image" Target="../media/image60.wmf"/><Relationship Id="rId5" Type="http://schemas.openxmlformats.org/officeDocument/2006/relationships/oleObject" Target="../embeddings/oleObject57.bin"/><Relationship Id="rId4" Type="http://schemas.openxmlformats.org/officeDocument/2006/relationships/image" Target="../media/image61.wmf"/></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2.xml"/><Relationship Id="rId1" Type="http://schemas.openxmlformats.org/officeDocument/2006/relationships/vmlDrawing" Target="../drawings/vmlDrawing37.vml"/><Relationship Id="rId5" Type="http://schemas.openxmlformats.org/officeDocument/2006/relationships/image" Target="../media/image62.wmf"/><Relationship Id="rId4" Type="http://schemas.openxmlformats.org/officeDocument/2006/relationships/oleObject" Target="../embeddings/oleObject58.bin"/></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vmlDrawing" Target="../drawings/vmlDrawing38.vml"/><Relationship Id="rId5" Type="http://schemas.openxmlformats.org/officeDocument/2006/relationships/image" Target="../media/image63.wmf"/><Relationship Id="rId4" Type="http://schemas.openxmlformats.org/officeDocument/2006/relationships/oleObject" Target="../embeddings/oleObject59.bin"/></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vmlDrawing" Target="../drawings/vmlDrawing39.vml"/><Relationship Id="rId5" Type="http://schemas.openxmlformats.org/officeDocument/2006/relationships/image" Target="../media/image64.wmf"/><Relationship Id="rId4" Type="http://schemas.openxmlformats.org/officeDocument/2006/relationships/oleObject" Target="../embeddings/oleObject60.bin"/></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vmlDrawing" Target="../drawings/vmlDrawing40.vml"/><Relationship Id="rId5" Type="http://schemas.openxmlformats.org/officeDocument/2006/relationships/image" Target="../media/image65.wmf"/><Relationship Id="rId4" Type="http://schemas.openxmlformats.org/officeDocument/2006/relationships/oleObject" Target="../embeddings/oleObject6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9.wmf"/><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8.wmf"/><Relationship Id="rId4" Type="http://schemas.openxmlformats.org/officeDocument/2006/relationships/oleObject" Target="../embeddings/oleObject8.bin"/></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vmlDrawing" Target="../drawings/vmlDrawing41.vml"/><Relationship Id="rId5" Type="http://schemas.openxmlformats.org/officeDocument/2006/relationships/image" Target="../media/image66.wmf"/><Relationship Id="rId4" Type="http://schemas.openxmlformats.org/officeDocument/2006/relationships/oleObject" Target="../embeddings/oleObject62.bin"/></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dt" sz="quarter" idx="10"/>
          </p:nvPr>
        </p:nvSpPr>
        <p:spPr>
          <a:noFill/>
        </p:spPr>
        <p:txBody>
          <a:bodyPr/>
          <a:lstStyle/>
          <a:p>
            <a:r>
              <a:rPr lang="en-US" smtClean="0"/>
              <a:t>CISE301_Topic2</a:t>
            </a:r>
            <a:endParaRPr lang="en-US"/>
          </a:p>
        </p:txBody>
      </p:sp>
      <p:sp>
        <p:nvSpPr>
          <p:cNvPr id="45059" name="Rectangle 5"/>
          <p:cNvSpPr>
            <a:spLocks noGrp="1" noChangeArrowheads="1"/>
          </p:cNvSpPr>
          <p:nvPr>
            <p:ph type="ftr" sz="quarter" idx="11"/>
          </p:nvPr>
        </p:nvSpPr>
        <p:spPr>
          <a:noFill/>
        </p:spPr>
        <p:txBody>
          <a:bodyPr/>
          <a:lstStyle/>
          <a:p>
            <a:r>
              <a:rPr lang="en-US" smtClean="0"/>
              <a:t>KFUPM</a:t>
            </a:r>
            <a:endParaRPr lang="en-US"/>
          </a:p>
        </p:txBody>
      </p:sp>
      <p:sp>
        <p:nvSpPr>
          <p:cNvPr id="45060" name="Rectangle 6"/>
          <p:cNvSpPr>
            <a:spLocks noGrp="1" noChangeArrowheads="1"/>
          </p:cNvSpPr>
          <p:nvPr>
            <p:ph type="sldNum" sz="quarter" idx="12"/>
          </p:nvPr>
        </p:nvSpPr>
        <p:spPr>
          <a:noFill/>
        </p:spPr>
        <p:txBody>
          <a:bodyPr/>
          <a:lstStyle/>
          <a:p>
            <a:fld id="{CE793E4B-9D1C-4C1E-862A-D2205DCC2DF1}" type="slidenum">
              <a:rPr lang="ar-SA" smtClean="0"/>
              <a:pPr/>
              <a:t>1</a:t>
            </a:fld>
            <a:endParaRPr lang="en-US" smtClean="0"/>
          </a:p>
        </p:txBody>
      </p:sp>
      <p:sp>
        <p:nvSpPr>
          <p:cNvPr id="45061" name="Rectangle 5"/>
          <p:cNvSpPr>
            <a:spLocks noChangeArrowheads="1"/>
          </p:cNvSpPr>
          <p:nvPr/>
        </p:nvSpPr>
        <p:spPr bwMode="auto">
          <a:xfrm>
            <a:off x="609600" y="685800"/>
            <a:ext cx="7772400" cy="2127250"/>
          </a:xfrm>
          <a:prstGeom prst="rect">
            <a:avLst/>
          </a:prstGeom>
          <a:noFill/>
          <a:ln w="9525">
            <a:noFill/>
            <a:miter lim="800000"/>
            <a:headEnd/>
            <a:tailEnd/>
          </a:ln>
        </p:spPr>
        <p:txBody>
          <a:bodyPr anchor="b"/>
          <a:lstStyle/>
          <a:p>
            <a:pPr algn="ctr"/>
            <a:r>
              <a:rPr lang="en-US" sz="3900" b="1">
                <a:solidFill>
                  <a:schemeClr val="tx2"/>
                </a:solidFill>
                <a:latin typeface="Garamond" pitchFamily="18" charset="0"/>
              </a:rPr>
              <a:t>       CISE301: Numerical Methods</a:t>
            </a:r>
            <a:r>
              <a:rPr lang="en-US" sz="3500" b="1">
                <a:solidFill>
                  <a:schemeClr val="tx2"/>
                </a:solidFill>
                <a:latin typeface="Garamond" pitchFamily="18" charset="0"/>
              </a:rPr>
              <a:t/>
            </a:r>
            <a:br>
              <a:rPr lang="en-US" sz="3500" b="1">
                <a:solidFill>
                  <a:schemeClr val="tx2"/>
                </a:solidFill>
                <a:latin typeface="Garamond" pitchFamily="18" charset="0"/>
              </a:rPr>
            </a:br>
            <a:r>
              <a:rPr lang="en-US" sz="3500" b="1">
                <a:solidFill>
                  <a:schemeClr val="tx2"/>
                </a:solidFill>
                <a:latin typeface="Garamond" pitchFamily="18" charset="0"/>
              </a:rPr>
              <a:t>Topic 2: </a:t>
            </a:r>
            <a:br>
              <a:rPr lang="en-US" sz="3500" b="1">
                <a:solidFill>
                  <a:schemeClr val="tx2"/>
                </a:solidFill>
                <a:latin typeface="Garamond" pitchFamily="18" charset="0"/>
              </a:rPr>
            </a:br>
            <a:r>
              <a:rPr lang="en-US" sz="3900" b="1">
                <a:solidFill>
                  <a:schemeClr val="tx2"/>
                </a:solidFill>
                <a:latin typeface="Garamond" pitchFamily="18" charset="0"/>
              </a:rPr>
              <a:t>Solution of Nonlinear Equations</a:t>
            </a:r>
            <a:r>
              <a:rPr lang="en-US" sz="3500" b="1">
                <a:solidFill>
                  <a:schemeClr val="tx2"/>
                </a:solidFill>
                <a:latin typeface="Garamond" pitchFamily="18" charset="0"/>
              </a:rPr>
              <a:t> </a:t>
            </a:r>
            <a:r>
              <a:rPr lang="en-US" sz="3500">
                <a:solidFill>
                  <a:schemeClr val="tx2"/>
                </a:solidFill>
                <a:latin typeface="Garamond" pitchFamily="18" charset="0"/>
              </a:rPr>
              <a:t/>
            </a:r>
            <a:br>
              <a:rPr lang="en-US" sz="3500">
                <a:solidFill>
                  <a:schemeClr val="tx2"/>
                </a:solidFill>
                <a:latin typeface="Garamond" pitchFamily="18" charset="0"/>
              </a:rPr>
            </a:br>
            <a:r>
              <a:rPr lang="en-US" sz="3100" b="1" u="sng">
                <a:solidFill>
                  <a:schemeClr val="tx2"/>
                </a:solidFill>
                <a:latin typeface="Garamond" pitchFamily="18" charset="0"/>
              </a:rPr>
              <a:t>Lectures 5-11:</a:t>
            </a:r>
            <a:r>
              <a:rPr lang="en-US" sz="3500">
                <a:solidFill>
                  <a:schemeClr val="tx2"/>
                </a:solidFill>
                <a:latin typeface="Garamond" pitchFamily="18" charset="0"/>
              </a:rPr>
              <a:t> </a:t>
            </a:r>
          </a:p>
        </p:txBody>
      </p:sp>
      <p:sp>
        <p:nvSpPr>
          <p:cNvPr id="45062" name="Rectangle 7"/>
          <p:cNvSpPr>
            <a:spLocks noChangeArrowheads="1"/>
          </p:cNvSpPr>
          <p:nvPr/>
        </p:nvSpPr>
        <p:spPr bwMode="auto">
          <a:xfrm>
            <a:off x="228600" y="3124200"/>
            <a:ext cx="8534400" cy="3124200"/>
          </a:xfrm>
          <a:prstGeom prst="rect">
            <a:avLst/>
          </a:prstGeom>
          <a:noFill/>
          <a:ln w="9525">
            <a:noFill/>
            <a:miter lim="800000"/>
            <a:headEnd/>
            <a:tailEnd/>
          </a:ln>
        </p:spPr>
        <p:txBody>
          <a:bodyPr/>
          <a:lstStyle/>
          <a:p>
            <a:pPr algn="ctr">
              <a:spcBef>
                <a:spcPct val="20000"/>
              </a:spcBef>
              <a:buClr>
                <a:schemeClr val="bg2"/>
              </a:buClr>
              <a:buSzPct val="75000"/>
              <a:buFont typeface="Wingdings" pitchFamily="2" charset="2"/>
              <a:buNone/>
            </a:pPr>
            <a:r>
              <a:rPr lang="en-US" sz="4200" dirty="0"/>
              <a:t>KFUPM</a:t>
            </a:r>
          </a:p>
          <a:p>
            <a:pPr algn="ctr">
              <a:spcBef>
                <a:spcPct val="20000"/>
              </a:spcBef>
              <a:buClr>
                <a:schemeClr val="bg2"/>
              </a:buClr>
              <a:buSzPct val="75000"/>
              <a:buFont typeface="Wingdings" pitchFamily="2" charset="2"/>
              <a:buNone/>
            </a:pPr>
            <a:endParaRPr lang="en-US" sz="3000" dirty="0"/>
          </a:p>
          <a:p>
            <a:pPr algn="ctr">
              <a:spcBef>
                <a:spcPct val="20000"/>
              </a:spcBef>
              <a:buClr>
                <a:schemeClr val="bg2"/>
              </a:buClr>
              <a:buSzPct val="75000"/>
              <a:buFont typeface="Wingdings" pitchFamily="2" charset="2"/>
              <a:buNone/>
            </a:pPr>
            <a:endParaRPr lang="en-US" sz="3000" dirty="0"/>
          </a:p>
          <a:p>
            <a:pPr>
              <a:lnSpc>
                <a:spcPct val="90000"/>
              </a:lnSpc>
              <a:spcBef>
                <a:spcPct val="20000"/>
              </a:spcBef>
              <a:buClr>
                <a:schemeClr val="bg2"/>
              </a:buClr>
              <a:buSzPct val="75000"/>
              <a:buFont typeface="Wingdings" pitchFamily="2" charset="2"/>
              <a:buNone/>
            </a:pPr>
            <a:endParaRPr lang="en-US" sz="2700" dirty="0"/>
          </a:p>
          <a:p>
            <a:pPr>
              <a:lnSpc>
                <a:spcPct val="90000"/>
              </a:lnSpc>
              <a:spcBef>
                <a:spcPct val="20000"/>
              </a:spcBef>
              <a:buClr>
                <a:schemeClr val="bg2"/>
              </a:buClr>
              <a:buSzPct val="75000"/>
              <a:buFont typeface="Wingdings" pitchFamily="2" charset="2"/>
              <a:buNone/>
            </a:pPr>
            <a:endParaRPr lang="en-US" sz="2100" dirty="0"/>
          </a:p>
          <a:p>
            <a:pPr algn="ctr">
              <a:lnSpc>
                <a:spcPct val="90000"/>
              </a:lnSpc>
              <a:spcBef>
                <a:spcPct val="20000"/>
              </a:spcBef>
              <a:buClr>
                <a:schemeClr val="bg2"/>
              </a:buClr>
              <a:buSzPct val="75000"/>
              <a:buFont typeface="Wingdings" pitchFamily="2" charset="2"/>
              <a:buNone/>
            </a:pPr>
            <a:r>
              <a:rPr lang="en-US" sz="2100" dirty="0"/>
              <a:t>Read Chapters 5 and 6 of the textbook</a:t>
            </a:r>
          </a:p>
        </p:txBody>
      </p:sp>
      <p:sp>
        <p:nvSpPr>
          <p:cNvPr id="45063" name="Rectangle 9"/>
          <p:cNvSpPr>
            <a:spLocks noChangeArrowheads="1"/>
          </p:cNvSpPr>
          <p:nvPr/>
        </p:nvSpPr>
        <p:spPr bwMode="auto">
          <a:xfrm>
            <a:off x="762000" y="1600200"/>
            <a:ext cx="7315200" cy="609600"/>
          </a:xfrm>
          <a:prstGeom prst="rect">
            <a:avLst/>
          </a:prstGeom>
          <a:no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3"/>
          <p:cNvSpPr>
            <a:spLocks noGrp="1"/>
          </p:cNvSpPr>
          <p:nvPr>
            <p:ph type="dt" sz="quarter" idx="10"/>
          </p:nvPr>
        </p:nvSpPr>
        <p:spPr>
          <a:noFill/>
        </p:spPr>
        <p:txBody>
          <a:bodyPr/>
          <a:lstStyle/>
          <a:p>
            <a:r>
              <a:rPr lang="en-US" smtClean="0"/>
              <a:t>CISE301_Topic2</a:t>
            </a:r>
            <a:endParaRPr lang="en-US"/>
          </a:p>
        </p:txBody>
      </p:sp>
      <p:sp>
        <p:nvSpPr>
          <p:cNvPr id="49155" name="Footer Placeholder 4"/>
          <p:cNvSpPr>
            <a:spLocks noGrp="1"/>
          </p:cNvSpPr>
          <p:nvPr>
            <p:ph type="ftr" sz="quarter" idx="11"/>
          </p:nvPr>
        </p:nvSpPr>
        <p:spPr>
          <a:noFill/>
        </p:spPr>
        <p:txBody>
          <a:bodyPr/>
          <a:lstStyle/>
          <a:p>
            <a:r>
              <a:rPr lang="en-US" smtClean="0"/>
              <a:t>KFUPM</a:t>
            </a:r>
            <a:endParaRPr lang="en-US"/>
          </a:p>
        </p:txBody>
      </p:sp>
      <p:sp>
        <p:nvSpPr>
          <p:cNvPr id="49156" name="Slide Number Placeholder 5"/>
          <p:cNvSpPr>
            <a:spLocks noGrp="1"/>
          </p:cNvSpPr>
          <p:nvPr>
            <p:ph type="sldNum" sz="quarter" idx="12"/>
          </p:nvPr>
        </p:nvSpPr>
        <p:spPr>
          <a:noFill/>
        </p:spPr>
        <p:txBody>
          <a:bodyPr/>
          <a:lstStyle/>
          <a:p>
            <a:fld id="{0B5D45A8-223B-47E1-BC34-3D61F5779B7A}" type="slidenum">
              <a:rPr lang="ar-SA" smtClean="0"/>
              <a:pPr/>
              <a:t>10</a:t>
            </a:fld>
            <a:endParaRPr lang="en-US" smtClean="0"/>
          </a:p>
        </p:txBody>
      </p:sp>
      <p:sp>
        <p:nvSpPr>
          <p:cNvPr id="49157" name="Rectangle 2"/>
          <p:cNvSpPr>
            <a:spLocks noGrp="1" noChangeArrowheads="1"/>
          </p:cNvSpPr>
          <p:nvPr>
            <p:ph type="title"/>
          </p:nvPr>
        </p:nvSpPr>
        <p:spPr/>
        <p:txBody>
          <a:bodyPr/>
          <a:lstStyle/>
          <a:p>
            <a:pPr eaLnBrk="1" hangingPunct="1"/>
            <a:r>
              <a:rPr lang="en-US" smtClean="0"/>
              <a:t>Facts</a:t>
            </a:r>
          </a:p>
        </p:txBody>
      </p:sp>
      <p:sp>
        <p:nvSpPr>
          <p:cNvPr id="49158" name="Rectangle 3"/>
          <p:cNvSpPr>
            <a:spLocks noGrp="1" noChangeArrowheads="1"/>
          </p:cNvSpPr>
          <p:nvPr>
            <p:ph type="body" idx="1"/>
          </p:nvPr>
        </p:nvSpPr>
        <p:spPr/>
        <p:txBody>
          <a:bodyPr/>
          <a:lstStyle/>
          <a:p>
            <a:pPr eaLnBrk="1" hangingPunct="1"/>
            <a:r>
              <a:rPr lang="en-US" smtClean="0"/>
              <a:t>Any n</a:t>
            </a:r>
            <a:r>
              <a:rPr lang="en-US" baseline="30000" smtClean="0"/>
              <a:t>th</a:t>
            </a:r>
            <a:r>
              <a:rPr lang="en-US" smtClean="0"/>
              <a:t> order polynomial has exactly n zeros (counting real and complex zeros with their multiplicities).</a:t>
            </a:r>
          </a:p>
          <a:p>
            <a:pPr eaLnBrk="1" hangingPunct="1"/>
            <a:r>
              <a:rPr lang="en-US" smtClean="0"/>
              <a:t>Any polynomial with an odd order has at least one real zero.</a:t>
            </a:r>
          </a:p>
          <a:p>
            <a:pPr eaLnBrk="1" hangingPunct="1"/>
            <a:r>
              <a:rPr lang="en-US" smtClean="0"/>
              <a:t>If a function has a zero at </a:t>
            </a:r>
            <a:r>
              <a:rPr lang="en-US" b="1" i="1" smtClean="0"/>
              <a:t>x=r</a:t>
            </a:r>
            <a:r>
              <a:rPr lang="en-US" smtClean="0"/>
              <a:t> with multiplicity </a:t>
            </a:r>
            <a:r>
              <a:rPr lang="en-US" b="1" i="1" smtClean="0"/>
              <a:t>m</a:t>
            </a:r>
            <a:r>
              <a:rPr lang="en-US" smtClean="0"/>
              <a:t> then the function and its first </a:t>
            </a:r>
            <a:r>
              <a:rPr lang="en-US" b="1" i="1" smtClean="0"/>
              <a:t>(m-1)</a:t>
            </a:r>
            <a:r>
              <a:rPr lang="en-US" smtClean="0"/>
              <a:t> derivatives are zero at </a:t>
            </a:r>
            <a:r>
              <a:rPr lang="en-US" b="1" i="1" smtClean="0"/>
              <a:t>x=r </a:t>
            </a:r>
            <a:r>
              <a:rPr lang="en-US" i="1" smtClean="0"/>
              <a:t>and the </a:t>
            </a:r>
            <a:r>
              <a:rPr lang="en-US" b="1" i="1" smtClean="0"/>
              <a:t>m</a:t>
            </a:r>
            <a:r>
              <a:rPr lang="en-US" i="1" baseline="30000" smtClean="0"/>
              <a:t>th</a:t>
            </a:r>
            <a:r>
              <a:rPr lang="en-US" i="1" smtClean="0"/>
              <a:t> derivative at </a:t>
            </a:r>
            <a:r>
              <a:rPr lang="en-US" b="1" i="1" smtClean="0"/>
              <a:t>r</a:t>
            </a:r>
            <a:r>
              <a:rPr lang="en-US" i="1" smtClean="0"/>
              <a:t> is not zero</a:t>
            </a:r>
            <a:r>
              <a:rPr lang="en-US" smtClean="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Date Placeholder 5"/>
          <p:cNvSpPr>
            <a:spLocks noGrp="1"/>
          </p:cNvSpPr>
          <p:nvPr>
            <p:ph type="dt" sz="quarter" idx="10"/>
          </p:nvPr>
        </p:nvSpPr>
        <p:spPr>
          <a:noFill/>
        </p:spPr>
        <p:txBody>
          <a:bodyPr/>
          <a:lstStyle/>
          <a:p>
            <a:r>
              <a:rPr lang="en-US" smtClean="0"/>
              <a:t>CISE301_Topic2</a:t>
            </a:r>
            <a:endParaRPr lang="en-US"/>
          </a:p>
        </p:txBody>
      </p:sp>
      <p:sp>
        <p:nvSpPr>
          <p:cNvPr id="6148" name="Footer Placeholder 6"/>
          <p:cNvSpPr>
            <a:spLocks noGrp="1"/>
          </p:cNvSpPr>
          <p:nvPr>
            <p:ph type="ftr" sz="quarter" idx="11"/>
          </p:nvPr>
        </p:nvSpPr>
        <p:spPr>
          <a:noFill/>
        </p:spPr>
        <p:txBody>
          <a:bodyPr/>
          <a:lstStyle/>
          <a:p>
            <a:r>
              <a:rPr lang="en-US" smtClean="0"/>
              <a:t>KFUPM</a:t>
            </a:r>
            <a:endParaRPr lang="en-US"/>
          </a:p>
        </p:txBody>
      </p:sp>
      <p:sp>
        <p:nvSpPr>
          <p:cNvPr id="6149" name="Slide Number Placeholder 7"/>
          <p:cNvSpPr>
            <a:spLocks noGrp="1"/>
          </p:cNvSpPr>
          <p:nvPr>
            <p:ph type="sldNum" sz="quarter" idx="12"/>
          </p:nvPr>
        </p:nvSpPr>
        <p:spPr>
          <a:noFill/>
        </p:spPr>
        <p:txBody>
          <a:bodyPr/>
          <a:lstStyle/>
          <a:p>
            <a:fld id="{2473CAD0-A8B1-42BB-8EDB-8443C4A7C6A4}" type="slidenum">
              <a:rPr lang="ar-SA" smtClean="0"/>
              <a:pPr/>
              <a:t>11</a:t>
            </a:fld>
            <a:endParaRPr lang="en-US" smtClean="0"/>
          </a:p>
        </p:txBody>
      </p:sp>
      <p:sp>
        <p:nvSpPr>
          <p:cNvPr id="6150" name="Rectangle 2"/>
          <p:cNvSpPr>
            <a:spLocks noGrp="1" noChangeArrowheads="1"/>
          </p:cNvSpPr>
          <p:nvPr>
            <p:ph type="title"/>
          </p:nvPr>
        </p:nvSpPr>
        <p:spPr>
          <a:xfrm>
            <a:off x="457200" y="277813"/>
            <a:ext cx="8458200" cy="1139825"/>
          </a:xfrm>
        </p:spPr>
        <p:txBody>
          <a:bodyPr/>
          <a:lstStyle/>
          <a:p>
            <a:pPr eaLnBrk="1" hangingPunct="1"/>
            <a:r>
              <a:rPr lang="en-US" sz="4000" smtClean="0"/>
              <a:t>Roots of Equations &amp; Zeros of Function</a:t>
            </a:r>
          </a:p>
        </p:txBody>
      </p:sp>
      <p:graphicFrame>
        <p:nvGraphicFramePr>
          <p:cNvPr id="6146" name="Object 3"/>
          <p:cNvGraphicFramePr>
            <a:graphicFrameLocks noGrp="1" noChangeAspect="1"/>
          </p:cNvGraphicFramePr>
          <p:nvPr>
            <p:ph sz="quarter" idx="2"/>
          </p:nvPr>
        </p:nvGraphicFramePr>
        <p:xfrm>
          <a:off x="685800" y="1695450"/>
          <a:ext cx="8142288" cy="4171950"/>
        </p:xfrm>
        <a:graphic>
          <a:graphicData uri="http://schemas.openxmlformats.org/presentationml/2006/ole">
            <mc:AlternateContent xmlns:mc="http://schemas.openxmlformats.org/markup-compatibility/2006">
              <mc:Choice xmlns:v="urn:schemas-microsoft-com:vml" Requires="v">
                <p:oleObj spid="_x0000_s6155" name="Equation" r:id="rId4" imgW="4089240" imgH="2095200" progId="Equation.3">
                  <p:embed/>
                </p:oleObj>
              </mc:Choice>
              <mc:Fallback>
                <p:oleObj name="Equation" r:id="rId4" imgW="4089240" imgH="20952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695450"/>
                        <a:ext cx="8142288" cy="417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e Placeholder 5"/>
          <p:cNvSpPr>
            <a:spLocks noGrp="1"/>
          </p:cNvSpPr>
          <p:nvPr>
            <p:ph type="dt" sz="quarter" idx="10"/>
          </p:nvPr>
        </p:nvSpPr>
        <p:spPr>
          <a:noFill/>
        </p:spPr>
        <p:txBody>
          <a:bodyPr/>
          <a:lstStyle/>
          <a:p>
            <a:r>
              <a:rPr lang="en-US" smtClean="0"/>
              <a:t>CISE301_Topic2</a:t>
            </a:r>
            <a:endParaRPr lang="en-US"/>
          </a:p>
        </p:txBody>
      </p:sp>
      <p:sp>
        <p:nvSpPr>
          <p:cNvPr id="50179" name="Footer Placeholder 6"/>
          <p:cNvSpPr>
            <a:spLocks noGrp="1"/>
          </p:cNvSpPr>
          <p:nvPr>
            <p:ph type="ftr" sz="quarter" idx="11"/>
          </p:nvPr>
        </p:nvSpPr>
        <p:spPr>
          <a:noFill/>
        </p:spPr>
        <p:txBody>
          <a:bodyPr/>
          <a:lstStyle/>
          <a:p>
            <a:r>
              <a:rPr lang="en-US" smtClean="0"/>
              <a:t>KFUPM</a:t>
            </a:r>
            <a:endParaRPr lang="en-US"/>
          </a:p>
        </p:txBody>
      </p:sp>
      <p:sp>
        <p:nvSpPr>
          <p:cNvPr id="50180" name="Slide Number Placeholder 7"/>
          <p:cNvSpPr>
            <a:spLocks noGrp="1"/>
          </p:cNvSpPr>
          <p:nvPr>
            <p:ph type="sldNum" sz="quarter" idx="12"/>
          </p:nvPr>
        </p:nvSpPr>
        <p:spPr>
          <a:noFill/>
        </p:spPr>
        <p:txBody>
          <a:bodyPr/>
          <a:lstStyle/>
          <a:p>
            <a:fld id="{6E50038F-69CB-4C09-B120-6894012FD971}" type="slidenum">
              <a:rPr lang="ar-SA" smtClean="0"/>
              <a:pPr/>
              <a:t>12</a:t>
            </a:fld>
            <a:endParaRPr lang="en-US" smtClean="0"/>
          </a:p>
        </p:txBody>
      </p:sp>
      <p:sp>
        <p:nvSpPr>
          <p:cNvPr id="50181" name="Rectangle 2"/>
          <p:cNvSpPr>
            <a:spLocks noGrp="1" noChangeArrowheads="1"/>
          </p:cNvSpPr>
          <p:nvPr>
            <p:ph type="title"/>
          </p:nvPr>
        </p:nvSpPr>
        <p:spPr/>
        <p:txBody>
          <a:bodyPr/>
          <a:lstStyle/>
          <a:p>
            <a:pPr eaLnBrk="1" hangingPunct="1"/>
            <a:r>
              <a:rPr lang="en-US" smtClean="0"/>
              <a:t>Solution Methods</a:t>
            </a:r>
            <a:endParaRPr lang="en-US" sz="3200" smtClean="0"/>
          </a:p>
        </p:txBody>
      </p:sp>
      <p:sp>
        <p:nvSpPr>
          <p:cNvPr id="50182" name="Rectangle 3"/>
          <p:cNvSpPr>
            <a:spLocks noGrp="1" noChangeArrowheads="1"/>
          </p:cNvSpPr>
          <p:nvPr>
            <p:ph type="body" sz="half" idx="1"/>
          </p:nvPr>
        </p:nvSpPr>
        <p:spPr>
          <a:xfrm>
            <a:off x="457200" y="1600200"/>
            <a:ext cx="8077200" cy="4530725"/>
          </a:xfrm>
        </p:spPr>
        <p:txBody>
          <a:bodyPr/>
          <a:lstStyle/>
          <a:p>
            <a:pPr eaLnBrk="1" hangingPunct="1">
              <a:buFont typeface="Wingdings" pitchFamily="2" charset="2"/>
              <a:buNone/>
            </a:pPr>
            <a:r>
              <a:rPr lang="en-US" sz="2400" smtClean="0"/>
              <a:t>	Several ways to solve nonlinear equations are possible:</a:t>
            </a:r>
          </a:p>
          <a:p>
            <a:pPr lvl="1" eaLnBrk="1" hangingPunct="1"/>
            <a:endParaRPr lang="en-US" u="sng" smtClean="0">
              <a:solidFill>
                <a:srgbClr val="FF0000"/>
              </a:solidFill>
            </a:endParaRPr>
          </a:p>
          <a:p>
            <a:pPr lvl="1" eaLnBrk="1" hangingPunct="1"/>
            <a:r>
              <a:rPr lang="en-US" u="sng" smtClean="0">
                <a:solidFill>
                  <a:srgbClr val="FF0000"/>
                </a:solidFill>
              </a:rPr>
              <a:t>Analytical Solutions</a:t>
            </a:r>
          </a:p>
          <a:p>
            <a:pPr lvl="2" eaLnBrk="1" hangingPunct="1"/>
            <a:r>
              <a:rPr lang="en-US" smtClean="0">
                <a:solidFill>
                  <a:srgbClr val="0033CC"/>
                </a:solidFill>
              </a:rPr>
              <a:t>Possible for special equations only</a:t>
            </a:r>
            <a:endParaRPr lang="en-US" smtClean="0"/>
          </a:p>
          <a:p>
            <a:pPr lvl="1" eaLnBrk="1" hangingPunct="1"/>
            <a:r>
              <a:rPr lang="en-US" u="sng" smtClean="0">
                <a:solidFill>
                  <a:srgbClr val="FF0000"/>
                </a:solidFill>
              </a:rPr>
              <a:t>Graphical Solutions</a:t>
            </a:r>
          </a:p>
          <a:p>
            <a:pPr lvl="2" eaLnBrk="1" hangingPunct="1"/>
            <a:r>
              <a:rPr lang="en-US" smtClean="0">
                <a:solidFill>
                  <a:srgbClr val="0033CC"/>
                </a:solidFill>
              </a:rPr>
              <a:t>Useful for providing initial guesses for other methods </a:t>
            </a:r>
            <a:endParaRPr lang="en-US" smtClean="0"/>
          </a:p>
          <a:p>
            <a:pPr lvl="1" eaLnBrk="1" hangingPunct="1"/>
            <a:r>
              <a:rPr lang="en-US" u="sng" smtClean="0">
                <a:solidFill>
                  <a:srgbClr val="FF0000"/>
                </a:solidFill>
              </a:rPr>
              <a:t>Numerical Solutions</a:t>
            </a:r>
          </a:p>
          <a:p>
            <a:pPr lvl="2" eaLnBrk="1" hangingPunct="1"/>
            <a:r>
              <a:rPr lang="en-US" smtClean="0"/>
              <a:t>Open methods</a:t>
            </a:r>
          </a:p>
          <a:p>
            <a:pPr lvl="2" eaLnBrk="1" hangingPunct="1"/>
            <a:r>
              <a:rPr lang="en-US" smtClean="0"/>
              <a:t>Bracketing methods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Date Placeholder 5"/>
          <p:cNvSpPr>
            <a:spLocks noGrp="1"/>
          </p:cNvSpPr>
          <p:nvPr>
            <p:ph type="dt" sz="quarter" idx="10"/>
          </p:nvPr>
        </p:nvSpPr>
        <p:spPr>
          <a:noFill/>
        </p:spPr>
        <p:txBody>
          <a:bodyPr/>
          <a:lstStyle/>
          <a:p>
            <a:r>
              <a:rPr lang="en-US" smtClean="0"/>
              <a:t>CISE301_Topic2</a:t>
            </a:r>
            <a:endParaRPr lang="en-US"/>
          </a:p>
        </p:txBody>
      </p:sp>
      <p:sp>
        <p:nvSpPr>
          <p:cNvPr id="7173" name="Footer Placeholder 6"/>
          <p:cNvSpPr>
            <a:spLocks noGrp="1"/>
          </p:cNvSpPr>
          <p:nvPr>
            <p:ph type="ftr" sz="quarter" idx="11"/>
          </p:nvPr>
        </p:nvSpPr>
        <p:spPr>
          <a:noFill/>
        </p:spPr>
        <p:txBody>
          <a:bodyPr/>
          <a:lstStyle/>
          <a:p>
            <a:r>
              <a:rPr lang="en-US" smtClean="0"/>
              <a:t>KFUPM</a:t>
            </a:r>
            <a:endParaRPr lang="en-US"/>
          </a:p>
        </p:txBody>
      </p:sp>
      <p:sp>
        <p:nvSpPr>
          <p:cNvPr id="7174" name="Slide Number Placeholder 7"/>
          <p:cNvSpPr>
            <a:spLocks noGrp="1"/>
          </p:cNvSpPr>
          <p:nvPr>
            <p:ph type="sldNum" sz="quarter" idx="12"/>
          </p:nvPr>
        </p:nvSpPr>
        <p:spPr>
          <a:noFill/>
        </p:spPr>
        <p:txBody>
          <a:bodyPr/>
          <a:lstStyle/>
          <a:p>
            <a:fld id="{8F25A859-F4C3-4426-B470-937798EDA598}" type="slidenum">
              <a:rPr lang="ar-SA" smtClean="0"/>
              <a:pPr/>
              <a:t>13</a:t>
            </a:fld>
            <a:endParaRPr lang="en-US" smtClean="0"/>
          </a:p>
        </p:txBody>
      </p:sp>
      <p:sp>
        <p:nvSpPr>
          <p:cNvPr id="7175" name="Rectangle 2"/>
          <p:cNvSpPr>
            <a:spLocks noGrp="1" noChangeArrowheads="1"/>
          </p:cNvSpPr>
          <p:nvPr>
            <p:ph type="title"/>
          </p:nvPr>
        </p:nvSpPr>
        <p:spPr/>
        <p:txBody>
          <a:bodyPr/>
          <a:lstStyle/>
          <a:p>
            <a:pPr eaLnBrk="1" hangingPunct="1"/>
            <a:r>
              <a:rPr lang="en-US" sz="4000" smtClean="0"/>
              <a:t>Analytical Methods</a:t>
            </a:r>
            <a:endParaRPr lang="en-US" sz="3600" smtClean="0">
              <a:solidFill>
                <a:srgbClr val="FF0000"/>
              </a:solidFill>
            </a:endParaRPr>
          </a:p>
        </p:txBody>
      </p:sp>
      <p:sp>
        <p:nvSpPr>
          <p:cNvPr id="7176" name="Rectangle 3"/>
          <p:cNvSpPr>
            <a:spLocks noGrp="1" noChangeArrowheads="1"/>
          </p:cNvSpPr>
          <p:nvPr>
            <p:ph type="body" sz="half" idx="1"/>
          </p:nvPr>
        </p:nvSpPr>
        <p:spPr>
          <a:xfrm>
            <a:off x="457200" y="1600200"/>
            <a:ext cx="8077200" cy="4530725"/>
          </a:xfrm>
        </p:spPr>
        <p:txBody>
          <a:bodyPr/>
          <a:lstStyle/>
          <a:p>
            <a:pPr eaLnBrk="1" hangingPunct="1">
              <a:buFont typeface="Wingdings" pitchFamily="2" charset="2"/>
              <a:buNone/>
            </a:pPr>
            <a:r>
              <a:rPr lang="en-US" sz="2400" smtClean="0"/>
              <a:t>	Analytical Solutions are available for special equations only. </a:t>
            </a:r>
          </a:p>
          <a:p>
            <a:pPr eaLnBrk="1" hangingPunct="1"/>
            <a:endParaRPr lang="en-US" sz="2400" smtClean="0"/>
          </a:p>
          <a:p>
            <a:pPr eaLnBrk="1" hangingPunct="1"/>
            <a:endParaRPr lang="en-US" sz="2400" smtClean="0"/>
          </a:p>
          <a:p>
            <a:pPr eaLnBrk="1" hangingPunct="1"/>
            <a:endParaRPr lang="en-US" sz="2400" smtClean="0"/>
          </a:p>
          <a:p>
            <a:pPr eaLnBrk="1" hangingPunct="1">
              <a:buFont typeface="Wingdings" pitchFamily="2" charset="2"/>
              <a:buNone/>
            </a:pPr>
            <a:r>
              <a:rPr lang="en-US" sz="2400" smtClean="0"/>
              <a:t>   </a:t>
            </a:r>
          </a:p>
          <a:p>
            <a:pPr eaLnBrk="1" hangingPunct="1">
              <a:buFont typeface="Wingdings" pitchFamily="2" charset="2"/>
              <a:buNone/>
            </a:pPr>
            <a:r>
              <a:rPr lang="en-US" sz="2400" smtClean="0"/>
              <a:t>   </a:t>
            </a:r>
          </a:p>
        </p:txBody>
      </p:sp>
      <p:graphicFrame>
        <p:nvGraphicFramePr>
          <p:cNvPr id="7170" name="Object 4"/>
          <p:cNvGraphicFramePr>
            <a:graphicFrameLocks noGrp="1" noChangeAspect="1"/>
          </p:cNvGraphicFramePr>
          <p:nvPr>
            <p:ph sz="quarter" idx="2"/>
          </p:nvPr>
        </p:nvGraphicFramePr>
        <p:xfrm>
          <a:off x="838200" y="2674938"/>
          <a:ext cx="6019800" cy="1625600"/>
        </p:xfrm>
        <a:graphic>
          <a:graphicData uri="http://schemas.openxmlformats.org/presentationml/2006/ole">
            <mc:AlternateContent xmlns:mc="http://schemas.openxmlformats.org/markup-compatibility/2006">
              <mc:Choice xmlns:v="urn:schemas-microsoft-com:vml" Requires="v">
                <p:oleObj spid="_x0000_s7188" name="Equation" r:id="rId4" imgW="2539800" imgH="685800" progId="Equation.3">
                  <p:embed/>
                </p:oleObj>
              </mc:Choice>
              <mc:Fallback>
                <p:oleObj name="Equation" r:id="rId4" imgW="2539800" imgH="685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674938"/>
                        <a:ext cx="6019800" cy="162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5"/>
          <p:cNvGraphicFramePr>
            <a:graphicFrameLocks noGrp="1" noChangeAspect="1"/>
          </p:cNvGraphicFramePr>
          <p:nvPr>
            <p:ph sz="quarter" idx="3"/>
          </p:nvPr>
        </p:nvGraphicFramePr>
        <p:xfrm>
          <a:off x="990600" y="4973638"/>
          <a:ext cx="7924800" cy="550862"/>
        </p:xfrm>
        <a:graphic>
          <a:graphicData uri="http://schemas.openxmlformats.org/presentationml/2006/ole">
            <mc:AlternateContent xmlns:mc="http://schemas.openxmlformats.org/markup-compatibility/2006">
              <mc:Choice xmlns:v="urn:schemas-microsoft-com:vml" Requires="v">
                <p:oleObj spid="_x0000_s7189" name="Equation" r:id="rId6" imgW="3288960" imgH="228600" progId="Equation.3">
                  <p:embed/>
                </p:oleObj>
              </mc:Choice>
              <mc:Fallback>
                <p:oleObj name="Equation" r:id="rId6" imgW="3288960" imgH="2286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4973638"/>
                        <a:ext cx="7924800" cy="550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Date Placeholder 5"/>
          <p:cNvSpPr>
            <a:spLocks noGrp="1"/>
          </p:cNvSpPr>
          <p:nvPr>
            <p:ph type="dt" sz="quarter" idx="10"/>
          </p:nvPr>
        </p:nvSpPr>
        <p:spPr>
          <a:noFill/>
        </p:spPr>
        <p:txBody>
          <a:bodyPr/>
          <a:lstStyle/>
          <a:p>
            <a:r>
              <a:rPr lang="en-US" smtClean="0"/>
              <a:t>CISE301_Topic2</a:t>
            </a:r>
            <a:endParaRPr lang="en-US"/>
          </a:p>
        </p:txBody>
      </p:sp>
      <p:sp>
        <p:nvSpPr>
          <p:cNvPr id="8198" name="Footer Placeholder 6"/>
          <p:cNvSpPr>
            <a:spLocks noGrp="1"/>
          </p:cNvSpPr>
          <p:nvPr>
            <p:ph type="ftr" sz="quarter" idx="11"/>
          </p:nvPr>
        </p:nvSpPr>
        <p:spPr>
          <a:noFill/>
        </p:spPr>
        <p:txBody>
          <a:bodyPr/>
          <a:lstStyle/>
          <a:p>
            <a:r>
              <a:rPr lang="en-US" smtClean="0"/>
              <a:t>KFUPM</a:t>
            </a:r>
            <a:endParaRPr lang="en-US"/>
          </a:p>
        </p:txBody>
      </p:sp>
      <p:sp>
        <p:nvSpPr>
          <p:cNvPr id="8199" name="Slide Number Placeholder 7"/>
          <p:cNvSpPr>
            <a:spLocks noGrp="1"/>
          </p:cNvSpPr>
          <p:nvPr>
            <p:ph type="sldNum" sz="quarter" idx="12"/>
          </p:nvPr>
        </p:nvSpPr>
        <p:spPr>
          <a:noFill/>
        </p:spPr>
        <p:txBody>
          <a:bodyPr/>
          <a:lstStyle/>
          <a:p>
            <a:fld id="{F6C9294D-1795-43B4-9FCA-BC00C5F808BF}" type="slidenum">
              <a:rPr lang="ar-SA" smtClean="0"/>
              <a:pPr/>
              <a:t>14</a:t>
            </a:fld>
            <a:endParaRPr lang="en-US" smtClean="0"/>
          </a:p>
        </p:txBody>
      </p:sp>
      <p:sp>
        <p:nvSpPr>
          <p:cNvPr id="8200" name="Rectangle 2"/>
          <p:cNvSpPr>
            <a:spLocks noGrp="1" noChangeArrowheads="1"/>
          </p:cNvSpPr>
          <p:nvPr>
            <p:ph type="title"/>
          </p:nvPr>
        </p:nvSpPr>
        <p:spPr/>
        <p:txBody>
          <a:bodyPr/>
          <a:lstStyle/>
          <a:p>
            <a:pPr eaLnBrk="1" hangingPunct="1"/>
            <a:r>
              <a:rPr lang="en-US" smtClean="0"/>
              <a:t>Graphical Methods</a:t>
            </a:r>
          </a:p>
        </p:txBody>
      </p:sp>
      <p:sp>
        <p:nvSpPr>
          <p:cNvPr id="8201" name="Rectangle 3"/>
          <p:cNvSpPr>
            <a:spLocks noGrp="1" noChangeArrowheads="1"/>
          </p:cNvSpPr>
          <p:nvPr>
            <p:ph type="body" sz="half" idx="1"/>
          </p:nvPr>
        </p:nvSpPr>
        <p:spPr>
          <a:xfrm>
            <a:off x="457200" y="1600200"/>
            <a:ext cx="7924800" cy="1243013"/>
          </a:xfrm>
        </p:spPr>
        <p:txBody>
          <a:bodyPr/>
          <a:lstStyle/>
          <a:p>
            <a:pPr eaLnBrk="1" hangingPunct="1"/>
            <a:r>
              <a:rPr lang="en-US" sz="2400" smtClean="0"/>
              <a:t>Graphical methods are useful to provide an initial guess to be used by other methods.</a:t>
            </a:r>
          </a:p>
          <a:p>
            <a:pPr eaLnBrk="1" hangingPunct="1"/>
            <a:endParaRPr lang="en-US" sz="2400" smtClean="0"/>
          </a:p>
        </p:txBody>
      </p:sp>
      <p:graphicFrame>
        <p:nvGraphicFramePr>
          <p:cNvPr id="8194" name="Object 4"/>
          <p:cNvGraphicFramePr>
            <a:graphicFrameLocks noGrp="1" noChangeAspect="1"/>
          </p:cNvGraphicFramePr>
          <p:nvPr>
            <p:ph sz="quarter" idx="2"/>
          </p:nvPr>
        </p:nvGraphicFramePr>
        <p:xfrm>
          <a:off x="914400" y="3078163"/>
          <a:ext cx="2708275" cy="2400300"/>
        </p:xfrm>
        <a:graphic>
          <a:graphicData uri="http://schemas.openxmlformats.org/presentationml/2006/ole">
            <mc:AlternateContent xmlns:mc="http://schemas.openxmlformats.org/markup-compatibility/2006">
              <mc:Choice xmlns:v="urn:schemas-microsoft-com:vml" Requires="v">
                <p:oleObj spid="_x0000_s8221" name="Equation" r:id="rId4" imgW="1002960" imgH="888840" progId="Equation.3">
                  <p:embed/>
                </p:oleObj>
              </mc:Choice>
              <mc:Fallback>
                <p:oleObj name="Equation" r:id="rId4" imgW="1002960" imgH="8888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3078163"/>
                        <a:ext cx="2708275" cy="2400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2" name="Line 5"/>
          <p:cNvSpPr>
            <a:spLocks noChangeShapeType="1"/>
          </p:cNvSpPr>
          <p:nvPr/>
        </p:nvSpPr>
        <p:spPr bwMode="auto">
          <a:xfrm>
            <a:off x="5334000" y="5334000"/>
            <a:ext cx="3124200" cy="0"/>
          </a:xfrm>
          <a:prstGeom prst="line">
            <a:avLst/>
          </a:prstGeom>
          <a:noFill/>
          <a:ln w="9525">
            <a:solidFill>
              <a:schemeClr val="tx1"/>
            </a:solidFill>
            <a:round/>
            <a:headEnd/>
            <a:tailEnd type="triangle" w="med" len="med"/>
          </a:ln>
        </p:spPr>
        <p:txBody>
          <a:bodyPr/>
          <a:lstStyle/>
          <a:p>
            <a:endParaRPr lang="en-US"/>
          </a:p>
        </p:txBody>
      </p:sp>
      <p:sp>
        <p:nvSpPr>
          <p:cNvPr id="8203" name="Line 6"/>
          <p:cNvSpPr>
            <a:spLocks noChangeShapeType="1"/>
          </p:cNvSpPr>
          <p:nvPr/>
        </p:nvSpPr>
        <p:spPr bwMode="auto">
          <a:xfrm flipV="1">
            <a:off x="6096000" y="3352800"/>
            <a:ext cx="0" cy="2590800"/>
          </a:xfrm>
          <a:prstGeom prst="line">
            <a:avLst/>
          </a:prstGeom>
          <a:noFill/>
          <a:ln w="9525">
            <a:solidFill>
              <a:schemeClr val="tx1"/>
            </a:solidFill>
            <a:round/>
            <a:headEnd/>
            <a:tailEnd type="triangle" w="med" len="med"/>
          </a:ln>
        </p:spPr>
        <p:txBody>
          <a:bodyPr/>
          <a:lstStyle/>
          <a:p>
            <a:endParaRPr lang="en-US"/>
          </a:p>
        </p:txBody>
      </p:sp>
      <p:sp>
        <p:nvSpPr>
          <p:cNvPr id="8204" name="Freeform 7"/>
          <p:cNvSpPr>
            <a:spLocks/>
          </p:cNvSpPr>
          <p:nvPr/>
        </p:nvSpPr>
        <p:spPr bwMode="auto">
          <a:xfrm>
            <a:off x="5181600" y="3082925"/>
            <a:ext cx="3200400" cy="2174875"/>
          </a:xfrm>
          <a:custGeom>
            <a:avLst/>
            <a:gdLst>
              <a:gd name="T0" fmla="*/ 0 w 2054"/>
              <a:gd name="T1" fmla="*/ 0 h 1370"/>
              <a:gd name="T2" fmla="*/ 2147483647 w 2054"/>
              <a:gd name="T3" fmla="*/ 2147483647 h 1370"/>
              <a:gd name="T4" fmla="*/ 2147483647 w 2054"/>
              <a:gd name="T5" fmla="*/ 2147483647 h 1370"/>
              <a:gd name="T6" fmla="*/ 2147483647 w 2054"/>
              <a:gd name="T7" fmla="*/ 2147483647 h 1370"/>
              <a:gd name="T8" fmla="*/ 2147483647 w 2054"/>
              <a:gd name="T9" fmla="*/ 2147483647 h 1370"/>
              <a:gd name="T10" fmla="*/ 2147483647 w 2054"/>
              <a:gd name="T11" fmla="*/ 2147483647 h 1370"/>
              <a:gd name="T12" fmla="*/ 2147483647 w 2054"/>
              <a:gd name="T13" fmla="*/ 2147483647 h 1370"/>
              <a:gd name="T14" fmla="*/ 0 60000 65536"/>
              <a:gd name="T15" fmla="*/ 0 60000 65536"/>
              <a:gd name="T16" fmla="*/ 0 60000 65536"/>
              <a:gd name="T17" fmla="*/ 0 60000 65536"/>
              <a:gd name="T18" fmla="*/ 0 60000 65536"/>
              <a:gd name="T19" fmla="*/ 0 60000 65536"/>
              <a:gd name="T20" fmla="*/ 0 60000 65536"/>
              <a:gd name="T21" fmla="*/ 0 w 2054"/>
              <a:gd name="T22" fmla="*/ 0 h 1370"/>
              <a:gd name="T23" fmla="*/ 2054 w 2054"/>
              <a:gd name="T24" fmla="*/ 1370 h 13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54" h="1370">
                <a:moveTo>
                  <a:pt x="0" y="0"/>
                </a:moveTo>
                <a:cubicBezTo>
                  <a:pt x="31" y="70"/>
                  <a:pt x="119" y="292"/>
                  <a:pt x="193" y="418"/>
                </a:cubicBezTo>
                <a:cubicBezTo>
                  <a:pt x="267" y="544"/>
                  <a:pt x="354" y="655"/>
                  <a:pt x="444" y="754"/>
                </a:cubicBezTo>
                <a:cubicBezTo>
                  <a:pt x="534" y="853"/>
                  <a:pt x="619" y="937"/>
                  <a:pt x="732" y="1012"/>
                </a:cubicBezTo>
                <a:cubicBezTo>
                  <a:pt x="845" y="1087"/>
                  <a:pt x="981" y="1152"/>
                  <a:pt x="1124" y="1202"/>
                </a:cubicBezTo>
                <a:cubicBezTo>
                  <a:pt x="1267" y="1252"/>
                  <a:pt x="1434" y="1286"/>
                  <a:pt x="1589" y="1314"/>
                </a:cubicBezTo>
                <a:cubicBezTo>
                  <a:pt x="1744" y="1342"/>
                  <a:pt x="1976" y="1361"/>
                  <a:pt x="2054" y="1370"/>
                </a:cubicBezTo>
              </a:path>
            </a:pathLst>
          </a:custGeom>
          <a:noFill/>
          <a:ln w="38100">
            <a:solidFill>
              <a:srgbClr val="FF0000"/>
            </a:solidFill>
            <a:round/>
            <a:headEnd/>
            <a:tailEnd/>
          </a:ln>
        </p:spPr>
        <p:txBody>
          <a:bodyPr/>
          <a:lstStyle/>
          <a:p>
            <a:endParaRPr lang="en-US"/>
          </a:p>
        </p:txBody>
      </p:sp>
      <p:sp>
        <p:nvSpPr>
          <p:cNvPr id="8205" name="Line 8"/>
          <p:cNvSpPr>
            <a:spLocks noChangeShapeType="1"/>
          </p:cNvSpPr>
          <p:nvPr/>
        </p:nvSpPr>
        <p:spPr bwMode="auto">
          <a:xfrm flipV="1">
            <a:off x="5105400" y="3810000"/>
            <a:ext cx="2971800" cy="2286000"/>
          </a:xfrm>
          <a:prstGeom prst="line">
            <a:avLst/>
          </a:prstGeom>
          <a:noFill/>
          <a:ln w="38100">
            <a:solidFill>
              <a:srgbClr val="0033CC"/>
            </a:solidFill>
            <a:round/>
            <a:headEnd/>
            <a:tailEnd/>
          </a:ln>
        </p:spPr>
        <p:txBody>
          <a:bodyPr/>
          <a:lstStyle/>
          <a:p>
            <a:endParaRPr lang="en-US"/>
          </a:p>
        </p:txBody>
      </p:sp>
      <p:graphicFrame>
        <p:nvGraphicFramePr>
          <p:cNvPr id="8195" name="Object 9"/>
          <p:cNvGraphicFramePr>
            <a:graphicFrameLocks noGrp="1" noChangeAspect="1"/>
          </p:cNvGraphicFramePr>
          <p:nvPr>
            <p:ph sz="quarter" idx="3"/>
          </p:nvPr>
        </p:nvGraphicFramePr>
        <p:xfrm>
          <a:off x="5321300" y="2809875"/>
          <a:ext cx="698500" cy="771525"/>
        </p:xfrm>
        <a:graphic>
          <a:graphicData uri="http://schemas.openxmlformats.org/presentationml/2006/ole">
            <mc:AlternateContent xmlns:mc="http://schemas.openxmlformats.org/markup-compatibility/2006">
              <mc:Choice xmlns:v="urn:schemas-microsoft-com:vml" Requires="v">
                <p:oleObj spid="_x0000_s8222" name="Equation" r:id="rId6" imgW="241200" imgH="228600" progId="Equation.3">
                  <p:embed/>
                </p:oleObj>
              </mc:Choice>
              <mc:Fallback>
                <p:oleObj name="Equation" r:id="rId6" imgW="241200" imgH="2286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21300" y="2809875"/>
                        <a:ext cx="69850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6" name="Object 10"/>
          <p:cNvGraphicFramePr>
            <a:graphicFrameLocks noChangeAspect="1"/>
          </p:cNvGraphicFramePr>
          <p:nvPr/>
        </p:nvGraphicFramePr>
        <p:xfrm>
          <a:off x="7924800" y="4038600"/>
          <a:ext cx="341313" cy="374650"/>
        </p:xfrm>
        <a:graphic>
          <a:graphicData uri="http://schemas.openxmlformats.org/presentationml/2006/ole">
            <mc:AlternateContent xmlns:mc="http://schemas.openxmlformats.org/markup-compatibility/2006">
              <mc:Choice xmlns:v="urn:schemas-microsoft-com:vml" Requires="v">
                <p:oleObj spid="_x0000_s8223" name="Equation" r:id="rId8" imgW="126720" imgH="139680" progId="Equation.3">
                  <p:embed/>
                </p:oleObj>
              </mc:Choice>
              <mc:Fallback>
                <p:oleObj name="Equation" r:id="rId8" imgW="126720" imgH="13968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24800" y="4038600"/>
                        <a:ext cx="341313"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6" name="Oval 11"/>
          <p:cNvSpPr>
            <a:spLocks noChangeArrowheads="1"/>
          </p:cNvSpPr>
          <p:nvPr/>
        </p:nvSpPr>
        <p:spPr bwMode="auto">
          <a:xfrm>
            <a:off x="6629400" y="4876800"/>
            <a:ext cx="76200" cy="76200"/>
          </a:xfrm>
          <a:prstGeom prst="ellipse">
            <a:avLst/>
          </a:prstGeom>
          <a:solidFill>
            <a:srgbClr val="BCB9FD"/>
          </a:solidFill>
          <a:ln w="9525" algn="ctr">
            <a:solidFill>
              <a:schemeClr val="bg1"/>
            </a:solidFill>
            <a:round/>
            <a:headEnd/>
            <a:tailEnd/>
          </a:ln>
        </p:spPr>
        <p:txBody>
          <a:bodyPr wrap="none" anchor="ctr"/>
          <a:lstStyle/>
          <a:p>
            <a:endParaRPr lang="en-US"/>
          </a:p>
        </p:txBody>
      </p:sp>
      <p:sp>
        <p:nvSpPr>
          <p:cNvPr id="8207" name="AutoShape 12"/>
          <p:cNvSpPr>
            <a:spLocks noChangeArrowheads="1"/>
          </p:cNvSpPr>
          <p:nvPr/>
        </p:nvSpPr>
        <p:spPr bwMode="auto">
          <a:xfrm>
            <a:off x="6553200" y="3810000"/>
            <a:ext cx="152400" cy="914400"/>
          </a:xfrm>
          <a:prstGeom prst="downArrow">
            <a:avLst>
              <a:gd name="adj1" fmla="val 50000"/>
              <a:gd name="adj2" fmla="val 150000"/>
            </a:avLst>
          </a:prstGeom>
          <a:solidFill>
            <a:srgbClr val="FF00FF"/>
          </a:solidFill>
          <a:ln w="9525" algn="ctr">
            <a:solidFill>
              <a:schemeClr val="tx1"/>
            </a:solidFill>
            <a:miter lim="800000"/>
            <a:headEnd/>
            <a:tailEnd/>
          </a:ln>
        </p:spPr>
        <p:txBody>
          <a:bodyPr wrap="none" anchor="ctr"/>
          <a:lstStyle/>
          <a:p>
            <a:endParaRPr lang="en-US"/>
          </a:p>
        </p:txBody>
      </p:sp>
      <p:sp>
        <p:nvSpPr>
          <p:cNvPr id="8208" name="Text Box 13"/>
          <p:cNvSpPr txBox="1">
            <a:spLocks noChangeArrowheads="1"/>
          </p:cNvSpPr>
          <p:nvPr/>
        </p:nvSpPr>
        <p:spPr bwMode="auto">
          <a:xfrm>
            <a:off x="5867400" y="3443288"/>
            <a:ext cx="1524000" cy="366712"/>
          </a:xfrm>
          <a:prstGeom prst="rect">
            <a:avLst/>
          </a:prstGeom>
          <a:noFill/>
          <a:ln w="9525" algn="ctr">
            <a:noFill/>
            <a:miter lim="800000"/>
            <a:headEnd/>
            <a:tailEnd/>
          </a:ln>
        </p:spPr>
        <p:txBody>
          <a:bodyPr>
            <a:spAutoFit/>
          </a:bodyPr>
          <a:lstStyle/>
          <a:p>
            <a:pPr algn="ctr">
              <a:spcBef>
                <a:spcPct val="50000"/>
              </a:spcBef>
            </a:pPr>
            <a:r>
              <a:rPr lang="en-US"/>
              <a:t>Root</a:t>
            </a:r>
          </a:p>
        </p:txBody>
      </p:sp>
      <p:sp>
        <p:nvSpPr>
          <p:cNvPr id="8209" name="Line 14"/>
          <p:cNvSpPr>
            <a:spLocks noChangeShapeType="1"/>
          </p:cNvSpPr>
          <p:nvPr/>
        </p:nvSpPr>
        <p:spPr bwMode="auto">
          <a:xfrm>
            <a:off x="6019800" y="3657600"/>
            <a:ext cx="152400" cy="0"/>
          </a:xfrm>
          <a:prstGeom prst="line">
            <a:avLst/>
          </a:prstGeom>
          <a:noFill/>
          <a:ln w="9525">
            <a:solidFill>
              <a:schemeClr val="tx1"/>
            </a:solidFill>
            <a:round/>
            <a:headEnd/>
            <a:tailEnd/>
          </a:ln>
        </p:spPr>
        <p:txBody>
          <a:bodyPr/>
          <a:lstStyle/>
          <a:p>
            <a:endParaRPr lang="en-US"/>
          </a:p>
        </p:txBody>
      </p:sp>
      <p:sp>
        <p:nvSpPr>
          <p:cNvPr id="8210" name="Line 15"/>
          <p:cNvSpPr>
            <a:spLocks noChangeShapeType="1"/>
          </p:cNvSpPr>
          <p:nvPr/>
        </p:nvSpPr>
        <p:spPr bwMode="auto">
          <a:xfrm>
            <a:off x="6019800" y="4495800"/>
            <a:ext cx="152400" cy="0"/>
          </a:xfrm>
          <a:prstGeom prst="line">
            <a:avLst/>
          </a:prstGeom>
          <a:noFill/>
          <a:ln w="9525">
            <a:solidFill>
              <a:schemeClr val="tx1"/>
            </a:solidFill>
            <a:round/>
            <a:headEnd/>
            <a:tailEnd/>
          </a:ln>
        </p:spPr>
        <p:txBody>
          <a:bodyPr/>
          <a:lstStyle/>
          <a:p>
            <a:endParaRPr lang="en-US"/>
          </a:p>
        </p:txBody>
      </p:sp>
      <p:sp>
        <p:nvSpPr>
          <p:cNvPr id="8211" name="Line 16"/>
          <p:cNvSpPr>
            <a:spLocks noChangeShapeType="1"/>
          </p:cNvSpPr>
          <p:nvPr/>
        </p:nvSpPr>
        <p:spPr bwMode="auto">
          <a:xfrm>
            <a:off x="6934200" y="5257800"/>
            <a:ext cx="0" cy="152400"/>
          </a:xfrm>
          <a:prstGeom prst="line">
            <a:avLst/>
          </a:prstGeom>
          <a:noFill/>
          <a:ln w="9525">
            <a:solidFill>
              <a:schemeClr val="tx1"/>
            </a:solidFill>
            <a:round/>
            <a:headEnd/>
            <a:tailEnd/>
          </a:ln>
        </p:spPr>
        <p:txBody>
          <a:bodyPr/>
          <a:lstStyle/>
          <a:p>
            <a:endParaRPr lang="en-US"/>
          </a:p>
        </p:txBody>
      </p:sp>
      <p:sp>
        <p:nvSpPr>
          <p:cNvPr id="8212" name="Line 17"/>
          <p:cNvSpPr>
            <a:spLocks noChangeShapeType="1"/>
          </p:cNvSpPr>
          <p:nvPr/>
        </p:nvSpPr>
        <p:spPr bwMode="auto">
          <a:xfrm>
            <a:off x="7772400" y="5257800"/>
            <a:ext cx="0" cy="152400"/>
          </a:xfrm>
          <a:prstGeom prst="line">
            <a:avLst/>
          </a:prstGeom>
          <a:noFill/>
          <a:ln w="9525">
            <a:solidFill>
              <a:schemeClr val="tx1"/>
            </a:solidFill>
            <a:round/>
            <a:headEnd/>
            <a:tailEnd/>
          </a:ln>
        </p:spPr>
        <p:txBody>
          <a:bodyPr/>
          <a:lstStyle/>
          <a:p>
            <a:endParaRPr lang="en-US"/>
          </a:p>
        </p:txBody>
      </p:sp>
      <p:sp>
        <p:nvSpPr>
          <p:cNvPr id="8213" name="Text Box 18"/>
          <p:cNvSpPr txBox="1">
            <a:spLocks noChangeArrowheads="1"/>
          </p:cNvSpPr>
          <p:nvPr/>
        </p:nvSpPr>
        <p:spPr bwMode="auto">
          <a:xfrm>
            <a:off x="6553200" y="5348288"/>
            <a:ext cx="1600200" cy="366712"/>
          </a:xfrm>
          <a:prstGeom prst="rect">
            <a:avLst/>
          </a:prstGeom>
          <a:noFill/>
          <a:ln w="9525" algn="ctr">
            <a:noFill/>
            <a:miter lim="800000"/>
            <a:headEnd/>
            <a:tailEnd/>
          </a:ln>
        </p:spPr>
        <p:txBody>
          <a:bodyPr>
            <a:spAutoFit/>
          </a:bodyPr>
          <a:lstStyle/>
          <a:p>
            <a:pPr algn="ctr">
              <a:spcBef>
                <a:spcPct val="50000"/>
              </a:spcBef>
            </a:pPr>
            <a:r>
              <a:rPr lang="en-US"/>
              <a:t>1         2</a:t>
            </a:r>
          </a:p>
        </p:txBody>
      </p:sp>
      <p:sp>
        <p:nvSpPr>
          <p:cNvPr id="8214" name="Text Box 19"/>
          <p:cNvSpPr txBox="1">
            <a:spLocks noChangeArrowheads="1"/>
          </p:cNvSpPr>
          <p:nvPr/>
        </p:nvSpPr>
        <p:spPr bwMode="auto">
          <a:xfrm>
            <a:off x="5765800" y="3517900"/>
            <a:ext cx="330200" cy="1739900"/>
          </a:xfrm>
          <a:prstGeom prst="rect">
            <a:avLst/>
          </a:prstGeom>
          <a:noFill/>
          <a:ln w="9525" algn="ctr">
            <a:noFill/>
            <a:miter lim="800000"/>
            <a:headEnd/>
            <a:tailEnd/>
          </a:ln>
        </p:spPr>
        <p:txBody>
          <a:bodyPr wrap="none">
            <a:spAutoFit/>
          </a:bodyPr>
          <a:lstStyle/>
          <a:p>
            <a:pPr algn="ctr"/>
            <a:r>
              <a:rPr lang="en-US"/>
              <a:t>2</a:t>
            </a:r>
          </a:p>
          <a:p>
            <a:pPr algn="ctr"/>
            <a:endParaRPr lang="en-US"/>
          </a:p>
          <a:p>
            <a:pPr algn="ctr"/>
            <a:endParaRPr lang="en-US"/>
          </a:p>
          <a:p>
            <a:pPr algn="ctr"/>
            <a:r>
              <a:rPr lang="en-US"/>
              <a:t>1</a:t>
            </a:r>
          </a:p>
          <a:p>
            <a:pPr algn="ctr"/>
            <a:endParaRPr lang="en-US"/>
          </a:p>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3"/>
          <p:cNvSpPr>
            <a:spLocks noGrp="1"/>
          </p:cNvSpPr>
          <p:nvPr>
            <p:ph type="dt" sz="quarter" idx="10"/>
          </p:nvPr>
        </p:nvSpPr>
        <p:spPr>
          <a:noFill/>
        </p:spPr>
        <p:txBody>
          <a:bodyPr/>
          <a:lstStyle/>
          <a:p>
            <a:r>
              <a:rPr lang="en-US" smtClean="0"/>
              <a:t>CISE301_Topic2</a:t>
            </a:r>
            <a:endParaRPr lang="en-US"/>
          </a:p>
        </p:txBody>
      </p:sp>
      <p:sp>
        <p:nvSpPr>
          <p:cNvPr id="51203" name="Footer Placeholder 4"/>
          <p:cNvSpPr>
            <a:spLocks noGrp="1"/>
          </p:cNvSpPr>
          <p:nvPr>
            <p:ph type="ftr" sz="quarter" idx="11"/>
          </p:nvPr>
        </p:nvSpPr>
        <p:spPr>
          <a:noFill/>
        </p:spPr>
        <p:txBody>
          <a:bodyPr/>
          <a:lstStyle/>
          <a:p>
            <a:r>
              <a:rPr lang="en-US" smtClean="0"/>
              <a:t>KFUPM</a:t>
            </a:r>
            <a:endParaRPr lang="en-US"/>
          </a:p>
        </p:txBody>
      </p:sp>
      <p:sp>
        <p:nvSpPr>
          <p:cNvPr id="51204" name="Slide Number Placeholder 5"/>
          <p:cNvSpPr>
            <a:spLocks noGrp="1"/>
          </p:cNvSpPr>
          <p:nvPr>
            <p:ph type="sldNum" sz="quarter" idx="12"/>
          </p:nvPr>
        </p:nvSpPr>
        <p:spPr>
          <a:noFill/>
        </p:spPr>
        <p:txBody>
          <a:bodyPr/>
          <a:lstStyle/>
          <a:p>
            <a:fld id="{A57E59C3-F3C6-4A29-934D-FF7A79C47E1D}" type="slidenum">
              <a:rPr lang="ar-SA" smtClean="0"/>
              <a:pPr/>
              <a:t>15</a:t>
            </a:fld>
            <a:endParaRPr lang="en-US" smtClean="0"/>
          </a:p>
        </p:txBody>
      </p:sp>
      <p:sp>
        <p:nvSpPr>
          <p:cNvPr id="51205" name="Rectangle 2"/>
          <p:cNvSpPr>
            <a:spLocks noGrp="1" noChangeArrowheads="1"/>
          </p:cNvSpPr>
          <p:nvPr>
            <p:ph type="title"/>
          </p:nvPr>
        </p:nvSpPr>
        <p:spPr/>
        <p:txBody>
          <a:bodyPr/>
          <a:lstStyle/>
          <a:p>
            <a:pPr eaLnBrk="1" hangingPunct="1"/>
            <a:r>
              <a:rPr lang="en-US" smtClean="0"/>
              <a:t>Numerical Methods</a:t>
            </a:r>
          </a:p>
        </p:txBody>
      </p:sp>
      <p:sp>
        <p:nvSpPr>
          <p:cNvPr id="51206" name="Rectangle 3"/>
          <p:cNvSpPr>
            <a:spLocks noGrp="1" noChangeArrowheads="1"/>
          </p:cNvSpPr>
          <p:nvPr>
            <p:ph type="body" idx="1"/>
          </p:nvPr>
        </p:nvSpPr>
        <p:spPr>
          <a:xfrm>
            <a:off x="457200" y="1447800"/>
            <a:ext cx="8229600" cy="4648200"/>
          </a:xfrm>
        </p:spPr>
        <p:txBody>
          <a:bodyPr/>
          <a:lstStyle/>
          <a:p>
            <a:pPr eaLnBrk="1" hangingPunct="1">
              <a:buFont typeface="Wingdings" pitchFamily="2" charset="2"/>
              <a:buNone/>
            </a:pPr>
            <a:r>
              <a:rPr lang="en-US" smtClean="0"/>
              <a:t> 	</a:t>
            </a:r>
            <a:r>
              <a:rPr lang="en-US" sz="2400" smtClean="0"/>
              <a:t>Many methods are available to solve nonlinear equations:</a:t>
            </a:r>
          </a:p>
          <a:p>
            <a:pPr lvl="1" eaLnBrk="1" hangingPunct="1">
              <a:buClr>
                <a:schemeClr val="tx1"/>
              </a:buClr>
              <a:buFont typeface="Wingdings" pitchFamily="2" charset="2"/>
              <a:buChar char="q"/>
            </a:pPr>
            <a:r>
              <a:rPr lang="en-US" smtClean="0">
                <a:solidFill>
                  <a:srgbClr val="FF0000"/>
                </a:solidFill>
              </a:rPr>
              <a:t>Bisection Method</a:t>
            </a:r>
          </a:p>
          <a:p>
            <a:pPr lvl="1" eaLnBrk="1" hangingPunct="1">
              <a:buClr>
                <a:schemeClr val="tx1"/>
              </a:buClr>
              <a:buFont typeface="Wingdings" pitchFamily="2" charset="2"/>
              <a:buChar char="q"/>
            </a:pPr>
            <a:r>
              <a:rPr lang="en-US" smtClean="0">
                <a:solidFill>
                  <a:srgbClr val="FF0000"/>
                </a:solidFill>
              </a:rPr>
              <a:t>Newton’s Method</a:t>
            </a:r>
          </a:p>
          <a:p>
            <a:pPr lvl="1" eaLnBrk="1" hangingPunct="1">
              <a:buClr>
                <a:schemeClr val="tx1"/>
              </a:buClr>
              <a:buFont typeface="Wingdings" pitchFamily="2" charset="2"/>
              <a:buChar char="q"/>
            </a:pPr>
            <a:r>
              <a:rPr lang="en-US" smtClean="0">
                <a:solidFill>
                  <a:srgbClr val="FF0000"/>
                </a:solidFill>
              </a:rPr>
              <a:t>Secant Method</a:t>
            </a:r>
            <a:r>
              <a:rPr lang="en-US" smtClean="0"/>
              <a:t> </a:t>
            </a:r>
          </a:p>
          <a:p>
            <a:pPr lvl="1" eaLnBrk="1" hangingPunct="1"/>
            <a:r>
              <a:rPr lang="en-US" smtClean="0"/>
              <a:t>False position Method</a:t>
            </a:r>
          </a:p>
          <a:p>
            <a:pPr lvl="1" eaLnBrk="1" hangingPunct="1"/>
            <a:r>
              <a:rPr lang="en-US" smtClean="0"/>
              <a:t>Muller’s Method</a:t>
            </a:r>
          </a:p>
          <a:p>
            <a:pPr lvl="1" eaLnBrk="1" hangingPunct="1"/>
            <a:r>
              <a:rPr lang="en-US" smtClean="0"/>
              <a:t>Bairstow’s Method</a:t>
            </a:r>
          </a:p>
          <a:p>
            <a:pPr lvl="1" eaLnBrk="1" hangingPunct="1"/>
            <a:r>
              <a:rPr lang="en-US" smtClean="0"/>
              <a:t>Fixed point iterations</a:t>
            </a:r>
          </a:p>
          <a:p>
            <a:pPr lvl="1" eaLnBrk="1" hangingPunct="1"/>
            <a:r>
              <a:rPr lang="en-US" smtClean="0"/>
              <a:t>……….</a:t>
            </a:r>
            <a:endParaRPr lang="en-US" sz="2000" smtClean="0"/>
          </a:p>
        </p:txBody>
      </p:sp>
      <p:sp>
        <p:nvSpPr>
          <p:cNvPr id="143364" name="Text Box 4"/>
          <p:cNvSpPr txBox="1">
            <a:spLocks noChangeArrowheads="1"/>
          </p:cNvSpPr>
          <p:nvPr/>
        </p:nvSpPr>
        <p:spPr bwMode="auto">
          <a:xfrm>
            <a:off x="5029200" y="2819400"/>
            <a:ext cx="3048000" cy="822325"/>
          </a:xfrm>
          <a:prstGeom prst="rect">
            <a:avLst/>
          </a:prstGeom>
          <a:noFill/>
          <a:ln w="9525">
            <a:noFill/>
            <a:miter lim="800000"/>
            <a:headEnd/>
            <a:tailEnd/>
          </a:ln>
        </p:spPr>
        <p:txBody>
          <a:bodyPr>
            <a:spAutoFit/>
          </a:bodyPr>
          <a:lstStyle/>
          <a:p>
            <a:pPr>
              <a:spcBef>
                <a:spcPct val="50000"/>
              </a:spcBef>
            </a:pPr>
            <a:r>
              <a:rPr lang="en-US" sz="2400">
                <a:solidFill>
                  <a:srgbClr val="FF0000"/>
                </a:solidFill>
                <a:latin typeface="Arial" charset="0"/>
              </a:rPr>
              <a:t>These will be covered in CISE301</a:t>
            </a:r>
          </a:p>
        </p:txBody>
      </p:sp>
      <p:sp>
        <p:nvSpPr>
          <p:cNvPr id="143365" name="Rectangle 5"/>
          <p:cNvSpPr>
            <a:spLocks noChangeArrowheads="1"/>
          </p:cNvSpPr>
          <p:nvPr/>
        </p:nvSpPr>
        <p:spPr bwMode="auto">
          <a:xfrm>
            <a:off x="914400" y="2362200"/>
            <a:ext cx="3124200" cy="1219200"/>
          </a:xfrm>
          <a:prstGeom prst="rect">
            <a:avLst/>
          </a:prstGeom>
          <a:noFill/>
          <a:ln w="9525">
            <a:solidFill>
              <a:schemeClr val="tx1"/>
            </a:solidFill>
            <a:miter lim="800000"/>
            <a:headEnd/>
            <a:tailEnd/>
          </a:ln>
        </p:spPr>
        <p:txBody>
          <a:bodyPr wrap="none" anchor="ctr"/>
          <a:lstStyle/>
          <a:p>
            <a:endParaRPr lang="en-US"/>
          </a:p>
        </p:txBody>
      </p:sp>
      <p:sp>
        <p:nvSpPr>
          <p:cNvPr id="143366" name="Line 6"/>
          <p:cNvSpPr>
            <a:spLocks noChangeShapeType="1"/>
          </p:cNvSpPr>
          <p:nvPr/>
        </p:nvSpPr>
        <p:spPr bwMode="auto">
          <a:xfrm>
            <a:off x="4114800" y="3124200"/>
            <a:ext cx="8382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3365"/>
                                        </p:tgtEl>
                                        <p:attrNameLst>
                                          <p:attrName>style.visibility</p:attrName>
                                        </p:attrNameLst>
                                      </p:cBhvr>
                                      <p:to>
                                        <p:strVal val="visible"/>
                                      </p:to>
                                    </p:set>
                                    <p:animEffect transition="in" filter="box(in)">
                                      <p:cBhvr>
                                        <p:cTn id="7" dur="500"/>
                                        <p:tgtEl>
                                          <p:spTgt spid="14336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43364"/>
                                        </p:tgtEl>
                                        <p:attrNameLst>
                                          <p:attrName>style.visibility</p:attrName>
                                        </p:attrNameLst>
                                      </p:cBhvr>
                                      <p:to>
                                        <p:strVal val="visible"/>
                                      </p:to>
                                    </p:set>
                                    <p:animEffect transition="in" filter="box(in)">
                                      <p:cBhvr>
                                        <p:cTn id="10" dur="500"/>
                                        <p:tgtEl>
                                          <p:spTgt spid="143364"/>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43366"/>
                                        </p:tgtEl>
                                        <p:attrNameLst>
                                          <p:attrName>style.visibility</p:attrName>
                                        </p:attrNameLst>
                                      </p:cBhvr>
                                      <p:to>
                                        <p:strVal val="visible"/>
                                      </p:to>
                                    </p:set>
                                    <p:animEffect transition="in" filter="box(in)">
                                      <p:cBhvr>
                                        <p:cTn id="13" dur="500"/>
                                        <p:tgtEl>
                                          <p:spTgt spid="143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p:bldP spid="143365" grpId="0" animBg="1"/>
      <p:bldP spid="14336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3"/>
          <p:cNvSpPr>
            <a:spLocks noGrp="1"/>
          </p:cNvSpPr>
          <p:nvPr>
            <p:ph type="dt" sz="quarter" idx="10"/>
          </p:nvPr>
        </p:nvSpPr>
        <p:spPr>
          <a:noFill/>
        </p:spPr>
        <p:txBody>
          <a:bodyPr/>
          <a:lstStyle/>
          <a:p>
            <a:r>
              <a:rPr lang="en-US" smtClean="0"/>
              <a:t>CISE301_Topic2</a:t>
            </a:r>
            <a:endParaRPr lang="en-US"/>
          </a:p>
        </p:txBody>
      </p:sp>
      <p:sp>
        <p:nvSpPr>
          <p:cNvPr id="52227" name="Footer Placeholder 4"/>
          <p:cNvSpPr>
            <a:spLocks noGrp="1"/>
          </p:cNvSpPr>
          <p:nvPr>
            <p:ph type="ftr" sz="quarter" idx="11"/>
          </p:nvPr>
        </p:nvSpPr>
        <p:spPr>
          <a:noFill/>
        </p:spPr>
        <p:txBody>
          <a:bodyPr/>
          <a:lstStyle/>
          <a:p>
            <a:r>
              <a:rPr lang="en-US" smtClean="0"/>
              <a:t>KFUPM</a:t>
            </a:r>
            <a:endParaRPr lang="en-US"/>
          </a:p>
        </p:txBody>
      </p:sp>
      <p:sp>
        <p:nvSpPr>
          <p:cNvPr id="52228" name="Slide Number Placeholder 5"/>
          <p:cNvSpPr>
            <a:spLocks noGrp="1"/>
          </p:cNvSpPr>
          <p:nvPr>
            <p:ph type="sldNum" sz="quarter" idx="12"/>
          </p:nvPr>
        </p:nvSpPr>
        <p:spPr>
          <a:noFill/>
        </p:spPr>
        <p:txBody>
          <a:bodyPr/>
          <a:lstStyle/>
          <a:p>
            <a:fld id="{BB91F835-EC6A-408B-8D64-8B6F508022DE}" type="slidenum">
              <a:rPr lang="ar-SA" smtClean="0"/>
              <a:pPr/>
              <a:t>16</a:t>
            </a:fld>
            <a:endParaRPr lang="en-US" smtClean="0"/>
          </a:p>
        </p:txBody>
      </p:sp>
      <p:sp>
        <p:nvSpPr>
          <p:cNvPr id="52229" name="Rectangle 2"/>
          <p:cNvSpPr>
            <a:spLocks noGrp="1" noChangeArrowheads="1"/>
          </p:cNvSpPr>
          <p:nvPr>
            <p:ph type="title"/>
          </p:nvPr>
        </p:nvSpPr>
        <p:spPr/>
        <p:txBody>
          <a:bodyPr/>
          <a:lstStyle/>
          <a:p>
            <a:pPr eaLnBrk="1" hangingPunct="1"/>
            <a:r>
              <a:rPr lang="en-US" smtClean="0">
                <a:solidFill>
                  <a:schemeClr val="tx1"/>
                </a:solidFill>
              </a:rPr>
              <a:t>Bracketing Methods</a:t>
            </a:r>
          </a:p>
        </p:txBody>
      </p:sp>
      <p:sp>
        <p:nvSpPr>
          <p:cNvPr id="52230" name="Rectangle 3"/>
          <p:cNvSpPr>
            <a:spLocks noGrp="1" noChangeArrowheads="1"/>
          </p:cNvSpPr>
          <p:nvPr>
            <p:ph type="body" idx="1"/>
          </p:nvPr>
        </p:nvSpPr>
        <p:spPr/>
        <p:txBody>
          <a:bodyPr/>
          <a:lstStyle/>
          <a:p>
            <a:pPr eaLnBrk="1" hangingPunct="1"/>
            <a:r>
              <a:rPr lang="en-US" dirty="0" smtClean="0"/>
              <a:t>In bracketing methods, the method starts with an </a:t>
            </a:r>
            <a:r>
              <a:rPr lang="en-US" u="sng" dirty="0" smtClean="0"/>
              <a:t>interval</a:t>
            </a:r>
            <a:r>
              <a:rPr lang="en-US" dirty="0" smtClean="0"/>
              <a:t> that contains the root and a procedure is used to obtain a smaller interval containing the root.</a:t>
            </a:r>
          </a:p>
          <a:p>
            <a:pPr eaLnBrk="1" hangingPunct="1"/>
            <a:endParaRPr lang="en-US" dirty="0" smtClean="0"/>
          </a:p>
          <a:p>
            <a:pPr eaLnBrk="1" hangingPunct="1"/>
            <a:r>
              <a:rPr lang="en-US" dirty="0" smtClean="0"/>
              <a:t>Examples of bracketing methods:</a:t>
            </a:r>
          </a:p>
          <a:p>
            <a:pPr lvl="1" eaLnBrk="1" hangingPunct="1"/>
            <a:r>
              <a:rPr lang="en-US" dirty="0" smtClean="0">
                <a:solidFill>
                  <a:srgbClr val="FF0000"/>
                </a:solidFill>
              </a:rPr>
              <a:t>Bisection method</a:t>
            </a:r>
          </a:p>
          <a:p>
            <a:pPr lvl="1" eaLnBrk="1" hangingPunct="1"/>
            <a:r>
              <a:rPr lang="en-US" dirty="0" smtClean="0"/>
              <a:t>False position method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p:cNvSpPr>
            <a:spLocks noGrp="1"/>
          </p:cNvSpPr>
          <p:nvPr>
            <p:ph type="dt" sz="quarter" idx="10"/>
          </p:nvPr>
        </p:nvSpPr>
        <p:spPr>
          <a:noFill/>
        </p:spPr>
        <p:txBody>
          <a:bodyPr/>
          <a:lstStyle/>
          <a:p>
            <a:r>
              <a:rPr lang="en-US" smtClean="0"/>
              <a:t>CISE301_Topic2</a:t>
            </a:r>
            <a:endParaRPr lang="en-US"/>
          </a:p>
        </p:txBody>
      </p:sp>
      <p:sp>
        <p:nvSpPr>
          <p:cNvPr id="53251" name="Footer Placeholder 4"/>
          <p:cNvSpPr>
            <a:spLocks noGrp="1"/>
          </p:cNvSpPr>
          <p:nvPr>
            <p:ph type="ftr" sz="quarter" idx="11"/>
          </p:nvPr>
        </p:nvSpPr>
        <p:spPr>
          <a:noFill/>
        </p:spPr>
        <p:txBody>
          <a:bodyPr/>
          <a:lstStyle/>
          <a:p>
            <a:r>
              <a:rPr lang="en-US" smtClean="0"/>
              <a:t>KFUPM</a:t>
            </a:r>
            <a:endParaRPr lang="en-US"/>
          </a:p>
        </p:txBody>
      </p:sp>
      <p:sp>
        <p:nvSpPr>
          <p:cNvPr id="53252" name="Slide Number Placeholder 5"/>
          <p:cNvSpPr>
            <a:spLocks noGrp="1"/>
          </p:cNvSpPr>
          <p:nvPr>
            <p:ph type="sldNum" sz="quarter" idx="12"/>
          </p:nvPr>
        </p:nvSpPr>
        <p:spPr>
          <a:noFill/>
        </p:spPr>
        <p:txBody>
          <a:bodyPr/>
          <a:lstStyle/>
          <a:p>
            <a:fld id="{CD192662-060B-48CE-A8B5-171C7E05557F}" type="slidenum">
              <a:rPr lang="ar-SA" smtClean="0"/>
              <a:pPr/>
              <a:t>17</a:t>
            </a:fld>
            <a:endParaRPr lang="en-US" smtClean="0"/>
          </a:p>
        </p:txBody>
      </p:sp>
      <p:sp>
        <p:nvSpPr>
          <p:cNvPr id="53253" name="Rectangle 2"/>
          <p:cNvSpPr>
            <a:spLocks noGrp="1" noChangeArrowheads="1"/>
          </p:cNvSpPr>
          <p:nvPr>
            <p:ph type="title"/>
          </p:nvPr>
        </p:nvSpPr>
        <p:spPr/>
        <p:txBody>
          <a:bodyPr/>
          <a:lstStyle/>
          <a:p>
            <a:pPr eaLnBrk="1" hangingPunct="1"/>
            <a:r>
              <a:rPr lang="en-US" smtClean="0">
                <a:solidFill>
                  <a:schemeClr val="tx1"/>
                </a:solidFill>
              </a:rPr>
              <a:t>Open Methods</a:t>
            </a:r>
          </a:p>
        </p:txBody>
      </p:sp>
      <p:sp>
        <p:nvSpPr>
          <p:cNvPr id="53254" name="Rectangle 3"/>
          <p:cNvSpPr>
            <a:spLocks noGrp="1" noChangeArrowheads="1"/>
          </p:cNvSpPr>
          <p:nvPr>
            <p:ph type="body" idx="1"/>
          </p:nvPr>
        </p:nvSpPr>
        <p:spPr/>
        <p:txBody>
          <a:bodyPr/>
          <a:lstStyle/>
          <a:p>
            <a:pPr eaLnBrk="1" hangingPunct="1"/>
            <a:r>
              <a:rPr lang="en-US" smtClean="0"/>
              <a:t>In the open methods, the method starts with one or more initial guess points. In each iteration, a new guess of the root is obtained.</a:t>
            </a:r>
          </a:p>
          <a:p>
            <a:pPr eaLnBrk="1" hangingPunct="1"/>
            <a:r>
              <a:rPr lang="en-US" smtClean="0"/>
              <a:t>Open methods are usually more efficient than bracketing methods.</a:t>
            </a:r>
          </a:p>
          <a:p>
            <a:pPr eaLnBrk="1" hangingPunct="1"/>
            <a:r>
              <a:rPr lang="en-US" smtClean="0"/>
              <a:t>They may not converge to a root.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a:noFill/>
        </p:spPr>
        <p:txBody>
          <a:bodyPr/>
          <a:lstStyle/>
          <a:p>
            <a:r>
              <a:rPr lang="en-US" smtClean="0"/>
              <a:t>CISE301_Topic2</a:t>
            </a:r>
            <a:endParaRPr lang="en-US"/>
          </a:p>
        </p:txBody>
      </p:sp>
      <p:sp>
        <p:nvSpPr>
          <p:cNvPr id="9220" name="Footer Placeholder 6"/>
          <p:cNvSpPr>
            <a:spLocks noGrp="1"/>
          </p:cNvSpPr>
          <p:nvPr>
            <p:ph type="ftr" sz="quarter" idx="11"/>
          </p:nvPr>
        </p:nvSpPr>
        <p:spPr>
          <a:noFill/>
        </p:spPr>
        <p:txBody>
          <a:bodyPr/>
          <a:lstStyle/>
          <a:p>
            <a:r>
              <a:rPr lang="en-US" smtClean="0"/>
              <a:t>KFUPM</a:t>
            </a:r>
            <a:endParaRPr lang="en-US"/>
          </a:p>
        </p:txBody>
      </p:sp>
      <p:sp>
        <p:nvSpPr>
          <p:cNvPr id="9221" name="Slide Number Placeholder 7"/>
          <p:cNvSpPr>
            <a:spLocks noGrp="1"/>
          </p:cNvSpPr>
          <p:nvPr>
            <p:ph type="sldNum" sz="quarter" idx="12"/>
          </p:nvPr>
        </p:nvSpPr>
        <p:spPr>
          <a:noFill/>
        </p:spPr>
        <p:txBody>
          <a:bodyPr/>
          <a:lstStyle/>
          <a:p>
            <a:fld id="{27F468EC-2AE4-4A1E-8BB9-513BA22CCFE9}" type="slidenum">
              <a:rPr lang="ar-SA" smtClean="0"/>
              <a:pPr/>
              <a:t>18</a:t>
            </a:fld>
            <a:endParaRPr lang="en-US" smtClean="0"/>
          </a:p>
        </p:txBody>
      </p:sp>
      <p:sp>
        <p:nvSpPr>
          <p:cNvPr id="9222" name="Rectangle 2"/>
          <p:cNvSpPr>
            <a:spLocks noGrp="1" noChangeArrowheads="1"/>
          </p:cNvSpPr>
          <p:nvPr>
            <p:ph type="title"/>
          </p:nvPr>
        </p:nvSpPr>
        <p:spPr/>
        <p:txBody>
          <a:bodyPr/>
          <a:lstStyle/>
          <a:p>
            <a:pPr eaLnBrk="1" hangingPunct="1"/>
            <a:r>
              <a:rPr lang="en-US" smtClean="0"/>
              <a:t>Convergence Notation</a:t>
            </a:r>
          </a:p>
        </p:txBody>
      </p:sp>
      <p:graphicFrame>
        <p:nvGraphicFramePr>
          <p:cNvPr id="9218" name="Object 3"/>
          <p:cNvGraphicFramePr>
            <a:graphicFrameLocks noGrp="1" noChangeAspect="1"/>
          </p:cNvGraphicFramePr>
          <p:nvPr>
            <p:ph sz="quarter" idx="2"/>
            <p:extLst>
              <p:ext uri="{D42A27DB-BD31-4B8C-83A1-F6EECF244321}">
                <p14:modId xmlns:p14="http://schemas.microsoft.com/office/powerpoint/2010/main" val="241749517"/>
              </p:ext>
            </p:extLst>
          </p:nvPr>
        </p:nvGraphicFramePr>
        <p:xfrm>
          <a:off x="685800" y="1984375"/>
          <a:ext cx="7315200" cy="2035175"/>
        </p:xfrm>
        <a:graphic>
          <a:graphicData uri="http://schemas.openxmlformats.org/presentationml/2006/ole">
            <mc:AlternateContent xmlns:mc="http://schemas.openxmlformats.org/markup-compatibility/2006">
              <mc:Choice xmlns:v="urn:schemas-microsoft-com:vml" Requires="v">
                <p:oleObj spid="_x0000_s9227" name="Equation" r:id="rId4" imgW="3377880" imgH="939600" progId="Equation.DSMT4">
                  <p:embed/>
                </p:oleObj>
              </mc:Choice>
              <mc:Fallback>
                <p:oleObj name="Equation" r:id="rId4" imgW="3377880" imgH="939600" progId="Equation.DSMT4">
                  <p:embed/>
                  <p:pic>
                    <p:nvPicPr>
                      <p:cNvPr id="0" name="Object 3"/>
                      <p:cNvPicPr>
                        <a:picLocks noChangeAspect="1" noChangeArrowheads="1"/>
                      </p:cNvPicPr>
                      <p:nvPr/>
                    </p:nvPicPr>
                    <p:blipFill>
                      <a:blip r:embed="rId5"/>
                      <a:srcRect/>
                      <a:stretch>
                        <a:fillRect/>
                      </a:stretch>
                    </p:blipFill>
                    <p:spPr bwMode="auto">
                      <a:xfrm>
                        <a:off x="685800" y="1984375"/>
                        <a:ext cx="7315200" cy="203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Date Placeholder 5"/>
          <p:cNvSpPr>
            <a:spLocks noGrp="1"/>
          </p:cNvSpPr>
          <p:nvPr>
            <p:ph type="dt" sz="quarter" idx="10"/>
          </p:nvPr>
        </p:nvSpPr>
        <p:spPr>
          <a:noFill/>
        </p:spPr>
        <p:txBody>
          <a:bodyPr/>
          <a:lstStyle/>
          <a:p>
            <a:r>
              <a:rPr lang="en-US" smtClean="0"/>
              <a:t>CISE301_Topic2</a:t>
            </a:r>
            <a:endParaRPr lang="en-US"/>
          </a:p>
        </p:txBody>
      </p:sp>
      <p:sp>
        <p:nvSpPr>
          <p:cNvPr id="10244" name="Footer Placeholder 6"/>
          <p:cNvSpPr>
            <a:spLocks noGrp="1"/>
          </p:cNvSpPr>
          <p:nvPr>
            <p:ph type="ftr" sz="quarter" idx="11"/>
          </p:nvPr>
        </p:nvSpPr>
        <p:spPr>
          <a:noFill/>
        </p:spPr>
        <p:txBody>
          <a:bodyPr/>
          <a:lstStyle/>
          <a:p>
            <a:r>
              <a:rPr lang="en-US" smtClean="0"/>
              <a:t>KFUPM</a:t>
            </a:r>
            <a:endParaRPr lang="en-US"/>
          </a:p>
        </p:txBody>
      </p:sp>
      <p:sp>
        <p:nvSpPr>
          <p:cNvPr id="10245" name="Slide Number Placeholder 7"/>
          <p:cNvSpPr>
            <a:spLocks noGrp="1"/>
          </p:cNvSpPr>
          <p:nvPr>
            <p:ph type="sldNum" sz="quarter" idx="12"/>
          </p:nvPr>
        </p:nvSpPr>
        <p:spPr>
          <a:noFill/>
        </p:spPr>
        <p:txBody>
          <a:bodyPr/>
          <a:lstStyle/>
          <a:p>
            <a:fld id="{A38CE598-31DE-4EBE-87D5-9055C5E6932E}" type="slidenum">
              <a:rPr lang="ar-SA" smtClean="0"/>
              <a:pPr/>
              <a:t>19</a:t>
            </a:fld>
            <a:endParaRPr lang="en-US" smtClean="0"/>
          </a:p>
        </p:txBody>
      </p:sp>
      <p:sp>
        <p:nvSpPr>
          <p:cNvPr id="10246" name="Rectangle 2"/>
          <p:cNvSpPr>
            <a:spLocks noGrp="1" noChangeArrowheads="1"/>
          </p:cNvSpPr>
          <p:nvPr>
            <p:ph type="title"/>
          </p:nvPr>
        </p:nvSpPr>
        <p:spPr/>
        <p:txBody>
          <a:bodyPr/>
          <a:lstStyle/>
          <a:p>
            <a:pPr eaLnBrk="1" hangingPunct="1"/>
            <a:r>
              <a:rPr lang="en-US" smtClean="0"/>
              <a:t>Convergence Notation</a:t>
            </a:r>
          </a:p>
        </p:txBody>
      </p:sp>
      <p:graphicFrame>
        <p:nvGraphicFramePr>
          <p:cNvPr id="10242" name="Object 3"/>
          <p:cNvGraphicFramePr>
            <a:graphicFrameLocks noGrp="1" noChangeAspect="1"/>
          </p:cNvGraphicFramePr>
          <p:nvPr>
            <p:ph sz="quarter" idx="2"/>
            <p:extLst>
              <p:ext uri="{D42A27DB-BD31-4B8C-83A1-F6EECF244321}">
                <p14:modId xmlns:p14="http://schemas.microsoft.com/office/powerpoint/2010/main" val="2173261137"/>
              </p:ext>
            </p:extLst>
          </p:nvPr>
        </p:nvGraphicFramePr>
        <p:xfrm>
          <a:off x="533400" y="1728788"/>
          <a:ext cx="6019800" cy="4114800"/>
        </p:xfrm>
        <a:graphic>
          <a:graphicData uri="http://schemas.openxmlformats.org/presentationml/2006/ole">
            <mc:AlternateContent xmlns:mc="http://schemas.openxmlformats.org/markup-compatibility/2006">
              <mc:Choice xmlns:v="urn:schemas-microsoft-com:vml" Requires="v">
                <p:oleObj spid="_x0000_s10251" name="Equation" r:id="rId4" imgW="2590560" imgH="1726920" progId="Equation.DSMT4">
                  <p:embed/>
                </p:oleObj>
              </mc:Choice>
              <mc:Fallback>
                <p:oleObj name="Equation" r:id="rId4" imgW="2590560" imgH="172692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728788"/>
                        <a:ext cx="6019800" cy="4114800"/>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dt" sz="quarter" idx="10"/>
          </p:nvPr>
        </p:nvSpPr>
        <p:spPr>
          <a:noFill/>
        </p:spPr>
        <p:txBody>
          <a:bodyPr/>
          <a:lstStyle/>
          <a:p>
            <a:r>
              <a:rPr lang="en-US" smtClean="0"/>
              <a:t>CISE301_Topic2</a:t>
            </a:r>
            <a:endParaRPr lang="en-US"/>
          </a:p>
        </p:txBody>
      </p:sp>
      <p:sp>
        <p:nvSpPr>
          <p:cNvPr id="46083" name="Rectangle 5"/>
          <p:cNvSpPr>
            <a:spLocks noGrp="1" noChangeArrowheads="1"/>
          </p:cNvSpPr>
          <p:nvPr>
            <p:ph type="ftr" sz="quarter" idx="11"/>
          </p:nvPr>
        </p:nvSpPr>
        <p:spPr>
          <a:noFill/>
        </p:spPr>
        <p:txBody>
          <a:bodyPr/>
          <a:lstStyle/>
          <a:p>
            <a:r>
              <a:rPr lang="en-US" smtClean="0"/>
              <a:t>KFUPM</a:t>
            </a:r>
            <a:endParaRPr lang="en-US"/>
          </a:p>
        </p:txBody>
      </p:sp>
      <p:sp>
        <p:nvSpPr>
          <p:cNvPr id="46084" name="Rectangle 6"/>
          <p:cNvSpPr>
            <a:spLocks noGrp="1" noChangeArrowheads="1"/>
          </p:cNvSpPr>
          <p:nvPr>
            <p:ph type="sldNum" sz="quarter" idx="12"/>
          </p:nvPr>
        </p:nvSpPr>
        <p:spPr>
          <a:noFill/>
        </p:spPr>
        <p:txBody>
          <a:bodyPr/>
          <a:lstStyle/>
          <a:p>
            <a:fld id="{DE9CBEA1-0FC4-4D6A-8165-2D1971EE8D67}" type="slidenum">
              <a:rPr lang="ar-SA" smtClean="0"/>
              <a:pPr/>
              <a:t>2</a:t>
            </a:fld>
            <a:endParaRPr lang="en-US" smtClean="0"/>
          </a:p>
        </p:txBody>
      </p:sp>
      <p:sp>
        <p:nvSpPr>
          <p:cNvPr id="46085" name="Rectangle 4"/>
          <p:cNvSpPr>
            <a:spLocks noGrp="1" noChangeArrowheads="1"/>
          </p:cNvSpPr>
          <p:nvPr>
            <p:ph type="ctrTitle"/>
          </p:nvPr>
        </p:nvSpPr>
        <p:spPr/>
        <p:txBody>
          <a:bodyPr/>
          <a:lstStyle/>
          <a:p>
            <a:pPr eaLnBrk="1" hangingPunct="1"/>
            <a:r>
              <a:rPr lang="en-US" sz="4300" smtClean="0"/>
              <a:t>Lecture 5</a:t>
            </a:r>
            <a:r>
              <a:rPr lang="en-US" sz="5700" smtClean="0"/>
              <a:t/>
            </a:r>
            <a:br>
              <a:rPr lang="en-US" sz="5700" smtClean="0"/>
            </a:br>
            <a:r>
              <a:rPr lang="en-US" sz="5700" smtClean="0"/>
              <a:t> </a:t>
            </a:r>
            <a:r>
              <a:rPr lang="en-US" sz="3500" b="1" smtClean="0"/>
              <a:t>Solution of Nonlinear Equations</a:t>
            </a:r>
            <a:r>
              <a:rPr lang="en-US" sz="3100" b="1" smtClean="0"/>
              <a:t> </a:t>
            </a:r>
            <a:br>
              <a:rPr lang="en-US" sz="3100" b="1" smtClean="0"/>
            </a:br>
            <a:r>
              <a:rPr lang="en-US" sz="3100" b="1" smtClean="0"/>
              <a:t>( </a:t>
            </a:r>
            <a:r>
              <a:rPr lang="en-US" sz="4300" smtClean="0"/>
              <a:t>Root Finding Problems )</a:t>
            </a:r>
          </a:p>
        </p:txBody>
      </p:sp>
      <p:sp>
        <p:nvSpPr>
          <p:cNvPr id="46086" name="Rectangle 5"/>
          <p:cNvSpPr>
            <a:spLocks noGrp="1" noChangeArrowheads="1"/>
          </p:cNvSpPr>
          <p:nvPr>
            <p:ph type="subTitle" idx="1"/>
          </p:nvPr>
        </p:nvSpPr>
        <p:spPr>
          <a:xfrm>
            <a:off x="762000" y="3270250"/>
            <a:ext cx="7620000" cy="2978150"/>
          </a:xfrm>
        </p:spPr>
        <p:txBody>
          <a:bodyPr/>
          <a:lstStyle/>
          <a:p>
            <a:pPr marL="457200" lvl="1" indent="0" eaLnBrk="1" hangingPunct="1">
              <a:lnSpc>
                <a:spcPct val="80000"/>
              </a:lnSpc>
            </a:pPr>
            <a:r>
              <a:rPr lang="en-US" sz="2000" smtClean="0"/>
              <a:t>  Definitions </a:t>
            </a:r>
          </a:p>
          <a:p>
            <a:pPr marL="457200" lvl="1" indent="0" eaLnBrk="1" hangingPunct="1">
              <a:lnSpc>
                <a:spcPct val="80000"/>
              </a:lnSpc>
            </a:pPr>
            <a:r>
              <a:rPr lang="en-US" sz="2000" smtClean="0"/>
              <a:t>  Classification of Methods</a:t>
            </a:r>
          </a:p>
          <a:p>
            <a:pPr marL="914400" lvl="2" indent="0" eaLnBrk="1" hangingPunct="1">
              <a:lnSpc>
                <a:spcPct val="80000"/>
              </a:lnSpc>
            </a:pPr>
            <a:r>
              <a:rPr lang="en-US" sz="1800" smtClean="0"/>
              <a:t> Analytical Solutions</a:t>
            </a:r>
          </a:p>
          <a:p>
            <a:pPr marL="914400" lvl="2" indent="0" eaLnBrk="1" hangingPunct="1">
              <a:lnSpc>
                <a:spcPct val="80000"/>
              </a:lnSpc>
            </a:pPr>
            <a:r>
              <a:rPr lang="en-US" sz="1800" smtClean="0"/>
              <a:t> Graphical Methods</a:t>
            </a:r>
          </a:p>
          <a:p>
            <a:pPr marL="914400" lvl="2" indent="0" eaLnBrk="1" hangingPunct="1">
              <a:lnSpc>
                <a:spcPct val="80000"/>
              </a:lnSpc>
            </a:pPr>
            <a:r>
              <a:rPr lang="en-US" sz="1800" smtClean="0"/>
              <a:t> Numerical Methods</a:t>
            </a:r>
          </a:p>
          <a:p>
            <a:pPr marL="1371600" lvl="3" indent="0" eaLnBrk="1" hangingPunct="1">
              <a:lnSpc>
                <a:spcPct val="80000"/>
              </a:lnSpc>
            </a:pPr>
            <a:r>
              <a:rPr lang="en-US" sz="1600" smtClean="0"/>
              <a:t> Bracketing Methods</a:t>
            </a:r>
          </a:p>
          <a:p>
            <a:pPr marL="1371600" lvl="3" indent="0" eaLnBrk="1" hangingPunct="1">
              <a:lnSpc>
                <a:spcPct val="80000"/>
              </a:lnSpc>
            </a:pPr>
            <a:r>
              <a:rPr lang="en-US" sz="1600" smtClean="0"/>
              <a:t> Open Methods</a:t>
            </a:r>
          </a:p>
          <a:p>
            <a:pPr marL="457200" lvl="1" indent="0" eaLnBrk="1" hangingPunct="1">
              <a:lnSpc>
                <a:spcPct val="80000"/>
              </a:lnSpc>
            </a:pPr>
            <a:r>
              <a:rPr lang="en-US" sz="2000" smtClean="0"/>
              <a:t>  Convergence Notations</a:t>
            </a:r>
          </a:p>
          <a:p>
            <a:pPr marL="457200" lvl="1" indent="0" eaLnBrk="1" hangingPunct="1">
              <a:lnSpc>
                <a:spcPct val="80000"/>
              </a:lnSpc>
              <a:buFont typeface="Wingdings" pitchFamily="2" charset="2"/>
              <a:buNone/>
            </a:pPr>
            <a:endParaRPr lang="en-US" sz="2000" smtClean="0"/>
          </a:p>
          <a:p>
            <a:pPr marL="457200" lvl="1" indent="0" algn="ctr" eaLnBrk="1" hangingPunct="1">
              <a:lnSpc>
                <a:spcPct val="80000"/>
              </a:lnSpc>
              <a:buFont typeface="Wingdings" pitchFamily="2" charset="2"/>
              <a:buNone/>
            </a:pPr>
            <a:r>
              <a:rPr lang="en-US" sz="2000" smtClean="0"/>
              <a:t>Reading Assignment: </a:t>
            </a:r>
            <a:r>
              <a:rPr lang="en-US" sz="1600" b="1" smtClean="0"/>
              <a:t>Sections 5.1 and 5.2</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p:cNvSpPr>
            <a:spLocks noGrp="1"/>
          </p:cNvSpPr>
          <p:nvPr>
            <p:ph type="dt" sz="quarter" idx="10"/>
          </p:nvPr>
        </p:nvSpPr>
        <p:spPr>
          <a:noFill/>
        </p:spPr>
        <p:txBody>
          <a:bodyPr/>
          <a:lstStyle/>
          <a:p>
            <a:r>
              <a:rPr lang="en-US" smtClean="0"/>
              <a:t>CISE301_Topic2</a:t>
            </a:r>
            <a:endParaRPr lang="en-US"/>
          </a:p>
        </p:txBody>
      </p:sp>
      <p:sp>
        <p:nvSpPr>
          <p:cNvPr id="54275" name="Footer Placeholder 4"/>
          <p:cNvSpPr>
            <a:spLocks noGrp="1"/>
          </p:cNvSpPr>
          <p:nvPr>
            <p:ph type="ftr" sz="quarter" idx="11"/>
          </p:nvPr>
        </p:nvSpPr>
        <p:spPr>
          <a:noFill/>
        </p:spPr>
        <p:txBody>
          <a:bodyPr/>
          <a:lstStyle/>
          <a:p>
            <a:r>
              <a:rPr lang="en-US" smtClean="0"/>
              <a:t>KFUPM</a:t>
            </a:r>
            <a:endParaRPr lang="en-US"/>
          </a:p>
        </p:txBody>
      </p:sp>
      <p:sp>
        <p:nvSpPr>
          <p:cNvPr id="54276" name="Slide Number Placeholder 5"/>
          <p:cNvSpPr>
            <a:spLocks noGrp="1"/>
          </p:cNvSpPr>
          <p:nvPr>
            <p:ph type="sldNum" sz="quarter" idx="12"/>
          </p:nvPr>
        </p:nvSpPr>
        <p:spPr>
          <a:noFill/>
        </p:spPr>
        <p:txBody>
          <a:bodyPr/>
          <a:lstStyle/>
          <a:p>
            <a:fld id="{494D6A22-1F24-4F1E-B6D2-32798058992F}" type="slidenum">
              <a:rPr lang="ar-SA" smtClean="0"/>
              <a:pPr/>
              <a:t>20</a:t>
            </a:fld>
            <a:endParaRPr lang="en-US" smtClean="0"/>
          </a:p>
        </p:txBody>
      </p:sp>
      <p:sp>
        <p:nvSpPr>
          <p:cNvPr id="54277" name="Rectangle 2"/>
          <p:cNvSpPr>
            <a:spLocks noGrp="1" noChangeArrowheads="1"/>
          </p:cNvSpPr>
          <p:nvPr>
            <p:ph type="title"/>
          </p:nvPr>
        </p:nvSpPr>
        <p:spPr/>
        <p:txBody>
          <a:bodyPr/>
          <a:lstStyle/>
          <a:p>
            <a:pPr eaLnBrk="1" hangingPunct="1"/>
            <a:r>
              <a:rPr lang="en-US" smtClean="0"/>
              <a:t>Speed of Convergence</a:t>
            </a:r>
          </a:p>
        </p:txBody>
      </p:sp>
      <p:sp>
        <p:nvSpPr>
          <p:cNvPr id="54278" name="Rectangle 3"/>
          <p:cNvSpPr>
            <a:spLocks noGrp="1" noChangeArrowheads="1"/>
          </p:cNvSpPr>
          <p:nvPr>
            <p:ph type="body" idx="1"/>
          </p:nvPr>
        </p:nvSpPr>
        <p:spPr/>
        <p:txBody>
          <a:bodyPr/>
          <a:lstStyle/>
          <a:p>
            <a:pPr eaLnBrk="1" hangingPunct="1"/>
            <a:r>
              <a:rPr lang="en-US" smtClean="0"/>
              <a:t>We can compare different methods in terms of their convergence rate.</a:t>
            </a:r>
          </a:p>
          <a:p>
            <a:pPr eaLnBrk="1" hangingPunct="1"/>
            <a:r>
              <a:rPr lang="en-US" smtClean="0">
                <a:solidFill>
                  <a:srgbClr val="FF0000"/>
                </a:solidFill>
              </a:rPr>
              <a:t>Quadratic convergence</a:t>
            </a:r>
            <a:r>
              <a:rPr lang="en-US" smtClean="0"/>
              <a:t> is faster than </a:t>
            </a:r>
            <a:r>
              <a:rPr lang="en-US" smtClean="0">
                <a:solidFill>
                  <a:srgbClr val="FF0000"/>
                </a:solidFill>
              </a:rPr>
              <a:t>linear convergence</a:t>
            </a:r>
            <a:r>
              <a:rPr lang="en-US" smtClean="0"/>
              <a:t>.</a:t>
            </a:r>
          </a:p>
          <a:p>
            <a:pPr eaLnBrk="1" hangingPunct="1"/>
            <a:r>
              <a:rPr lang="en-US" smtClean="0"/>
              <a:t>A method with convergence order </a:t>
            </a:r>
            <a:r>
              <a:rPr lang="en-US" b="1" i="1" smtClean="0"/>
              <a:t>q</a:t>
            </a:r>
            <a:r>
              <a:rPr lang="en-US" smtClean="0"/>
              <a:t> converges faster than a method with convergence order </a:t>
            </a:r>
            <a:r>
              <a:rPr lang="en-US" b="1" i="1" smtClean="0"/>
              <a:t>p</a:t>
            </a:r>
            <a:r>
              <a:rPr lang="en-US" smtClean="0"/>
              <a:t> if </a:t>
            </a:r>
            <a:r>
              <a:rPr lang="en-US" b="1" i="1" smtClean="0"/>
              <a:t>q&gt;p</a:t>
            </a:r>
            <a:r>
              <a:rPr lang="en-US" smtClean="0"/>
              <a:t>.</a:t>
            </a:r>
          </a:p>
          <a:p>
            <a:pPr eaLnBrk="1" hangingPunct="1"/>
            <a:r>
              <a:rPr lang="en-US" smtClean="0"/>
              <a:t>Methods of convergence order </a:t>
            </a:r>
            <a:r>
              <a:rPr lang="en-US" b="1" i="1" smtClean="0"/>
              <a:t>p&gt;1</a:t>
            </a:r>
            <a:r>
              <a:rPr lang="en-US" smtClean="0"/>
              <a:t> are said to have </a:t>
            </a:r>
            <a:r>
              <a:rPr lang="en-US" smtClean="0">
                <a:solidFill>
                  <a:srgbClr val="FF0000"/>
                </a:solidFill>
              </a:rPr>
              <a:t>super linear convergence</a:t>
            </a:r>
            <a:r>
              <a:rPr lang="en-US" smtClean="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dt" sz="quarter" idx="10"/>
          </p:nvPr>
        </p:nvSpPr>
        <p:spPr>
          <a:noFill/>
        </p:spPr>
        <p:txBody>
          <a:bodyPr/>
          <a:lstStyle/>
          <a:p>
            <a:r>
              <a:rPr lang="en-US" smtClean="0"/>
              <a:t>CISE301_Topic2</a:t>
            </a:r>
            <a:endParaRPr lang="en-US"/>
          </a:p>
        </p:txBody>
      </p:sp>
      <p:sp>
        <p:nvSpPr>
          <p:cNvPr id="55299" name="Rectangle 5"/>
          <p:cNvSpPr>
            <a:spLocks noGrp="1" noChangeArrowheads="1"/>
          </p:cNvSpPr>
          <p:nvPr>
            <p:ph type="ftr" sz="quarter" idx="11"/>
          </p:nvPr>
        </p:nvSpPr>
        <p:spPr>
          <a:noFill/>
        </p:spPr>
        <p:txBody>
          <a:bodyPr/>
          <a:lstStyle/>
          <a:p>
            <a:r>
              <a:rPr lang="en-US" smtClean="0"/>
              <a:t>KFUPM</a:t>
            </a:r>
            <a:endParaRPr lang="en-US"/>
          </a:p>
        </p:txBody>
      </p:sp>
      <p:sp>
        <p:nvSpPr>
          <p:cNvPr id="55300" name="Rectangle 6"/>
          <p:cNvSpPr>
            <a:spLocks noGrp="1" noChangeArrowheads="1"/>
          </p:cNvSpPr>
          <p:nvPr>
            <p:ph type="sldNum" sz="quarter" idx="12"/>
          </p:nvPr>
        </p:nvSpPr>
        <p:spPr>
          <a:noFill/>
        </p:spPr>
        <p:txBody>
          <a:bodyPr/>
          <a:lstStyle/>
          <a:p>
            <a:fld id="{F036DF60-BA46-4A6B-9F77-478E9AED6A8D}" type="slidenum">
              <a:rPr lang="ar-SA" smtClean="0"/>
              <a:pPr/>
              <a:t>21</a:t>
            </a:fld>
            <a:endParaRPr lang="en-US" smtClean="0"/>
          </a:p>
        </p:txBody>
      </p:sp>
      <p:sp>
        <p:nvSpPr>
          <p:cNvPr id="55301" name="Rectangle 2"/>
          <p:cNvSpPr>
            <a:spLocks noGrp="1" noChangeArrowheads="1"/>
          </p:cNvSpPr>
          <p:nvPr>
            <p:ph type="ctrTitle"/>
          </p:nvPr>
        </p:nvSpPr>
        <p:spPr/>
        <p:txBody>
          <a:bodyPr/>
          <a:lstStyle/>
          <a:p>
            <a:pPr eaLnBrk="1" hangingPunct="1"/>
            <a:r>
              <a:rPr lang="en-US" sz="4700" smtClean="0"/>
              <a:t>Lectures 6-7</a:t>
            </a:r>
            <a:r>
              <a:rPr lang="en-US" sz="6300" smtClean="0"/>
              <a:t/>
            </a:r>
            <a:br>
              <a:rPr lang="en-US" sz="6300" smtClean="0"/>
            </a:br>
            <a:r>
              <a:rPr lang="en-US" sz="6300" smtClean="0"/>
              <a:t>Bisection Method</a:t>
            </a:r>
          </a:p>
        </p:txBody>
      </p:sp>
      <p:sp>
        <p:nvSpPr>
          <p:cNvPr id="55302" name="Rectangle 3"/>
          <p:cNvSpPr>
            <a:spLocks noGrp="1" noChangeArrowheads="1"/>
          </p:cNvSpPr>
          <p:nvPr>
            <p:ph type="subTitle" idx="1"/>
          </p:nvPr>
        </p:nvSpPr>
        <p:spPr>
          <a:xfrm>
            <a:off x="762000" y="3270250"/>
            <a:ext cx="7620000" cy="2209800"/>
          </a:xfrm>
        </p:spPr>
        <p:txBody>
          <a:bodyPr/>
          <a:lstStyle/>
          <a:p>
            <a:pPr marL="457200" lvl="1" indent="0" eaLnBrk="1" hangingPunct="1"/>
            <a:r>
              <a:rPr lang="en-US" smtClean="0"/>
              <a:t>  The Bisection Algorithm </a:t>
            </a:r>
          </a:p>
          <a:p>
            <a:pPr marL="457200" lvl="1" indent="0" eaLnBrk="1" hangingPunct="1"/>
            <a:r>
              <a:rPr lang="en-US" smtClean="0"/>
              <a:t>  Convergence Analysis of Bisection Method</a:t>
            </a:r>
          </a:p>
          <a:p>
            <a:pPr marL="457200" lvl="1" indent="0" eaLnBrk="1" hangingPunct="1"/>
            <a:r>
              <a:rPr lang="en-US" smtClean="0"/>
              <a:t>  Examples</a:t>
            </a:r>
          </a:p>
          <a:p>
            <a:pPr marL="457200" lvl="1" indent="0" eaLnBrk="1" hangingPunct="1"/>
            <a:endParaRPr lang="en-US" smtClean="0"/>
          </a:p>
          <a:p>
            <a:pPr marL="457200" lvl="1" indent="0" algn="ctr" eaLnBrk="1" hangingPunct="1">
              <a:buFont typeface="Wingdings" pitchFamily="2" charset="2"/>
              <a:buNone/>
            </a:pPr>
            <a:r>
              <a:rPr lang="en-US" smtClean="0"/>
              <a:t>Reading Assignment: </a:t>
            </a:r>
            <a:r>
              <a:rPr lang="en-US" sz="1800" smtClean="0"/>
              <a:t>Sections 5.1 and 5.2</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3"/>
          <p:cNvSpPr>
            <a:spLocks noGrp="1"/>
          </p:cNvSpPr>
          <p:nvPr>
            <p:ph type="dt" sz="quarter" idx="10"/>
          </p:nvPr>
        </p:nvSpPr>
        <p:spPr>
          <a:noFill/>
        </p:spPr>
        <p:txBody>
          <a:bodyPr/>
          <a:lstStyle/>
          <a:p>
            <a:r>
              <a:rPr lang="en-US" smtClean="0"/>
              <a:t>CISE301_Topic2</a:t>
            </a:r>
            <a:endParaRPr lang="en-US"/>
          </a:p>
        </p:txBody>
      </p:sp>
      <p:sp>
        <p:nvSpPr>
          <p:cNvPr id="56323" name="Footer Placeholder 4"/>
          <p:cNvSpPr>
            <a:spLocks noGrp="1"/>
          </p:cNvSpPr>
          <p:nvPr>
            <p:ph type="ftr" sz="quarter" idx="11"/>
          </p:nvPr>
        </p:nvSpPr>
        <p:spPr>
          <a:noFill/>
        </p:spPr>
        <p:txBody>
          <a:bodyPr/>
          <a:lstStyle/>
          <a:p>
            <a:r>
              <a:rPr lang="en-US" smtClean="0"/>
              <a:t>KFUPM</a:t>
            </a:r>
            <a:endParaRPr lang="en-US"/>
          </a:p>
        </p:txBody>
      </p:sp>
      <p:sp>
        <p:nvSpPr>
          <p:cNvPr id="56324" name="Slide Number Placeholder 5"/>
          <p:cNvSpPr>
            <a:spLocks noGrp="1"/>
          </p:cNvSpPr>
          <p:nvPr>
            <p:ph type="sldNum" sz="quarter" idx="12"/>
          </p:nvPr>
        </p:nvSpPr>
        <p:spPr>
          <a:noFill/>
        </p:spPr>
        <p:txBody>
          <a:bodyPr/>
          <a:lstStyle/>
          <a:p>
            <a:fld id="{50D9E7AE-8ED6-4010-A0E3-7619CAA1CD21}" type="slidenum">
              <a:rPr lang="ar-SA" smtClean="0"/>
              <a:pPr/>
              <a:t>22</a:t>
            </a:fld>
            <a:endParaRPr lang="en-US" smtClean="0"/>
          </a:p>
        </p:txBody>
      </p:sp>
      <p:sp>
        <p:nvSpPr>
          <p:cNvPr id="56325" name="Rectangle 2"/>
          <p:cNvSpPr>
            <a:spLocks noGrp="1" noChangeArrowheads="1"/>
          </p:cNvSpPr>
          <p:nvPr>
            <p:ph type="title"/>
          </p:nvPr>
        </p:nvSpPr>
        <p:spPr/>
        <p:txBody>
          <a:bodyPr/>
          <a:lstStyle/>
          <a:p>
            <a:pPr eaLnBrk="1" hangingPunct="1"/>
            <a:r>
              <a:rPr lang="en-US" smtClean="0"/>
              <a:t>Introduction</a:t>
            </a:r>
          </a:p>
        </p:txBody>
      </p:sp>
      <p:sp>
        <p:nvSpPr>
          <p:cNvPr id="56326" name="Rectangle 3"/>
          <p:cNvSpPr>
            <a:spLocks noGrp="1" noChangeArrowheads="1"/>
          </p:cNvSpPr>
          <p:nvPr>
            <p:ph type="body" idx="1"/>
          </p:nvPr>
        </p:nvSpPr>
        <p:spPr/>
        <p:txBody>
          <a:bodyPr/>
          <a:lstStyle/>
          <a:p>
            <a:pPr eaLnBrk="1" hangingPunct="1">
              <a:lnSpc>
                <a:spcPct val="90000"/>
              </a:lnSpc>
            </a:pPr>
            <a:r>
              <a:rPr lang="en-US" sz="2400" smtClean="0"/>
              <a:t>The </a:t>
            </a:r>
            <a:r>
              <a:rPr lang="en-US" sz="2400" b="1" smtClean="0">
                <a:solidFill>
                  <a:srgbClr val="0033CC"/>
                </a:solidFill>
              </a:rPr>
              <a:t>Bisection method</a:t>
            </a:r>
            <a:r>
              <a:rPr lang="en-US" sz="2400" smtClean="0"/>
              <a:t> is one of the simplest methods to find a zero of a nonlinear function. </a:t>
            </a:r>
          </a:p>
          <a:p>
            <a:pPr eaLnBrk="1" hangingPunct="1">
              <a:lnSpc>
                <a:spcPct val="90000"/>
              </a:lnSpc>
            </a:pPr>
            <a:r>
              <a:rPr lang="en-US" sz="2400" smtClean="0"/>
              <a:t>It is also called </a:t>
            </a:r>
            <a:r>
              <a:rPr lang="en-US" sz="2400" b="1" smtClean="0">
                <a:solidFill>
                  <a:srgbClr val="0033CC"/>
                </a:solidFill>
              </a:rPr>
              <a:t>interval halving</a:t>
            </a:r>
            <a:r>
              <a:rPr lang="en-US" sz="2400" smtClean="0"/>
              <a:t> method.</a:t>
            </a:r>
          </a:p>
          <a:p>
            <a:pPr eaLnBrk="1" hangingPunct="1">
              <a:lnSpc>
                <a:spcPct val="90000"/>
              </a:lnSpc>
            </a:pPr>
            <a:r>
              <a:rPr lang="en-US" sz="2400" smtClean="0"/>
              <a:t>To use the Bisection method, one needs an initial interval that is known to contain a zero of the function. </a:t>
            </a:r>
          </a:p>
          <a:p>
            <a:pPr eaLnBrk="1" hangingPunct="1">
              <a:lnSpc>
                <a:spcPct val="90000"/>
              </a:lnSpc>
            </a:pPr>
            <a:r>
              <a:rPr lang="en-US" sz="2400" smtClean="0"/>
              <a:t>The method systematically reduces the interval. It does this by dividing the interval into two equal parts, performs a simple test and based on the result of the test, half of the interval is thrown away.</a:t>
            </a:r>
          </a:p>
          <a:p>
            <a:pPr eaLnBrk="1" hangingPunct="1">
              <a:lnSpc>
                <a:spcPct val="90000"/>
              </a:lnSpc>
            </a:pPr>
            <a:r>
              <a:rPr lang="en-US" sz="2400" smtClean="0"/>
              <a:t>The procedure is repeated until the desired interval size is obtained.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ate Placeholder 3"/>
          <p:cNvSpPr>
            <a:spLocks noGrp="1"/>
          </p:cNvSpPr>
          <p:nvPr>
            <p:ph type="dt" sz="quarter" idx="10"/>
          </p:nvPr>
        </p:nvSpPr>
        <p:spPr>
          <a:noFill/>
        </p:spPr>
        <p:txBody>
          <a:bodyPr/>
          <a:lstStyle/>
          <a:p>
            <a:r>
              <a:rPr lang="en-US" smtClean="0"/>
              <a:t>CISE301_Topic2</a:t>
            </a:r>
            <a:endParaRPr lang="en-US"/>
          </a:p>
        </p:txBody>
      </p:sp>
      <p:sp>
        <p:nvSpPr>
          <p:cNvPr id="57347" name="Footer Placeholder 4"/>
          <p:cNvSpPr>
            <a:spLocks noGrp="1"/>
          </p:cNvSpPr>
          <p:nvPr>
            <p:ph type="ftr" sz="quarter" idx="11"/>
          </p:nvPr>
        </p:nvSpPr>
        <p:spPr>
          <a:noFill/>
        </p:spPr>
        <p:txBody>
          <a:bodyPr/>
          <a:lstStyle/>
          <a:p>
            <a:r>
              <a:rPr lang="en-US" smtClean="0"/>
              <a:t>KFUPM</a:t>
            </a:r>
            <a:endParaRPr lang="en-US"/>
          </a:p>
        </p:txBody>
      </p:sp>
      <p:sp>
        <p:nvSpPr>
          <p:cNvPr id="57348" name="Slide Number Placeholder 5"/>
          <p:cNvSpPr>
            <a:spLocks noGrp="1"/>
          </p:cNvSpPr>
          <p:nvPr>
            <p:ph type="sldNum" sz="quarter" idx="12"/>
          </p:nvPr>
        </p:nvSpPr>
        <p:spPr>
          <a:noFill/>
        </p:spPr>
        <p:txBody>
          <a:bodyPr/>
          <a:lstStyle/>
          <a:p>
            <a:fld id="{BA99F13E-7F11-4067-95E3-D98A53FB7342}" type="slidenum">
              <a:rPr lang="ar-SA" smtClean="0"/>
              <a:pPr/>
              <a:t>23</a:t>
            </a:fld>
            <a:endParaRPr lang="en-US" smtClean="0"/>
          </a:p>
        </p:txBody>
      </p:sp>
      <p:sp>
        <p:nvSpPr>
          <p:cNvPr id="57349" name="Rectangle 2"/>
          <p:cNvSpPr>
            <a:spLocks noGrp="1" noChangeArrowheads="1"/>
          </p:cNvSpPr>
          <p:nvPr>
            <p:ph type="title"/>
          </p:nvPr>
        </p:nvSpPr>
        <p:spPr/>
        <p:txBody>
          <a:bodyPr/>
          <a:lstStyle/>
          <a:p>
            <a:pPr eaLnBrk="1" hangingPunct="1"/>
            <a:r>
              <a:rPr lang="en-US" smtClean="0">
                <a:solidFill>
                  <a:srgbClr val="FF0000"/>
                </a:solidFill>
              </a:rPr>
              <a:t>Intermediate Value Theorem</a:t>
            </a:r>
          </a:p>
        </p:txBody>
      </p:sp>
      <p:sp>
        <p:nvSpPr>
          <p:cNvPr id="57350" name="Rectangle 3"/>
          <p:cNvSpPr>
            <a:spLocks noGrp="1" noChangeArrowheads="1"/>
          </p:cNvSpPr>
          <p:nvPr>
            <p:ph type="body" idx="1"/>
          </p:nvPr>
        </p:nvSpPr>
        <p:spPr>
          <a:xfrm>
            <a:off x="457200" y="1600200"/>
            <a:ext cx="5105400" cy="4530725"/>
          </a:xfrm>
        </p:spPr>
        <p:txBody>
          <a:bodyPr/>
          <a:lstStyle/>
          <a:p>
            <a:pPr eaLnBrk="1" hangingPunct="1"/>
            <a:r>
              <a:rPr lang="en-US" sz="2400" smtClean="0"/>
              <a:t>Let f(x) be defined on the interval [a,b].</a:t>
            </a:r>
          </a:p>
          <a:p>
            <a:pPr eaLnBrk="1" hangingPunct="1">
              <a:buFont typeface="Wingdings" pitchFamily="2" charset="2"/>
              <a:buNone/>
            </a:pPr>
            <a:r>
              <a:rPr lang="en-US" sz="2400" smtClean="0"/>
              <a:t> </a:t>
            </a:r>
          </a:p>
          <a:p>
            <a:pPr eaLnBrk="1" hangingPunct="1"/>
            <a:r>
              <a:rPr lang="en-US" sz="2400" u="sng" smtClean="0">
                <a:solidFill>
                  <a:srgbClr val="FF0000"/>
                </a:solidFill>
              </a:rPr>
              <a:t>Intermediate value theorem:</a:t>
            </a:r>
          </a:p>
          <a:p>
            <a:pPr eaLnBrk="1" hangingPunct="1">
              <a:buFont typeface="Wingdings" pitchFamily="2" charset="2"/>
              <a:buNone/>
            </a:pPr>
            <a:r>
              <a:rPr lang="en-US" sz="2400" smtClean="0"/>
              <a:t>   if a function is </a:t>
            </a:r>
            <a:r>
              <a:rPr lang="en-US" sz="2400" u="sng" smtClean="0">
                <a:solidFill>
                  <a:srgbClr val="0033CC"/>
                </a:solidFill>
              </a:rPr>
              <a:t>continuous</a:t>
            </a:r>
            <a:r>
              <a:rPr lang="en-US" sz="2400" smtClean="0"/>
              <a:t> and f(a) and f(b) have </a:t>
            </a:r>
            <a:r>
              <a:rPr lang="en-US" sz="2400" u="sng" smtClean="0">
                <a:solidFill>
                  <a:srgbClr val="0033CC"/>
                </a:solidFill>
              </a:rPr>
              <a:t>different signs</a:t>
            </a:r>
            <a:r>
              <a:rPr lang="en-US" sz="2400" smtClean="0"/>
              <a:t> then the function has at least one zero in the interval [a,b].</a:t>
            </a:r>
          </a:p>
        </p:txBody>
      </p:sp>
      <p:sp>
        <p:nvSpPr>
          <p:cNvPr id="57351" name="Line 4"/>
          <p:cNvSpPr>
            <a:spLocks noChangeShapeType="1"/>
          </p:cNvSpPr>
          <p:nvPr/>
        </p:nvSpPr>
        <p:spPr bwMode="auto">
          <a:xfrm>
            <a:off x="5715000" y="3733800"/>
            <a:ext cx="2971800" cy="0"/>
          </a:xfrm>
          <a:prstGeom prst="line">
            <a:avLst/>
          </a:prstGeom>
          <a:noFill/>
          <a:ln w="38100">
            <a:solidFill>
              <a:schemeClr val="tx1"/>
            </a:solidFill>
            <a:round/>
            <a:headEnd/>
            <a:tailEnd type="triangle" w="med" len="med"/>
          </a:ln>
        </p:spPr>
        <p:txBody>
          <a:bodyPr/>
          <a:lstStyle/>
          <a:p>
            <a:endParaRPr lang="en-US"/>
          </a:p>
        </p:txBody>
      </p:sp>
      <p:sp>
        <p:nvSpPr>
          <p:cNvPr id="57352" name="Line 5"/>
          <p:cNvSpPr>
            <a:spLocks noChangeShapeType="1"/>
          </p:cNvSpPr>
          <p:nvPr/>
        </p:nvSpPr>
        <p:spPr bwMode="auto">
          <a:xfrm flipV="1">
            <a:off x="6172200" y="2286000"/>
            <a:ext cx="0" cy="2362200"/>
          </a:xfrm>
          <a:prstGeom prst="line">
            <a:avLst/>
          </a:prstGeom>
          <a:noFill/>
          <a:ln w="38100">
            <a:solidFill>
              <a:schemeClr val="tx1"/>
            </a:solidFill>
            <a:round/>
            <a:headEnd/>
            <a:tailEnd type="triangle" w="med" len="med"/>
          </a:ln>
        </p:spPr>
        <p:txBody>
          <a:bodyPr/>
          <a:lstStyle/>
          <a:p>
            <a:endParaRPr lang="en-US"/>
          </a:p>
        </p:txBody>
      </p:sp>
      <p:sp>
        <p:nvSpPr>
          <p:cNvPr id="57353" name="Freeform 6"/>
          <p:cNvSpPr>
            <a:spLocks/>
          </p:cNvSpPr>
          <p:nvPr/>
        </p:nvSpPr>
        <p:spPr bwMode="auto">
          <a:xfrm>
            <a:off x="6553200" y="2895600"/>
            <a:ext cx="1676400" cy="1295400"/>
          </a:xfrm>
          <a:custGeom>
            <a:avLst/>
            <a:gdLst>
              <a:gd name="T0" fmla="*/ 0 w 1056"/>
              <a:gd name="T1" fmla="*/ 0 h 816"/>
              <a:gd name="T2" fmla="*/ 2147483647 w 1056"/>
              <a:gd name="T3" fmla="*/ 2147483647 h 816"/>
              <a:gd name="T4" fmla="*/ 2147483647 w 1056"/>
              <a:gd name="T5" fmla="*/ 2147483647 h 816"/>
              <a:gd name="T6" fmla="*/ 2147483647 w 1056"/>
              <a:gd name="T7" fmla="*/ 2147483647 h 816"/>
              <a:gd name="T8" fmla="*/ 0 60000 65536"/>
              <a:gd name="T9" fmla="*/ 0 60000 65536"/>
              <a:gd name="T10" fmla="*/ 0 60000 65536"/>
              <a:gd name="T11" fmla="*/ 0 60000 65536"/>
              <a:gd name="T12" fmla="*/ 0 w 1056"/>
              <a:gd name="T13" fmla="*/ 0 h 816"/>
              <a:gd name="T14" fmla="*/ 1056 w 1056"/>
              <a:gd name="T15" fmla="*/ 816 h 816"/>
            </a:gdLst>
            <a:ahLst/>
            <a:cxnLst>
              <a:cxn ang="T8">
                <a:pos x="T0" y="T1"/>
              </a:cxn>
              <a:cxn ang="T9">
                <a:pos x="T2" y="T3"/>
              </a:cxn>
              <a:cxn ang="T10">
                <a:pos x="T4" y="T5"/>
              </a:cxn>
              <a:cxn ang="T11">
                <a:pos x="T6" y="T7"/>
              </a:cxn>
            </a:cxnLst>
            <a:rect l="T12" t="T13" r="T14" b="T15"/>
            <a:pathLst>
              <a:path w="1056" h="816">
                <a:moveTo>
                  <a:pt x="0" y="0"/>
                </a:moveTo>
                <a:cubicBezTo>
                  <a:pt x="20" y="112"/>
                  <a:pt x="40" y="224"/>
                  <a:pt x="144" y="336"/>
                </a:cubicBezTo>
                <a:cubicBezTo>
                  <a:pt x="248" y="448"/>
                  <a:pt x="472" y="592"/>
                  <a:pt x="624" y="672"/>
                </a:cubicBezTo>
                <a:cubicBezTo>
                  <a:pt x="776" y="752"/>
                  <a:pt x="916" y="784"/>
                  <a:pt x="1056" y="816"/>
                </a:cubicBezTo>
              </a:path>
            </a:pathLst>
          </a:custGeom>
          <a:noFill/>
          <a:ln w="76200">
            <a:solidFill>
              <a:schemeClr val="hlink"/>
            </a:solidFill>
            <a:round/>
            <a:headEnd type="oval" w="med" len="med"/>
            <a:tailEnd type="oval" w="med" len="med"/>
          </a:ln>
        </p:spPr>
        <p:txBody>
          <a:bodyPr/>
          <a:lstStyle/>
          <a:p>
            <a:endParaRPr lang="en-US"/>
          </a:p>
        </p:txBody>
      </p:sp>
      <p:sp>
        <p:nvSpPr>
          <p:cNvPr id="57354" name="Line 7"/>
          <p:cNvSpPr>
            <a:spLocks noChangeShapeType="1"/>
          </p:cNvSpPr>
          <p:nvPr/>
        </p:nvSpPr>
        <p:spPr bwMode="auto">
          <a:xfrm>
            <a:off x="6553200" y="2895600"/>
            <a:ext cx="0" cy="838200"/>
          </a:xfrm>
          <a:prstGeom prst="line">
            <a:avLst/>
          </a:prstGeom>
          <a:noFill/>
          <a:ln w="9525">
            <a:solidFill>
              <a:schemeClr val="tx1"/>
            </a:solidFill>
            <a:prstDash val="dash"/>
            <a:round/>
            <a:headEnd/>
            <a:tailEnd/>
          </a:ln>
        </p:spPr>
        <p:txBody>
          <a:bodyPr/>
          <a:lstStyle/>
          <a:p>
            <a:endParaRPr lang="en-US"/>
          </a:p>
        </p:txBody>
      </p:sp>
      <p:sp>
        <p:nvSpPr>
          <p:cNvPr id="57355" name="Line 8"/>
          <p:cNvSpPr>
            <a:spLocks noChangeShapeType="1"/>
          </p:cNvSpPr>
          <p:nvPr/>
        </p:nvSpPr>
        <p:spPr bwMode="auto">
          <a:xfrm flipV="1">
            <a:off x="8229600" y="3733800"/>
            <a:ext cx="0" cy="457200"/>
          </a:xfrm>
          <a:prstGeom prst="line">
            <a:avLst/>
          </a:prstGeom>
          <a:noFill/>
          <a:ln w="9525">
            <a:solidFill>
              <a:schemeClr val="tx1"/>
            </a:solidFill>
            <a:prstDash val="dash"/>
            <a:round/>
            <a:headEnd/>
            <a:tailEnd/>
          </a:ln>
        </p:spPr>
        <p:txBody>
          <a:bodyPr/>
          <a:lstStyle/>
          <a:p>
            <a:endParaRPr lang="en-US"/>
          </a:p>
        </p:txBody>
      </p:sp>
      <p:sp>
        <p:nvSpPr>
          <p:cNvPr id="57356" name="Text Box 9"/>
          <p:cNvSpPr txBox="1">
            <a:spLocks noChangeArrowheads="1"/>
          </p:cNvSpPr>
          <p:nvPr/>
        </p:nvSpPr>
        <p:spPr bwMode="auto">
          <a:xfrm>
            <a:off x="6172200" y="3657600"/>
            <a:ext cx="533400" cy="519113"/>
          </a:xfrm>
          <a:prstGeom prst="rect">
            <a:avLst/>
          </a:prstGeom>
          <a:noFill/>
          <a:ln w="9525">
            <a:noFill/>
            <a:miter lim="800000"/>
            <a:headEnd/>
            <a:tailEnd/>
          </a:ln>
        </p:spPr>
        <p:txBody>
          <a:bodyPr>
            <a:spAutoFit/>
          </a:bodyPr>
          <a:lstStyle/>
          <a:p>
            <a:pPr algn="r" rtl="1">
              <a:spcBef>
                <a:spcPct val="50000"/>
              </a:spcBef>
            </a:pPr>
            <a:r>
              <a:rPr lang="en-US" sz="2800">
                <a:latin typeface="Arial" charset="0"/>
              </a:rPr>
              <a:t>a</a:t>
            </a:r>
          </a:p>
        </p:txBody>
      </p:sp>
      <p:sp>
        <p:nvSpPr>
          <p:cNvPr id="57357" name="Text Box 10"/>
          <p:cNvSpPr txBox="1">
            <a:spLocks noChangeArrowheads="1"/>
          </p:cNvSpPr>
          <p:nvPr/>
        </p:nvSpPr>
        <p:spPr bwMode="auto">
          <a:xfrm>
            <a:off x="8153400" y="3657600"/>
            <a:ext cx="533400" cy="519113"/>
          </a:xfrm>
          <a:prstGeom prst="rect">
            <a:avLst/>
          </a:prstGeom>
          <a:noFill/>
          <a:ln w="9525">
            <a:noFill/>
            <a:miter lim="800000"/>
            <a:headEnd/>
            <a:tailEnd/>
          </a:ln>
        </p:spPr>
        <p:txBody>
          <a:bodyPr>
            <a:spAutoFit/>
          </a:bodyPr>
          <a:lstStyle/>
          <a:p>
            <a:pPr algn="r" rtl="1">
              <a:spcBef>
                <a:spcPct val="50000"/>
              </a:spcBef>
            </a:pPr>
            <a:r>
              <a:rPr lang="en-US" sz="2800">
                <a:latin typeface="Arial" charset="0"/>
              </a:rPr>
              <a:t>b</a:t>
            </a:r>
          </a:p>
        </p:txBody>
      </p:sp>
      <p:sp>
        <p:nvSpPr>
          <p:cNvPr id="57358" name="Text Box 11"/>
          <p:cNvSpPr txBox="1">
            <a:spLocks noChangeArrowheads="1"/>
          </p:cNvSpPr>
          <p:nvPr/>
        </p:nvSpPr>
        <p:spPr bwMode="auto">
          <a:xfrm>
            <a:off x="6172200" y="2209800"/>
            <a:ext cx="838200" cy="519113"/>
          </a:xfrm>
          <a:prstGeom prst="rect">
            <a:avLst/>
          </a:prstGeom>
          <a:noFill/>
          <a:ln w="9525">
            <a:noFill/>
            <a:miter lim="800000"/>
            <a:headEnd/>
            <a:tailEnd/>
          </a:ln>
        </p:spPr>
        <p:txBody>
          <a:bodyPr>
            <a:spAutoFit/>
          </a:bodyPr>
          <a:lstStyle/>
          <a:p>
            <a:pPr algn="r" rtl="1">
              <a:spcBef>
                <a:spcPct val="50000"/>
              </a:spcBef>
            </a:pPr>
            <a:r>
              <a:rPr lang="en-US" sz="2800">
                <a:latin typeface="Arial" charset="0"/>
              </a:rPr>
              <a:t>f(a)</a:t>
            </a:r>
          </a:p>
        </p:txBody>
      </p:sp>
      <p:sp>
        <p:nvSpPr>
          <p:cNvPr id="57359" name="Text Box 12"/>
          <p:cNvSpPr txBox="1">
            <a:spLocks noChangeArrowheads="1"/>
          </p:cNvSpPr>
          <p:nvPr/>
        </p:nvSpPr>
        <p:spPr bwMode="auto">
          <a:xfrm>
            <a:off x="7772400" y="4267200"/>
            <a:ext cx="838200" cy="519113"/>
          </a:xfrm>
          <a:prstGeom prst="rect">
            <a:avLst/>
          </a:prstGeom>
          <a:noFill/>
          <a:ln w="9525">
            <a:noFill/>
            <a:miter lim="800000"/>
            <a:headEnd/>
            <a:tailEnd/>
          </a:ln>
        </p:spPr>
        <p:txBody>
          <a:bodyPr>
            <a:spAutoFit/>
          </a:bodyPr>
          <a:lstStyle/>
          <a:p>
            <a:pPr algn="r" rtl="1">
              <a:spcBef>
                <a:spcPct val="50000"/>
              </a:spcBef>
            </a:pPr>
            <a:r>
              <a:rPr lang="en-US" sz="2800">
                <a:latin typeface="Arial" charset="0"/>
              </a:rPr>
              <a:t>f(b)</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3"/>
          <p:cNvSpPr>
            <a:spLocks noGrp="1"/>
          </p:cNvSpPr>
          <p:nvPr>
            <p:ph type="dt" sz="quarter" idx="10"/>
          </p:nvPr>
        </p:nvSpPr>
        <p:spPr>
          <a:noFill/>
        </p:spPr>
        <p:txBody>
          <a:bodyPr/>
          <a:lstStyle/>
          <a:p>
            <a:r>
              <a:rPr lang="en-US" smtClean="0"/>
              <a:t>CISE301_Topic2</a:t>
            </a:r>
            <a:endParaRPr lang="en-US"/>
          </a:p>
        </p:txBody>
      </p:sp>
      <p:sp>
        <p:nvSpPr>
          <p:cNvPr id="58371" name="Footer Placeholder 4"/>
          <p:cNvSpPr>
            <a:spLocks noGrp="1"/>
          </p:cNvSpPr>
          <p:nvPr>
            <p:ph type="ftr" sz="quarter" idx="11"/>
          </p:nvPr>
        </p:nvSpPr>
        <p:spPr>
          <a:noFill/>
        </p:spPr>
        <p:txBody>
          <a:bodyPr/>
          <a:lstStyle/>
          <a:p>
            <a:r>
              <a:rPr lang="en-US" smtClean="0"/>
              <a:t>KFUPM</a:t>
            </a:r>
            <a:endParaRPr lang="en-US"/>
          </a:p>
        </p:txBody>
      </p:sp>
      <p:sp>
        <p:nvSpPr>
          <p:cNvPr id="58372" name="Slide Number Placeholder 5"/>
          <p:cNvSpPr>
            <a:spLocks noGrp="1"/>
          </p:cNvSpPr>
          <p:nvPr>
            <p:ph type="sldNum" sz="quarter" idx="12"/>
          </p:nvPr>
        </p:nvSpPr>
        <p:spPr>
          <a:noFill/>
        </p:spPr>
        <p:txBody>
          <a:bodyPr/>
          <a:lstStyle/>
          <a:p>
            <a:fld id="{DFDB7285-6BBF-4824-878D-F9202D1B69C1}" type="slidenum">
              <a:rPr lang="ar-SA" smtClean="0"/>
              <a:pPr/>
              <a:t>24</a:t>
            </a:fld>
            <a:endParaRPr lang="en-US" smtClean="0"/>
          </a:p>
        </p:txBody>
      </p:sp>
      <p:sp>
        <p:nvSpPr>
          <p:cNvPr id="58373" name="Rectangle 2"/>
          <p:cNvSpPr>
            <a:spLocks noGrp="1" noChangeArrowheads="1"/>
          </p:cNvSpPr>
          <p:nvPr>
            <p:ph type="title"/>
          </p:nvPr>
        </p:nvSpPr>
        <p:spPr/>
        <p:txBody>
          <a:bodyPr/>
          <a:lstStyle/>
          <a:p>
            <a:pPr eaLnBrk="1" hangingPunct="1"/>
            <a:r>
              <a:rPr lang="en-US" smtClean="0"/>
              <a:t>Examples</a:t>
            </a:r>
          </a:p>
        </p:txBody>
      </p:sp>
      <p:sp>
        <p:nvSpPr>
          <p:cNvPr id="58374" name="Rectangle 3"/>
          <p:cNvSpPr>
            <a:spLocks noGrp="1" noChangeArrowheads="1"/>
          </p:cNvSpPr>
          <p:nvPr>
            <p:ph type="body" idx="1"/>
          </p:nvPr>
        </p:nvSpPr>
        <p:spPr>
          <a:xfrm>
            <a:off x="228600" y="1524000"/>
            <a:ext cx="4343400" cy="3962400"/>
          </a:xfrm>
        </p:spPr>
        <p:txBody>
          <a:bodyPr/>
          <a:lstStyle/>
          <a:p>
            <a:pPr eaLnBrk="1" hangingPunct="1">
              <a:lnSpc>
                <a:spcPct val="90000"/>
              </a:lnSpc>
            </a:pPr>
            <a:r>
              <a:rPr lang="en-US" sz="2400" smtClean="0"/>
              <a:t>If f(a) and f(b) have the same sign, the function may have an even number of real zeros or no real zeros in the interval  [a, b].</a:t>
            </a:r>
          </a:p>
          <a:p>
            <a:pPr eaLnBrk="1" hangingPunct="1">
              <a:lnSpc>
                <a:spcPct val="90000"/>
              </a:lnSpc>
            </a:pPr>
            <a:endParaRPr lang="en-US" sz="2400" smtClean="0"/>
          </a:p>
          <a:p>
            <a:pPr eaLnBrk="1" hangingPunct="1">
              <a:lnSpc>
                <a:spcPct val="90000"/>
              </a:lnSpc>
            </a:pPr>
            <a:r>
              <a:rPr lang="en-US" sz="2400" smtClean="0"/>
              <a:t>Bisection method can not be used in these cases.</a:t>
            </a:r>
          </a:p>
          <a:p>
            <a:pPr eaLnBrk="1" hangingPunct="1">
              <a:lnSpc>
                <a:spcPct val="90000"/>
              </a:lnSpc>
            </a:pPr>
            <a:endParaRPr lang="en-US" sz="2400" smtClean="0"/>
          </a:p>
        </p:txBody>
      </p:sp>
      <p:sp>
        <p:nvSpPr>
          <p:cNvPr id="58375" name="Line 4"/>
          <p:cNvSpPr>
            <a:spLocks noChangeShapeType="1"/>
          </p:cNvSpPr>
          <p:nvPr/>
        </p:nvSpPr>
        <p:spPr bwMode="auto">
          <a:xfrm>
            <a:off x="4495800" y="2743200"/>
            <a:ext cx="2971800" cy="0"/>
          </a:xfrm>
          <a:prstGeom prst="line">
            <a:avLst/>
          </a:prstGeom>
          <a:noFill/>
          <a:ln w="9525">
            <a:solidFill>
              <a:schemeClr val="tx1"/>
            </a:solidFill>
            <a:round/>
            <a:headEnd/>
            <a:tailEnd type="triangle" w="med" len="med"/>
          </a:ln>
        </p:spPr>
        <p:txBody>
          <a:bodyPr/>
          <a:lstStyle/>
          <a:p>
            <a:endParaRPr lang="en-US"/>
          </a:p>
        </p:txBody>
      </p:sp>
      <p:sp>
        <p:nvSpPr>
          <p:cNvPr id="58376" name="Line 5"/>
          <p:cNvSpPr>
            <a:spLocks noChangeShapeType="1"/>
          </p:cNvSpPr>
          <p:nvPr/>
        </p:nvSpPr>
        <p:spPr bwMode="auto">
          <a:xfrm flipV="1">
            <a:off x="4953000" y="1752600"/>
            <a:ext cx="0" cy="1524000"/>
          </a:xfrm>
          <a:prstGeom prst="line">
            <a:avLst/>
          </a:prstGeom>
          <a:noFill/>
          <a:ln w="9525">
            <a:solidFill>
              <a:schemeClr val="tx1"/>
            </a:solidFill>
            <a:round/>
            <a:headEnd/>
            <a:tailEnd type="triangle" w="med" len="med"/>
          </a:ln>
        </p:spPr>
        <p:txBody>
          <a:bodyPr/>
          <a:lstStyle/>
          <a:p>
            <a:endParaRPr lang="en-US"/>
          </a:p>
        </p:txBody>
      </p:sp>
      <p:sp>
        <p:nvSpPr>
          <p:cNvPr id="58377" name="Line 6"/>
          <p:cNvSpPr>
            <a:spLocks noChangeShapeType="1"/>
          </p:cNvSpPr>
          <p:nvPr/>
        </p:nvSpPr>
        <p:spPr bwMode="auto">
          <a:xfrm>
            <a:off x="5257800" y="1905000"/>
            <a:ext cx="0" cy="838200"/>
          </a:xfrm>
          <a:prstGeom prst="line">
            <a:avLst/>
          </a:prstGeom>
          <a:noFill/>
          <a:ln w="9525">
            <a:solidFill>
              <a:schemeClr val="tx1"/>
            </a:solidFill>
            <a:prstDash val="dash"/>
            <a:round/>
            <a:headEnd/>
            <a:tailEnd/>
          </a:ln>
        </p:spPr>
        <p:txBody>
          <a:bodyPr/>
          <a:lstStyle/>
          <a:p>
            <a:endParaRPr lang="en-US"/>
          </a:p>
        </p:txBody>
      </p:sp>
      <p:sp>
        <p:nvSpPr>
          <p:cNvPr id="58378" name="Line 7"/>
          <p:cNvSpPr>
            <a:spLocks noChangeShapeType="1"/>
          </p:cNvSpPr>
          <p:nvPr/>
        </p:nvSpPr>
        <p:spPr bwMode="auto">
          <a:xfrm flipV="1">
            <a:off x="6934200" y="2438400"/>
            <a:ext cx="0" cy="304800"/>
          </a:xfrm>
          <a:prstGeom prst="line">
            <a:avLst/>
          </a:prstGeom>
          <a:noFill/>
          <a:ln w="9525">
            <a:solidFill>
              <a:schemeClr val="tx1"/>
            </a:solidFill>
            <a:prstDash val="dash"/>
            <a:round/>
            <a:headEnd/>
            <a:tailEnd/>
          </a:ln>
        </p:spPr>
        <p:txBody>
          <a:bodyPr/>
          <a:lstStyle/>
          <a:p>
            <a:endParaRPr lang="en-US"/>
          </a:p>
        </p:txBody>
      </p:sp>
      <p:sp>
        <p:nvSpPr>
          <p:cNvPr id="58379" name="Text Box 8"/>
          <p:cNvSpPr txBox="1">
            <a:spLocks noChangeArrowheads="1"/>
          </p:cNvSpPr>
          <p:nvPr/>
        </p:nvSpPr>
        <p:spPr bwMode="auto">
          <a:xfrm>
            <a:off x="4876800" y="2667000"/>
            <a:ext cx="533400" cy="366713"/>
          </a:xfrm>
          <a:prstGeom prst="rect">
            <a:avLst/>
          </a:prstGeom>
          <a:noFill/>
          <a:ln w="9525">
            <a:noFill/>
            <a:miter lim="800000"/>
            <a:headEnd/>
            <a:tailEnd/>
          </a:ln>
        </p:spPr>
        <p:txBody>
          <a:bodyPr>
            <a:spAutoFit/>
          </a:bodyPr>
          <a:lstStyle/>
          <a:p>
            <a:pPr algn="r" rtl="1">
              <a:spcBef>
                <a:spcPct val="50000"/>
              </a:spcBef>
            </a:pPr>
            <a:r>
              <a:rPr lang="en-US">
                <a:latin typeface="Arial" charset="0"/>
              </a:rPr>
              <a:t>a</a:t>
            </a:r>
          </a:p>
        </p:txBody>
      </p:sp>
      <p:sp>
        <p:nvSpPr>
          <p:cNvPr id="58380" name="Text Box 9"/>
          <p:cNvSpPr txBox="1">
            <a:spLocks noChangeArrowheads="1"/>
          </p:cNvSpPr>
          <p:nvPr/>
        </p:nvSpPr>
        <p:spPr bwMode="auto">
          <a:xfrm>
            <a:off x="6705600" y="2667000"/>
            <a:ext cx="533400" cy="366713"/>
          </a:xfrm>
          <a:prstGeom prst="rect">
            <a:avLst/>
          </a:prstGeom>
          <a:noFill/>
          <a:ln w="9525">
            <a:noFill/>
            <a:miter lim="800000"/>
            <a:headEnd/>
            <a:tailEnd/>
          </a:ln>
        </p:spPr>
        <p:txBody>
          <a:bodyPr>
            <a:spAutoFit/>
          </a:bodyPr>
          <a:lstStyle/>
          <a:p>
            <a:pPr algn="r" rtl="1">
              <a:spcBef>
                <a:spcPct val="50000"/>
              </a:spcBef>
            </a:pPr>
            <a:r>
              <a:rPr lang="en-US">
                <a:latin typeface="Arial" charset="0"/>
              </a:rPr>
              <a:t>b</a:t>
            </a:r>
          </a:p>
        </p:txBody>
      </p:sp>
      <p:sp>
        <p:nvSpPr>
          <p:cNvPr id="58381" name="Freeform 10"/>
          <p:cNvSpPr>
            <a:spLocks/>
          </p:cNvSpPr>
          <p:nvPr/>
        </p:nvSpPr>
        <p:spPr bwMode="auto">
          <a:xfrm>
            <a:off x="5257800" y="1905000"/>
            <a:ext cx="1676400" cy="1295400"/>
          </a:xfrm>
          <a:custGeom>
            <a:avLst/>
            <a:gdLst>
              <a:gd name="T0" fmla="*/ 0 w 1056"/>
              <a:gd name="T1" fmla="*/ 0 h 752"/>
              <a:gd name="T2" fmla="*/ 2147483647 w 1056"/>
              <a:gd name="T3" fmla="*/ 2147483647 h 752"/>
              <a:gd name="T4" fmla="*/ 2147483647 w 1056"/>
              <a:gd name="T5" fmla="*/ 2147483647 h 752"/>
              <a:gd name="T6" fmla="*/ 2147483647 w 1056"/>
              <a:gd name="T7" fmla="*/ 2147483647 h 752"/>
              <a:gd name="T8" fmla="*/ 2147483647 w 1056"/>
              <a:gd name="T9" fmla="*/ 2147483647 h 752"/>
              <a:gd name="T10" fmla="*/ 2147483647 w 1056"/>
              <a:gd name="T11" fmla="*/ 2147483647 h 752"/>
              <a:gd name="T12" fmla="*/ 0 60000 65536"/>
              <a:gd name="T13" fmla="*/ 0 60000 65536"/>
              <a:gd name="T14" fmla="*/ 0 60000 65536"/>
              <a:gd name="T15" fmla="*/ 0 60000 65536"/>
              <a:gd name="T16" fmla="*/ 0 60000 65536"/>
              <a:gd name="T17" fmla="*/ 0 60000 65536"/>
              <a:gd name="T18" fmla="*/ 0 w 1056"/>
              <a:gd name="T19" fmla="*/ 0 h 752"/>
              <a:gd name="T20" fmla="*/ 1056 w 1056"/>
              <a:gd name="T21" fmla="*/ 752 h 752"/>
            </a:gdLst>
            <a:ahLst/>
            <a:cxnLst>
              <a:cxn ang="T12">
                <a:pos x="T0" y="T1"/>
              </a:cxn>
              <a:cxn ang="T13">
                <a:pos x="T2" y="T3"/>
              </a:cxn>
              <a:cxn ang="T14">
                <a:pos x="T4" y="T5"/>
              </a:cxn>
              <a:cxn ang="T15">
                <a:pos x="T6" y="T7"/>
              </a:cxn>
              <a:cxn ang="T16">
                <a:pos x="T8" y="T9"/>
              </a:cxn>
              <a:cxn ang="T17">
                <a:pos x="T10" y="T11"/>
              </a:cxn>
            </a:cxnLst>
            <a:rect l="T18" t="T19" r="T20" b="T21"/>
            <a:pathLst>
              <a:path w="1056" h="752">
                <a:moveTo>
                  <a:pt x="0" y="0"/>
                </a:moveTo>
                <a:cubicBezTo>
                  <a:pt x="12" y="36"/>
                  <a:pt x="24" y="72"/>
                  <a:pt x="96" y="192"/>
                </a:cubicBezTo>
                <a:cubicBezTo>
                  <a:pt x="168" y="312"/>
                  <a:pt x="352" y="688"/>
                  <a:pt x="432" y="720"/>
                </a:cubicBezTo>
                <a:cubicBezTo>
                  <a:pt x="512" y="752"/>
                  <a:pt x="528" y="408"/>
                  <a:pt x="576" y="384"/>
                </a:cubicBezTo>
                <a:cubicBezTo>
                  <a:pt x="624" y="360"/>
                  <a:pt x="640" y="592"/>
                  <a:pt x="720" y="576"/>
                </a:cubicBezTo>
                <a:cubicBezTo>
                  <a:pt x="800" y="560"/>
                  <a:pt x="928" y="424"/>
                  <a:pt x="1056" y="288"/>
                </a:cubicBezTo>
              </a:path>
            </a:pathLst>
          </a:custGeom>
          <a:noFill/>
          <a:ln w="38100">
            <a:solidFill>
              <a:srgbClr val="0000FF"/>
            </a:solidFill>
            <a:round/>
            <a:headEnd type="oval" w="med" len="med"/>
            <a:tailEnd type="oval" w="med" len="med"/>
          </a:ln>
        </p:spPr>
        <p:txBody>
          <a:bodyPr/>
          <a:lstStyle/>
          <a:p>
            <a:endParaRPr lang="en-US"/>
          </a:p>
        </p:txBody>
      </p:sp>
      <p:sp>
        <p:nvSpPr>
          <p:cNvPr id="58382" name="Line 11"/>
          <p:cNvSpPr>
            <a:spLocks noChangeShapeType="1"/>
          </p:cNvSpPr>
          <p:nvPr/>
        </p:nvSpPr>
        <p:spPr bwMode="auto">
          <a:xfrm>
            <a:off x="4572000" y="5334000"/>
            <a:ext cx="2971800" cy="0"/>
          </a:xfrm>
          <a:prstGeom prst="line">
            <a:avLst/>
          </a:prstGeom>
          <a:noFill/>
          <a:ln w="9525">
            <a:solidFill>
              <a:schemeClr val="tx1"/>
            </a:solidFill>
            <a:round/>
            <a:headEnd/>
            <a:tailEnd type="triangle" w="med" len="med"/>
          </a:ln>
        </p:spPr>
        <p:txBody>
          <a:bodyPr/>
          <a:lstStyle/>
          <a:p>
            <a:endParaRPr lang="en-US"/>
          </a:p>
        </p:txBody>
      </p:sp>
      <p:sp>
        <p:nvSpPr>
          <p:cNvPr id="58383" name="Line 12"/>
          <p:cNvSpPr>
            <a:spLocks noChangeShapeType="1"/>
          </p:cNvSpPr>
          <p:nvPr/>
        </p:nvSpPr>
        <p:spPr bwMode="auto">
          <a:xfrm flipV="1">
            <a:off x="4953000" y="4419600"/>
            <a:ext cx="0" cy="1295400"/>
          </a:xfrm>
          <a:prstGeom prst="line">
            <a:avLst/>
          </a:prstGeom>
          <a:noFill/>
          <a:ln w="9525">
            <a:solidFill>
              <a:schemeClr val="tx1"/>
            </a:solidFill>
            <a:round/>
            <a:headEnd/>
            <a:tailEnd type="triangle" w="med" len="med"/>
          </a:ln>
        </p:spPr>
        <p:txBody>
          <a:bodyPr/>
          <a:lstStyle/>
          <a:p>
            <a:endParaRPr lang="en-US"/>
          </a:p>
        </p:txBody>
      </p:sp>
      <p:sp>
        <p:nvSpPr>
          <p:cNvPr id="58384" name="Line 13"/>
          <p:cNvSpPr>
            <a:spLocks noChangeShapeType="1"/>
          </p:cNvSpPr>
          <p:nvPr/>
        </p:nvSpPr>
        <p:spPr bwMode="auto">
          <a:xfrm>
            <a:off x="5334000" y="4495800"/>
            <a:ext cx="0" cy="838200"/>
          </a:xfrm>
          <a:prstGeom prst="line">
            <a:avLst/>
          </a:prstGeom>
          <a:noFill/>
          <a:ln w="9525">
            <a:solidFill>
              <a:schemeClr val="tx1"/>
            </a:solidFill>
            <a:prstDash val="dash"/>
            <a:round/>
            <a:headEnd/>
            <a:tailEnd/>
          </a:ln>
        </p:spPr>
        <p:txBody>
          <a:bodyPr/>
          <a:lstStyle/>
          <a:p>
            <a:endParaRPr lang="en-US"/>
          </a:p>
        </p:txBody>
      </p:sp>
      <p:sp>
        <p:nvSpPr>
          <p:cNvPr id="58385" name="Line 14"/>
          <p:cNvSpPr>
            <a:spLocks noChangeShapeType="1"/>
          </p:cNvSpPr>
          <p:nvPr/>
        </p:nvSpPr>
        <p:spPr bwMode="auto">
          <a:xfrm flipV="1">
            <a:off x="7010400" y="4762500"/>
            <a:ext cx="0" cy="533400"/>
          </a:xfrm>
          <a:prstGeom prst="line">
            <a:avLst/>
          </a:prstGeom>
          <a:noFill/>
          <a:ln w="9525">
            <a:solidFill>
              <a:schemeClr val="tx1"/>
            </a:solidFill>
            <a:prstDash val="dash"/>
            <a:round/>
            <a:headEnd/>
            <a:tailEnd/>
          </a:ln>
        </p:spPr>
        <p:txBody>
          <a:bodyPr/>
          <a:lstStyle/>
          <a:p>
            <a:endParaRPr lang="en-US"/>
          </a:p>
        </p:txBody>
      </p:sp>
      <p:sp>
        <p:nvSpPr>
          <p:cNvPr id="58386" name="Text Box 15"/>
          <p:cNvSpPr txBox="1">
            <a:spLocks noChangeArrowheads="1"/>
          </p:cNvSpPr>
          <p:nvPr/>
        </p:nvSpPr>
        <p:spPr bwMode="auto">
          <a:xfrm>
            <a:off x="4953000" y="5257800"/>
            <a:ext cx="533400" cy="366713"/>
          </a:xfrm>
          <a:prstGeom prst="rect">
            <a:avLst/>
          </a:prstGeom>
          <a:noFill/>
          <a:ln w="9525">
            <a:noFill/>
            <a:miter lim="800000"/>
            <a:headEnd/>
            <a:tailEnd/>
          </a:ln>
        </p:spPr>
        <p:txBody>
          <a:bodyPr>
            <a:spAutoFit/>
          </a:bodyPr>
          <a:lstStyle/>
          <a:p>
            <a:pPr algn="r" rtl="1">
              <a:spcBef>
                <a:spcPct val="50000"/>
              </a:spcBef>
            </a:pPr>
            <a:r>
              <a:rPr lang="en-US">
                <a:latin typeface="Arial" charset="0"/>
              </a:rPr>
              <a:t>a</a:t>
            </a:r>
          </a:p>
        </p:txBody>
      </p:sp>
      <p:sp>
        <p:nvSpPr>
          <p:cNvPr id="58387" name="Text Box 16"/>
          <p:cNvSpPr txBox="1">
            <a:spLocks noChangeArrowheads="1"/>
          </p:cNvSpPr>
          <p:nvPr/>
        </p:nvSpPr>
        <p:spPr bwMode="auto">
          <a:xfrm>
            <a:off x="6781800" y="5257800"/>
            <a:ext cx="533400" cy="366713"/>
          </a:xfrm>
          <a:prstGeom prst="rect">
            <a:avLst/>
          </a:prstGeom>
          <a:noFill/>
          <a:ln w="9525">
            <a:noFill/>
            <a:miter lim="800000"/>
            <a:headEnd/>
            <a:tailEnd/>
          </a:ln>
        </p:spPr>
        <p:txBody>
          <a:bodyPr>
            <a:spAutoFit/>
          </a:bodyPr>
          <a:lstStyle/>
          <a:p>
            <a:pPr algn="r" rtl="1">
              <a:spcBef>
                <a:spcPct val="50000"/>
              </a:spcBef>
            </a:pPr>
            <a:r>
              <a:rPr lang="en-US">
                <a:latin typeface="Arial" charset="0"/>
              </a:rPr>
              <a:t>b</a:t>
            </a:r>
          </a:p>
        </p:txBody>
      </p:sp>
      <p:sp>
        <p:nvSpPr>
          <p:cNvPr id="58388" name="Freeform 17"/>
          <p:cNvSpPr>
            <a:spLocks/>
          </p:cNvSpPr>
          <p:nvPr/>
        </p:nvSpPr>
        <p:spPr bwMode="auto">
          <a:xfrm>
            <a:off x="5334000" y="4457700"/>
            <a:ext cx="1676400" cy="838200"/>
          </a:xfrm>
          <a:custGeom>
            <a:avLst/>
            <a:gdLst>
              <a:gd name="T0" fmla="*/ 0 w 1056"/>
              <a:gd name="T1" fmla="*/ 0 h 1016"/>
              <a:gd name="T2" fmla="*/ 2147483647 w 1056"/>
              <a:gd name="T3" fmla="*/ 2147483647 h 1016"/>
              <a:gd name="T4" fmla="*/ 2147483647 w 1056"/>
              <a:gd name="T5" fmla="*/ 2147483647 h 1016"/>
              <a:gd name="T6" fmla="*/ 0 60000 65536"/>
              <a:gd name="T7" fmla="*/ 0 60000 65536"/>
              <a:gd name="T8" fmla="*/ 0 60000 65536"/>
              <a:gd name="T9" fmla="*/ 0 w 1056"/>
              <a:gd name="T10" fmla="*/ 0 h 1016"/>
              <a:gd name="T11" fmla="*/ 1056 w 1056"/>
              <a:gd name="T12" fmla="*/ 1016 h 1016"/>
            </a:gdLst>
            <a:ahLst/>
            <a:cxnLst>
              <a:cxn ang="T6">
                <a:pos x="T0" y="T1"/>
              </a:cxn>
              <a:cxn ang="T7">
                <a:pos x="T2" y="T3"/>
              </a:cxn>
              <a:cxn ang="T8">
                <a:pos x="T4" y="T5"/>
              </a:cxn>
            </a:cxnLst>
            <a:rect l="T9" t="T10" r="T11" b="T12"/>
            <a:pathLst>
              <a:path w="1056" h="1016">
                <a:moveTo>
                  <a:pt x="0" y="0"/>
                </a:moveTo>
                <a:cubicBezTo>
                  <a:pt x="200" y="452"/>
                  <a:pt x="400" y="904"/>
                  <a:pt x="576" y="960"/>
                </a:cubicBezTo>
                <a:cubicBezTo>
                  <a:pt x="752" y="1016"/>
                  <a:pt x="904" y="676"/>
                  <a:pt x="1056" y="336"/>
                </a:cubicBezTo>
              </a:path>
            </a:pathLst>
          </a:custGeom>
          <a:noFill/>
          <a:ln w="28575">
            <a:solidFill>
              <a:srgbClr val="FF0000"/>
            </a:solidFill>
            <a:round/>
            <a:headEnd type="oval" w="med" len="med"/>
            <a:tailEnd type="oval" w="med" len="med"/>
          </a:ln>
        </p:spPr>
        <p:txBody>
          <a:bodyPr/>
          <a:lstStyle/>
          <a:p>
            <a:endParaRPr lang="en-US"/>
          </a:p>
        </p:txBody>
      </p:sp>
      <p:sp>
        <p:nvSpPr>
          <p:cNvPr id="58389" name="Text Box 18"/>
          <p:cNvSpPr txBox="1">
            <a:spLocks noChangeArrowheads="1"/>
          </p:cNvSpPr>
          <p:nvPr/>
        </p:nvSpPr>
        <p:spPr bwMode="auto">
          <a:xfrm>
            <a:off x="4953000" y="3581400"/>
            <a:ext cx="3429000" cy="366713"/>
          </a:xfrm>
          <a:prstGeom prst="rect">
            <a:avLst/>
          </a:prstGeom>
          <a:noFill/>
          <a:ln w="9525">
            <a:noFill/>
            <a:miter lim="800000"/>
            <a:headEnd/>
            <a:tailEnd/>
          </a:ln>
        </p:spPr>
        <p:txBody>
          <a:bodyPr>
            <a:spAutoFit/>
          </a:bodyPr>
          <a:lstStyle/>
          <a:p>
            <a:pPr>
              <a:spcBef>
                <a:spcPct val="50000"/>
              </a:spcBef>
            </a:pPr>
            <a:r>
              <a:rPr lang="en-US">
                <a:latin typeface="Arial" charset="0"/>
              </a:rPr>
              <a:t>The function has four real zeros</a:t>
            </a:r>
          </a:p>
        </p:txBody>
      </p:sp>
      <p:sp>
        <p:nvSpPr>
          <p:cNvPr id="58390" name="Text Box 19"/>
          <p:cNvSpPr txBox="1">
            <a:spLocks noChangeArrowheads="1"/>
          </p:cNvSpPr>
          <p:nvPr/>
        </p:nvSpPr>
        <p:spPr bwMode="auto">
          <a:xfrm>
            <a:off x="4953000" y="5653088"/>
            <a:ext cx="3429000" cy="366712"/>
          </a:xfrm>
          <a:prstGeom prst="rect">
            <a:avLst/>
          </a:prstGeom>
          <a:noFill/>
          <a:ln w="9525">
            <a:noFill/>
            <a:miter lim="800000"/>
            <a:headEnd/>
            <a:tailEnd/>
          </a:ln>
        </p:spPr>
        <p:txBody>
          <a:bodyPr>
            <a:spAutoFit/>
          </a:bodyPr>
          <a:lstStyle/>
          <a:p>
            <a:pPr>
              <a:spcBef>
                <a:spcPct val="50000"/>
              </a:spcBef>
            </a:pPr>
            <a:r>
              <a:rPr lang="en-US">
                <a:latin typeface="Arial" charset="0"/>
              </a:rPr>
              <a:t>The function has no real zeros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3"/>
          <p:cNvSpPr>
            <a:spLocks noGrp="1"/>
          </p:cNvSpPr>
          <p:nvPr>
            <p:ph type="dt" sz="quarter" idx="10"/>
          </p:nvPr>
        </p:nvSpPr>
        <p:spPr>
          <a:noFill/>
        </p:spPr>
        <p:txBody>
          <a:bodyPr/>
          <a:lstStyle/>
          <a:p>
            <a:r>
              <a:rPr lang="en-US" smtClean="0"/>
              <a:t>CISE301_Topic2</a:t>
            </a:r>
            <a:endParaRPr lang="en-US"/>
          </a:p>
        </p:txBody>
      </p:sp>
      <p:sp>
        <p:nvSpPr>
          <p:cNvPr id="59395" name="Footer Placeholder 4"/>
          <p:cNvSpPr>
            <a:spLocks noGrp="1"/>
          </p:cNvSpPr>
          <p:nvPr>
            <p:ph type="ftr" sz="quarter" idx="11"/>
          </p:nvPr>
        </p:nvSpPr>
        <p:spPr>
          <a:noFill/>
        </p:spPr>
        <p:txBody>
          <a:bodyPr/>
          <a:lstStyle/>
          <a:p>
            <a:r>
              <a:rPr lang="en-US" smtClean="0"/>
              <a:t>KFUPM</a:t>
            </a:r>
            <a:endParaRPr lang="en-US"/>
          </a:p>
        </p:txBody>
      </p:sp>
      <p:sp>
        <p:nvSpPr>
          <p:cNvPr id="59396" name="Slide Number Placeholder 5"/>
          <p:cNvSpPr>
            <a:spLocks noGrp="1"/>
          </p:cNvSpPr>
          <p:nvPr>
            <p:ph type="sldNum" sz="quarter" idx="12"/>
          </p:nvPr>
        </p:nvSpPr>
        <p:spPr>
          <a:noFill/>
        </p:spPr>
        <p:txBody>
          <a:bodyPr/>
          <a:lstStyle/>
          <a:p>
            <a:fld id="{21CBCEA9-218D-4051-A3E2-98048CEFDF12}" type="slidenum">
              <a:rPr lang="ar-SA" smtClean="0"/>
              <a:pPr/>
              <a:t>25</a:t>
            </a:fld>
            <a:endParaRPr lang="en-US" smtClean="0"/>
          </a:p>
        </p:txBody>
      </p:sp>
      <p:sp>
        <p:nvSpPr>
          <p:cNvPr id="59397" name="Rectangle 2"/>
          <p:cNvSpPr>
            <a:spLocks noGrp="1" noChangeArrowheads="1"/>
          </p:cNvSpPr>
          <p:nvPr>
            <p:ph type="title"/>
          </p:nvPr>
        </p:nvSpPr>
        <p:spPr/>
        <p:txBody>
          <a:bodyPr/>
          <a:lstStyle/>
          <a:p>
            <a:pPr eaLnBrk="1" hangingPunct="1"/>
            <a:r>
              <a:rPr lang="en-US" smtClean="0"/>
              <a:t>Two More Examples</a:t>
            </a:r>
          </a:p>
        </p:txBody>
      </p:sp>
      <p:sp>
        <p:nvSpPr>
          <p:cNvPr id="59398" name="Line 3"/>
          <p:cNvSpPr>
            <a:spLocks noChangeShapeType="1"/>
          </p:cNvSpPr>
          <p:nvPr/>
        </p:nvSpPr>
        <p:spPr bwMode="auto">
          <a:xfrm>
            <a:off x="5029200" y="2895600"/>
            <a:ext cx="2971800" cy="0"/>
          </a:xfrm>
          <a:prstGeom prst="line">
            <a:avLst/>
          </a:prstGeom>
          <a:noFill/>
          <a:ln w="9525">
            <a:solidFill>
              <a:schemeClr val="tx1"/>
            </a:solidFill>
            <a:round/>
            <a:headEnd/>
            <a:tailEnd type="triangle" w="med" len="med"/>
          </a:ln>
        </p:spPr>
        <p:txBody>
          <a:bodyPr/>
          <a:lstStyle/>
          <a:p>
            <a:endParaRPr lang="en-US"/>
          </a:p>
        </p:txBody>
      </p:sp>
      <p:sp>
        <p:nvSpPr>
          <p:cNvPr id="59399" name="Line 4"/>
          <p:cNvSpPr>
            <a:spLocks noChangeShapeType="1"/>
          </p:cNvSpPr>
          <p:nvPr/>
        </p:nvSpPr>
        <p:spPr bwMode="auto">
          <a:xfrm flipV="1">
            <a:off x="5410200" y="1981200"/>
            <a:ext cx="0" cy="1295400"/>
          </a:xfrm>
          <a:prstGeom prst="line">
            <a:avLst/>
          </a:prstGeom>
          <a:noFill/>
          <a:ln w="9525">
            <a:solidFill>
              <a:schemeClr val="tx1"/>
            </a:solidFill>
            <a:round/>
            <a:headEnd/>
            <a:tailEnd type="triangle" w="med" len="med"/>
          </a:ln>
        </p:spPr>
        <p:txBody>
          <a:bodyPr/>
          <a:lstStyle/>
          <a:p>
            <a:endParaRPr lang="en-US"/>
          </a:p>
        </p:txBody>
      </p:sp>
      <p:sp>
        <p:nvSpPr>
          <p:cNvPr id="59400" name="Line 5"/>
          <p:cNvSpPr>
            <a:spLocks noChangeShapeType="1"/>
          </p:cNvSpPr>
          <p:nvPr/>
        </p:nvSpPr>
        <p:spPr bwMode="auto">
          <a:xfrm>
            <a:off x="5791200" y="2057400"/>
            <a:ext cx="0" cy="838200"/>
          </a:xfrm>
          <a:prstGeom prst="line">
            <a:avLst/>
          </a:prstGeom>
          <a:noFill/>
          <a:ln w="9525">
            <a:solidFill>
              <a:schemeClr val="tx1"/>
            </a:solidFill>
            <a:prstDash val="dash"/>
            <a:round/>
            <a:headEnd/>
            <a:tailEnd/>
          </a:ln>
        </p:spPr>
        <p:txBody>
          <a:bodyPr/>
          <a:lstStyle/>
          <a:p>
            <a:endParaRPr lang="en-US"/>
          </a:p>
        </p:txBody>
      </p:sp>
      <p:sp>
        <p:nvSpPr>
          <p:cNvPr id="59401" name="Line 6"/>
          <p:cNvSpPr>
            <a:spLocks noChangeShapeType="1"/>
          </p:cNvSpPr>
          <p:nvPr/>
        </p:nvSpPr>
        <p:spPr bwMode="auto">
          <a:xfrm flipV="1">
            <a:off x="7467600" y="2895600"/>
            <a:ext cx="0" cy="304800"/>
          </a:xfrm>
          <a:prstGeom prst="line">
            <a:avLst/>
          </a:prstGeom>
          <a:noFill/>
          <a:ln w="9525">
            <a:solidFill>
              <a:schemeClr val="tx1"/>
            </a:solidFill>
            <a:prstDash val="dash"/>
            <a:round/>
            <a:headEnd/>
            <a:tailEnd/>
          </a:ln>
        </p:spPr>
        <p:txBody>
          <a:bodyPr/>
          <a:lstStyle/>
          <a:p>
            <a:endParaRPr lang="en-US"/>
          </a:p>
        </p:txBody>
      </p:sp>
      <p:sp>
        <p:nvSpPr>
          <p:cNvPr id="59402" name="Text Box 7"/>
          <p:cNvSpPr txBox="1">
            <a:spLocks noChangeArrowheads="1"/>
          </p:cNvSpPr>
          <p:nvPr/>
        </p:nvSpPr>
        <p:spPr bwMode="auto">
          <a:xfrm>
            <a:off x="5410200" y="2819400"/>
            <a:ext cx="533400" cy="366713"/>
          </a:xfrm>
          <a:prstGeom prst="rect">
            <a:avLst/>
          </a:prstGeom>
          <a:noFill/>
          <a:ln w="9525">
            <a:noFill/>
            <a:miter lim="800000"/>
            <a:headEnd/>
            <a:tailEnd/>
          </a:ln>
        </p:spPr>
        <p:txBody>
          <a:bodyPr>
            <a:spAutoFit/>
          </a:bodyPr>
          <a:lstStyle/>
          <a:p>
            <a:pPr algn="r" rtl="1">
              <a:spcBef>
                <a:spcPct val="50000"/>
              </a:spcBef>
            </a:pPr>
            <a:r>
              <a:rPr lang="en-US">
                <a:latin typeface="Arial" charset="0"/>
              </a:rPr>
              <a:t>a</a:t>
            </a:r>
          </a:p>
        </p:txBody>
      </p:sp>
      <p:sp>
        <p:nvSpPr>
          <p:cNvPr id="59403" name="Text Box 8"/>
          <p:cNvSpPr txBox="1">
            <a:spLocks noChangeArrowheads="1"/>
          </p:cNvSpPr>
          <p:nvPr/>
        </p:nvSpPr>
        <p:spPr bwMode="auto">
          <a:xfrm>
            <a:off x="7239000" y="2819400"/>
            <a:ext cx="533400" cy="366713"/>
          </a:xfrm>
          <a:prstGeom prst="rect">
            <a:avLst/>
          </a:prstGeom>
          <a:noFill/>
          <a:ln w="9525">
            <a:noFill/>
            <a:miter lim="800000"/>
            <a:headEnd/>
            <a:tailEnd/>
          </a:ln>
        </p:spPr>
        <p:txBody>
          <a:bodyPr>
            <a:spAutoFit/>
          </a:bodyPr>
          <a:lstStyle/>
          <a:p>
            <a:pPr algn="r" rtl="1">
              <a:spcBef>
                <a:spcPct val="50000"/>
              </a:spcBef>
            </a:pPr>
            <a:r>
              <a:rPr lang="en-US">
                <a:latin typeface="Arial" charset="0"/>
              </a:rPr>
              <a:t>b</a:t>
            </a:r>
          </a:p>
        </p:txBody>
      </p:sp>
      <p:sp>
        <p:nvSpPr>
          <p:cNvPr id="59404" name="Freeform 9"/>
          <p:cNvSpPr>
            <a:spLocks/>
          </p:cNvSpPr>
          <p:nvPr/>
        </p:nvSpPr>
        <p:spPr bwMode="auto">
          <a:xfrm>
            <a:off x="5791200" y="2108200"/>
            <a:ext cx="1676400" cy="1092200"/>
          </a:xfrm>
          <a:custGeom>
            <a:avLst/>
            <a:gdLst>
              <a:gd name="T0" fmla="*/ 0 w 1056"/>
              <a:gd name="T1" fmla="*/ 2147483647 h 688"/>
              <a:gd name="T2" fmla="*/ 2147483647 w 1056"/>
              <a:gd name="T3" fmla="*/ 2147483647 h 688"/>
              <a:gd name="T4" fmla="*/ 2147483647 w 1056"/>
              <a:gd name="T5" fmla="*/ 2147483647 h 688"/>
              <a:gd name="T6" fmla="*/ 0 60000 65536"/>
              <a:gd name="T7" fmla="*/ 0 60000 65536"/>
              <a:gd name="T8" fmla="*/ 0 60000 65536"/>
              <a:gd name="T9" fmla="*/ 0 w 1056"/>
              <a:gd name="T10" fmla="*/ 0 h 688"/>
              <a:gd name="T11" fmla="*/ 1056 w 1056"/>
              <a:gd name="T12" fmla="*/ 688 h 688"/>
            </a:gdLst>
            <a:ahLst/>
            <a:cxnLst>
              <a:cxn ang="T6">
                <a:pos x="T0" y="T1"/>
              </a:cxn>
              <a:cxn ang="T7">
                <a:pos x="T2" y="T3"/>
              </a:cxn>
              <a:cxn ang="T8">
                <a:pos x="T4" y="T5"/>
              </a:cxn>
            </a:cxnLst>
            <a:rect l="T9" t="T10" r="T11" b="T12"/>
            <a:pathLst>
              <a:path w="1056" h="688">
                <a:moveTo>
                  <a:pt x="0" y="16"/>
                </a:moveTo>
                <a:cubicBezTo>
                  <a:pt x="152" y="8"/>
                  <a:pt x="304" y="0"/>
                  <a:pt x="480" y="112"/>
                </a:cubicBezTo>
                <a:cubicBezTo>
                  <a:pt x="656" y="224"/>
                  <a:pt x="856" y="456"/>
                  <a:pt x="1056" y="688"/>
                </a:cubicBezTo>
              </a:path>
            </a:pathLst>
          </a:custGeom>
          <a:noFill/>
          <a:ln w="28575">
            <a:solidFill>
              <a:srgbClr val="0000FF"/>
            </a:solidFill>
            <a:round/>
            <a:headEnd/>
            <a:tailEnd/>
          </a:ln>
        </p:spPr>
        <p:txBody>
          <a:bodyPr/>
          <a:lstStyle/>
          <a:p>
            <a:endParaRPr lang="en-US"/>
          </a:p>
        </p:txBody>
      </p:sp>
      <p:sp>
        <p:nvSpPr>
          <p:cNvPr id="59405" name="Line 10"/>
          <p:cNvSpPr>
            <a:spLocks noChangeShapeType="1"/>
          </p:cNvSpPr>
          <p:nvPr/>
        </p:nvSpPr>
        <p:spPr bwMode="auto">
          <a:xfrm>
            <a:off x="5029200" y="4953000"/>
            <a:ext cx="2971800" cy="0"/>
          </a:xfrm>
          <a:prstGeom prst="line">
            <a:avLst/>
          </a:prstGeom>
          <a:noFill/>
          <a:ln w="9525">
            <a:solidFill>
              <a:schemeClr val="tx1"/>
            </a:solidFill>
            <a:round/>
            <a:headEnd/>
            <a:tailEnd type="triangle" w="med" len="med"/>
          </a:ln>
        </p:spPr>
        <p:txBody>
          <a:bodyPr/>
          <a:lstStyle/>
          <a:p>
            <a:endParaRPr lang="en-US"/>
          </a:p>
        </p:txBody>
      </p:sp>
      <p:sp>
        <p:nvSpPr>
          <p:cNvPr id="59406" name="Line 11"/>
          <p:cNvSpPr>
            <a:spLocks noChangeShapeType="1"/>
          </p:cNvSpPr>
          <p:nvPr/>
        </p:nvSpPr>
        <p:spPr bwMode="auto">
          <a:xfrm flipV="1">
            <a:off x="5410200" y="4038600"/>
            <a:ext cx="0" cy="1295400"/>
          </a:xfrm>
          <a:prstGeom prst="line">
            <a:avLst/>
          </a:prstGeom>
          <a:noFill/>
          <a:ln w="9525">
            <a:solidFill>
              <a:schemeClr val="tx1"/>
            </a:solidFill>
            <a:round/>
            <a:headEnd/>
            <a:tailEnd type="triangle" w="med" len="med"/>
          </a:ln>
        </p:spPr>
        <p:txBody>
          <a:bodyPr/>
          <a:lstStyle/>
          <a:p>
            <a:endParaRPr lang="en-US"/>
          </a:p>
        </p:txBody>
      </p:sp>
      <p:sp>
        <p:nvSpPr>
          <p:cNvPr id="59407" name="Line 12"/>
          <p:cNvSpPr>
            <a:spLocks noChangeShapeType="1"/>
          </p:cNvSpPr>
          <p:nvPr/>
        </p:nvSpPr>
        <p:spPr bwMode="auto">
          <a:xfrm>
            <a:off x="5791200" y="4114800"/>
            <a:ext cx="0" cy="838200"/>
          </a:xfrm>
          <a:prstGeom prst="line">
            <a:avLst/>
          </a:prstGeom>
          <a:noFill/>
          <a:ln w="9525">
            <a:solidFill>
              <a:schemeClr val="tx1"/>
            </a:solidFill>
            <a:prstDash val="dash"/>
            <a:round/>
            <a:headEnd/>
            <a:tailEnd/>
          </a:ln>
        </p:spPr>
        <p:txBody>
          <a:bodyPr/>
          <a:lstStyle/>
          <a:p>
            <a:endParaRPr lang="en-US"/>
          </a:p>
        </p:txBody>
      </p:sp>
      <p:sp>
        <p:nvSpPr>
          <p:cNvPr id="59408" name="Line 13"/>
          <p:cNvSpPr>
            <a:spLocks noChangeShapeType="1"/>
          </p:cNvSpPr>
          <p:nvPr/>
        </p:nvSpPr>
        <p:spPr bwMode="auto">
          <a:xfrm flipV="1">
            <a:off x="7467600" y="4953000"/>
            <a:ext cx="0" cy="304800"/>
          </a:xfrm>
          <a:prstGeom prst="line">
            <a:avLst/>
          </a:prstGeom>
          <a:noFill/>
          <a:ln w="9525">
            <a:solidFill>
              <a:schemeClr val="tx1"/>
            </a:solidFill>
            <a:prstDash val="dash"/>
            <a:round/>
            <a:headEnd/>
            <a:tailEnd/>
          </a:ln>
        </p:spPr>
        <p:txBody>
          <a:bodyPr/>
          <a:lstStyle/>
          <a:p>
            <a:endParaRPr lang="en-US"/>
          </a:p>
        </p:txBody>
      </p:sp>
      <p:sp>
        <p:nvSpPr>
          <p:cNvPr id="59409" name="Text Box 14"/>
          <p:cNvSpPr txBox="1">
            <a:spLocks noChangeArrowheads="1"/>
          </p:cNvSpPr>
          <p:nvPr/>
        </p:nvSpPr>
        <p:spPr bwMode="auto">
          <a:xfrm>
            <a:off x="5410200" y="4876800"/>
            <a:ext cx="533400" cy="366713"/>
          </a:xfrm>
          <a:prstGeom prst="rect">
            <a:avLst/>
          </a:prstGeom>
          <a:noFill/>
          <a:ln w="9525">
            <a:noFill/>
            <a:miter lim="800000"/>
            <a:headEnd/>
            <a:tailEnd/>
          </a:ln>
        </p:spPr>
        <p:txBody>
          <a:bodyPr>
            <a:spAutoFit/>
          </a:bodyPr>
          <a:lstStyle/>
          <a:p>
            <a:pPr algn="r" rtl="1">
              <a:spcBef>
                <a:spcPct val="50000"/>
              </a:spcBef>
            </a:pPr>
            <a:r>
              <a:rPr lang="en-US">
                <a:latin typeface="Arial" charset="0"/>
              </a:rPr>
              <a:t>a</a:t>
            </a:r>
          </a:p>
        </p:txBody>
      </p:sp>
      <p:sp>
        <p:nvSpPr>
          <p:cNvPr id="59410" name="Text Box 15"/>
          <p:cNvSpPr txBox="1">
            <a:spLocks noChangeArrowheads="1"/>
          </p:cNvSpPr>
          <p:nvPr/>
        </p:nvSpPr>
        <p:spPr bwMode="auto">
          <a:xfrm>
            <a:off x="7239000" y="4876800"/>
            <a:ext cx="533400" cy="366713"/>
          </a:xfrm>
          <a:prstGeom prst="rect">
            <a:avLst/>
          </a:prstGeom>
          <a:noFill/>
          <a:ln w="9525">
            <a:noFill/>
            <a:miter lim="800000"/>
            <a:headEnd/>
            <a:tailEnd/>
          </a:ln>
        </p:spPr>
        <p:txBody>
          <a:bodyPr>
            <a:spAutoFit/>
          </a:bodyPr>
          <a:lstStyle/>
          <a:p>
            <a:pPr algn="r" rtl="1">
              <a:spcBef>
                <a:spcPct val="50000"/>
              </a:spcBef>
            </a:pPr>
            <a:r>
              <a:rPr lang="en-US">
                <a:latin typeface="Arial" charset="0"/>
              </a:rPr>
              <a:t>b</a:t>
            </a:r>
          </a:p>
        </p:txBody>
      </p:sp>
      <p:sp>
        <p:nvSpPr>
          <p:cNvPr id="59411" name="Freeform 16"/>
          <p:cNvSpPr>
            <a:spLocks/>
          </p:cNvSpPr>
          <p:nvPr/>
        </p:nvSpPr>
        <p:spPr bwMode="auto">
          <a:xfrm>
            <a:off x="5791200" y="4191000"/>
            <a:ext cx="1676400" cy="1181100"/>
          </a:xfrm>
          <a:custGeom>
            <a:avLst/>
            <a:gdLst>
              <a:gd name="T0" fmla="*/ 0 w 1056"/>
              <a:gd name="T1" fmla="*/ 0 h 744"/>
              <a:gd name="T2" fmla="*/ 2147483647 w 1056"/>
              <a:gd name="T3" fmla="*/ 2147483647 h 744"/>
              <a:gd name="T4" fmla="*/ 2147483647 w 1056"/>
              <a:gd name="T5" fmla="*/ 2147483647 h 744"/>
              <a:gd name="T6" fmla="*/ 2147483647 w 1056"/>
              <a:gd name="T7" fmla="*/ 2147483647 h 744"/>
              <a:gd name="T8" fmla="*/ 2147483647 w 1056"/>
              <a:gd name="T9" fmla="*/ 2147483647 h 744"/>
              <a:gd name="T10" fmla="*/ 0 60000 65536"/>
              <a:gd name="T11" fmla="*/ 0 60000 65536"/>
              <a:gd name="T12" fmla="*/ 0 60000 65536"/>
              <a:gd name="T13" fmla="*/ 0 60000 65536"/>
              <a:gd name="T14" fmla="*/ 0 60000 65536"/>
              <a:gd name="T15" fmla="*/ 0 w 1056"/>
              <a:gd name="T16" fmla="*/ 0 h 744"/>
              <a:gd name="T17" fmla="*/ 1056 w 1056"/>
              <a:gd name="T18" fmla="*/ 744 h 744"/>
            </a:gdLst>
            <a:ahLst/>
            <a:cxnLst>
              <a:cxn ang="T10">
                <a:pos x="T0" y="T1"/>
              </a:cxn>
              <a:cxn ang="T11">
                <a:pos x="T2" y="T3"/>
              </a:cxn>
              <a:cxn ang="T12">
                <a:pos x="T4" y="T5"/>
              </a:cxn>
              <a:cxn ang="T13">
                <a:pos x="T6" y="T7"/>
              </a:cxn>
              <a:cxn ang="T14">
                <a:pos x="T8" y="T9"/>
              </a:cxn>
            </a:cxnLst>
            <a:rect l="T15" t="T16" r="T17" b="T18"/>
            <a:pathLst>
              <a:path w="1056" h="744">
                <a:moveTo>
                  <a:pt x="0" y="0"/>
                </a:moveTo>
                <a:cubicBezTo>
                  <a:pt x="56" y="232"/>
                  <a:pt x="112" y="464"/>
                  <a:pt x="192" y="576"/>
                </a:cubicBezTo>
                <a:cubicBezTo>
                  <a:pt x="272" y="688"/>
                  <a:pt x="384" y="744"/>
                  <a:pt x="480" y="672"/>
                </a:cubicBezTo>
                <a:cubicBezTo>
                  <a:pt x="576" y="600"/>
                  <a:pt x="672" y="152"/>
                  <a:pt x="768" y="144"/>
                </a:cubicBezTo>
                <a:cubicBezTo>
                  <a:pt x="864" y="136"/>
                  <a:pt x="960" y="380"/>
                  <a:pt x="1056" y="624"/>
                </a:cubicBezTo>
              </a:path>
            </a:pathLst>
          </a:custGeom>
          <a:noFill/>
          <a:ln w="28575">
            <a:solidFill>
              <a:schemeClr val="hlink"/>
            </a:solidFill>
            <a:round/>
            <a:headEnd type="oval" w="med" len="med"/>
            <a:tailEnd type="oval" w="med" len="med"/>
          </a:ln>
        </p:spPr>
        <p:txBody>
          <a:bodyPr/>
          <a:lstStyle/>
          <a:p>
            <a:endParaRPr lang="en-US"/>
          </a:p>
        </p:txBody>
      </p:sp>
      <p:sp>
        <p:nvSpPr>
          <p:cNvPr id="59412" name="Rectangle 17"/>
          <p:cNvSpPr>
            <a:spLocks noChangeArrowheads="1"/>
          </p:cNvSpPr>
          <p:nvPr/>
        </p:nvSpPr>
        <p:spPr bwMode="auto">
          <a:xfrm>
            <a:off x="457200" y="1600200"/>
            <a:ext cx="4343400" cy="3962400"/>
          </a:xfrm>
          <a:prstGeom prst="rect">
            <a:avLst/>
          </a:prstGeom>
          <a:noFill/>
          <a:ln w="9525">
            <a:noFill/>
            <a:miter lim="800000"/>
            <a:headEnd/>
            <a:tailEnd/>
          </a:ln>
        </p:spPr>
        <p:txBody>
          <a:bodyPr/>
          <a:lstStyle/>
          <a:p>
            <a:pPr marL="342900" indent="-342900">
              <a:spcBef>
                <a:spcPct val="20000"/>
              </a:spcBef>
              <a:buClr>
                <a:schemeClr val="bg2"/>
              </a:buClr>
              <a:buSzPct val="75000"/>
              <a:buFont typeface="Wingdings" pitchFamily="2" charset="2"/>
              <a:buChar char="p"/>
            </a:pPr>
            <a:r>
              <a:rPr lang="en-US" sz="2800"/>
              <a:t>If f(a) and f(b) have  different signs, the function has at least one real zero.</a:t>
            </a:r>
          </a:p>
          <a:p>
            <a:pPr marL="342900" indent="-342900">
              <a:spcBef>
                <a:spcPct val="20000"/>
              </a:spcBef>
              <a:buClr>
                <a:schemeClr val="bg2"/>
              </a:buClr>
              <a:buSzPct val="75000"/>
              <a:buFont typeface="Wingdings" pitchFamily="2" charset="2"/>
              <a:buChar char="p"/>
            </a:pPr>
            <a:endParaRPr lang="en-US" sz="2800"/>
          </a:p>
          <a:p>
            <a:pPr marL="342900" indent="-342900">
              <a:spcBef>
                <a:spcPct val="20000"/>
              </a:spcBef>
              <a:buClr>
                <a:schemeClr val="bg2"/>
              </a:buClr>
              <a:buSzPct val="75000"/>
              <a:buFont typeface="Wingdings" pitchFamily="2" charset="2"/>
              <a:buChar char="p"/>
            </a:pPr>
            <a:r>
              <a:rPr lang="en-US" sz="2800"/>
              <a:t>Bisection method can be used to find one of the zeros.</a:t>
            </a:r>
          </a:p>
        </p:txBody>
      </p:sp>
      <p:sp>
        <p:nvSpPr>
          <p:cNvPr id="59413" name="Text Box 18"/>
          <p:cNvSpPr txBox="1">
            <a:spLocks noChangeArrowheads="1"/>
          </p:cNvSpPr>
          <p:nvPr/>
        </p:nvSpPr>
        <p:spPr bwMode="auto">
          <a:xfrm>
            <a:off x="4953000" y="3581400"/>
            <a:ext cx="3429000" cy="366713"/>
          </a:xfrm>
          <a:prstGeom prst="rect">
            <a:avLst/>
          </a:prstGeom>
          <a:noFill/>
          <a:ln w="9525">
            <a:noFill/>
            <a:miter lim="800000"/>
            <a:headEnd/>
            <a:tailEnd/>
          </a:ln>
        </p:spPr>
        <p:txBody>
          <a:bodyPr>
            <a:spAutoFit/>
          </a:bodyPr>
          <a:lstStyle/>
          <a:p>
            <a:pPr>
              <a:spcBef>
                <a:spcPct val="50000"/>
              </a:spcBef>
            </a:pPr>
            <a:r>
              <a:rPr lang="en-US">
                <a:latin typeface="Arial" charset="0"/>
              </a:rPr>
              <a:t>The function has one real zero</a:t>
            </a:r>
          </a:p>
        </p:txBody>
      </p:sp>
      <p:sp>
        <p:nvSpPr>
          <p:cNvPr id="59414" name="Text Box 19"/>
          <p:cNvSpPr txBox="1">
            <a:spLocks noChangeArrowheads="1"/>
          </p:cNvSpPr>
          <p:nvPr/>
        </p:nvSpPr>
        <p:spPr bwMode="auto">
          <a:xfrm>
            <a:off x="4953000" y="5424488"/>
            <a:ext cx="3581400" cy="366712"/>
          </a:xfrm>
          <a:prstGeom prst="rect">
            <a:avLst/>
          </a:prstGeom>
          <a:noFill/>
          <a:ln w="9525">
            <a:noFill/>
            <a:miter lim="800000"/>
            <a:headEnd/>
            <a:tailEnd/>
          </a:ln>
        </p:spPr>
        <p:txBody>
          <a:bodyPr>
            <a:spAutoFit/>
          </a:bodyPr>
          <a:lstStyle/>
          <a:p>
            <a:pPr>
              <a:spcBef>
                <a:spcPct val="50000"/>
              </a:spcBef>
            </a:pPr>
            <a:r>
              <a:rPr lang="en-US">
                <a:latin typeface="Arial" charset="0"/>
              </a:rPr>
              <a:t>The function has three real zeros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Date Placeholder 3"/>
          <p:cNvSpPr>
            <a:spLocks noGrp="1"/>
          </p:cNvSpPr>
          <p:nvPr>
            <p:ph type="dt" sz="quarter" idx="10"/>
          </p:nvPr>
        </p:nvSpPr>
        <p:spPr>
          <a:noFill/>
        </p:spPr>
        <p:txBody>
          <a:bodyPr/>
          <a:lstStyle/>
          <a:p>
            <a:r>
              <a:rPr lang="en-US" smtClean="0"/>
              <a:t>CISE301_Topic2</a:t>
            </a:r>
            <a:endParaRPr lang="en-US"/>
          </a:p>
        </p:txBody>
      </p:sp>
      <p:sp>
        <p:nvSpPr>
          <p:cNvPr id="60419" name="Footer Placeholder 4"/>
          <p:cNvSpPr>
            <a:spLocks noGrp="1"/>
          </p:cNvSpPr>
          <p:nvPr>
            <p:ph type="ftr" sz="quarter" idx="11"/>
          </p:nvPr>
        </p:nvSpPr>
        <p:spPr>
          <a:noFill/>
        </p:spPr>
        <p:txBody>
          <a:bodyPr/>
          <a:lstStyle/>
          <a:p>
            <a:r>
              <a:rPr lang="en-US" smtClean="0"/>
              <a:t>KFUPM</a:t>
            </a:r>
            <a:endParaRPr lang="en-US"/>
          </a:p>
        </p:txBody>
      </p:sp>
      <p:sp>
        <p:nvSpPr>
          <p:cNvPr id="60420" name="Slide Number Placeholder 5"/>
          <p:cNvSpPr>
            <a:spLocks noGrp="1"/>
          </p:cNvSpPr>
          <p:nvPr>
            <p:ph type="sldNum" sz="quarter" idx="12"/>
          </p:nvPr>
        </p:nvSpPr>
        <p:spPr>
          <a:noFill/>
        </p:spPr>
        <p:txBody>
          <a:bodyPr/>
          <a:lstStyle/>
          <a:p>
            <a:fld id="{A5F7F1EE-E8EA-427D-8A89-4D82CEC005D0}" type="slidenum">
              <a:rPr lang="ar-SA" smtClean="0"/>
              <a:pPr/>
              <a:t>26</a:t>
            </a:fld>
            <a:endParaRPr lang="en-US" smtClean="0"/>
          </a:p>
        </p:txBody>
      </p:sp>
      <p:sp>
        <p:nvSpPr>
          <p:cNvPr id="60421" name="Rectangle 2"/>
          <p:cNvSpPr>
            <a:spLocks noGrp="1" noChangeArrowheads="1"/>
          </p:cNvSpPr>
          <p:nvPr>
            <p:ph type="title"/>
          </p:nvPr>
        </p:nvSpPr>
        <p:spPr/>
        <p:txBody>
          <a:bodyPr/>
          <a:lstStyle/>
          <a:p>
            <a:pPr eaLnBrk="1" hangingPunct="1"/>
            <a:r>
              <a:rPr lang="en-US" smtClean="0"/>
              <a:t>Bisection Method</a:t>
            </a:r>
          </a:p>
        </p:txBody>
      </p:sp>
      <p:sp>
        <p:nvSpPr>
          <p:cNvPr id="60422" name="Rectangle 3"/>
          <p:cNvSpPr>
            <a:spLocks noGrp="1" noChangeArrowheads="1"/>
          </p:cNvSpPr>
          <p:nvPr>
            <p:ph type="body" idx="1"/>
          </p:nvPr>
        </p:nvSpPr>
        <p:spPr/>
        <p:txBody>
          <a:bodyPr/>
          <a:lstStyle/>
          <a:p>
            <a:pPr eaLnBrk="1" hangingPunct="1">
              <a:lnSpc>
                <a:spcPct val="90000"/>
              </a:lnSpc>
            </a:pPr>
            <a:r>
              <a:rPr lang="en-US" smtClean="0"/>
              <a:t>If the function is continuous on [a,b] and f(a) and f(b) have different signs, Bisection method obtains a new interval that is half of the current interval and the sign of the function at the end points of the interval are different. </a:t>
            </a:r>
          </a:p>
          <a:p>
            <a:pPr eaLnBrk="1" hangingPunct="1">
              <a:lnSpc>
                <a:spcPct val="90000"/>
              </a:lnSpc>
              <a:buFont typeface="Wingdings" pitchFamily="2" charset="2"/>
              <a:buNone/>
            </a:pPr>
            <a:endParaRPr lang="en-US" smtClean="0"/>
          </a:p>
          <a:p>
            <a:pPr eaLnBrk="1" hangingPunct="1">
              <a:lnSpc>
                <a:spcPct val="90000"/>
              </a:lnSpc>
            </a:pPr>
            <a:r>
              <a:rPr lang="en-US" smtClean="0"/>
              <a:t>This allows us to repeat the Bisection procedure to further reduce the size of the interval.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Date Placeholder 3"/>
          <p:cNvSpPr>
            <a:spLocks noGrp="1"/>
          </p:cNvSpPr>
          <p:nvPr>
            <p:ph type="dt" sz="quarter" idx="10"/>
          </p:nvPr>
        </p:nvSpPr>
        <p:spPr>
          <a:noFill/>
        </p:spPr>
        <p:txBody>
          <a:bodyPr/>
          <a:lstStyle/>
          <a:p>
            <a:r>
              <a:rPr lang="en-US" smtClean="0"/>
              <a:t>CISE301_Topic2</a:t>
            </a:r>
            <a:endParaRPr lang="en-US"/>
          </a:p>
        </p:txBody>
      </p:sp>
      <p:sp>
        <p:nvSpPr>
          <p:cNvPr id="61443" name="Footer Placeholder 4"/>
          <p:cNvSpPr>
            <a:spLocks noGrp="1"/>
          </p:cNvSpPr>
          <p:nvPr>
            <p:ph type="ftr" sz="quarter" idx="11"/>
          </p:nvPr>
        </p:nvSpPr>
        <p:spPr>
          <a:noFill/>
        </p:spPr>
        <p:txBody>
          <a:bodyPr/>
          <a:lstStyle/>
          <a:p>
            <a:r>
              <a:rPr lang="en-US" smtClean="0"/>
              <a:t>KFUPM</a:t>
            </a:r>
            <a:endParaRPr lang="en-US"/>
          </a:p>
        </p:txBody>
      </p:sp>
      <p:sp>
        <p:nvSpPr>
          <p:cNvPr id="61444" name="Slide Number Placeholder 5"/>
          <p:cNvSpPr>
            <a:spLocks noGrp="1"/>
          </p:cNvSpPr>
          <p:nvPr>
            <p:ph type="sldNum" sz="quarter" idx="12"/>
          </p:nvPr>
        </p:nvSpPr>
        <p:spPr>
          <a:noFill/>
        </p:spPr>
        <p:txBody>
          <a:bodyPr/>
          <a:lstStyle/>
          <a:p>
            <a:fld id="{A26E28EF-10EA-49DC-94D7-D98F17BA8498}" type="slidenum">
              <a:rPr lang="ar-SA" smtClean="0"/>
              <a:pPr/>
              <a:t>27</a:t>
            </a:fld>
            <a:endParaRPr lang="en-US" smtClean="0"/>
          </a:p>
        </p:txBody>
      </p:sp>
      <p:sp>
        <p:nvSpPr>
          <p:cNvPr id="61445" name="Rectangle 2"/>
          <p:cNvSpPr>
            <a:spLocks noGrp="1" noChangeArrowheads="1"/>
          </p:cNvSpPr>
          <p:nvPr>
            <p:ph type="title"/>
          </p:nvPr>
        </p:nvSpPr>
        <p:spPr/>
        <p:txBody>
          <a:bodyPr/>
          <a:lstStyle/>
          <a:p>
            <a:pPr eaLnBrk="1" hangingPunct="1"/>
            <a:r>
              <a:rPr lang="en-US" smtClean="0"/>
              <a:t>Bisection Method</a:t>
            </a:r>
          </a:p>
        </p:txBody>
      </p:sp>
      <p:sp>
        <p:nvSpPr>
          <p:cNvPr id="61446" name="Rectangle 3"/>
          <p:cNvSpPr>
            <a:spLocks noGrp="1" noChangeArrowheads="1"/>
          </p:cNvSpPr>
          <p:nvPr>
            <p:ph type="body" idx="1"/>
          </p:nvPr>
        </p:nvSpPr>
        <p:spPr>
          <a:xfrm>
            <a:off x="609600" y="1981200"/>
            <a:ext cx="8229600" cy="4267200"/>
          </a:xfrm>
        </p:spPr>
        <p:txBody>
          <a:bodyPr/>
          <a:lstStyle/>
          <a:p>
            <a:pPr eaLnBrk="1" hangingPunct="1">
              <a:lnSpc>
                <a:spcPct val="90000"/>
              </a:lnSpc>
              <a:buFont typeface="Wingdings" pitchFamily="2" charset="2"/>
              <a:buNone/>
            </a:pPr>
            <a:r>
              <a:rPr lang="en-US" sz="2400" b="1" u="sng" smtClean="0">
                <a:solidFill>
                  <a:srgbClr val="0033CC"/>
                </a:solidFill>
              </a:rPr>
              <a:t>Assumptions:</a:t>
            </a:r>
          </a:p>
          <a:p>
            <a:pPr eaLnBrk="1" hangingPunct="1">
              <a:lnSpc>
                <a:spcPct val="90000"/>
              </a:lnSpc>
              <a:buFont typeface="Wingdings" pitchFamily="2" charset="2"/>
              <a:buNone/>
            </a:pPr>
            <a:r>
              <a:rPr lang="en-US" sz="2400" smtClean="0">
                <a:solidFill>
                  <a:srgbClr val="0033CC"/>
                </a:solidFill>
              </a:rPr>
              <a:t>   Given an interval </a:t>
            </a:r>
            <a:r>
              <a:rPr lang="en-US" sz="2400" smtClean="0">
                <a:solidFill>
                  <a:srgbClr val="FF3300"/>
                </a:solidFill>
              </a:rPr>
              <a:t>[a,b]</a:t>
            </a:r>
          </a:p>
          <a:p>
            <a:pPr eaLnBrk="1" hangingPunct="1">
              <a:lnSpc>
                <a:spcPct val="90000"/>
              </a:lnSpc>
              <a:buFont typeface="Wingdings" pitchFamily="2" charset="2"/>
              <a:buNone/>
            </a:pPr>
            <a:r>
              <a:rPr lang="en-US" sz="2400" smtClean="0"/>
              <a:t>   </a:t>
            </a:r>
            <a:r>
              <a:rPr lang="en-US" sz="2400" smtClean="0">
                <a:solidFill>
                  <a:srgbClr val="FF0000"/>
                </a:solidFill>
              </a:rPr>
              <a:t>f(x)</a:t>
            </a:r>
            <a:r>
              <a:rPr lang="en-US" sz="2400" smtClean="0"/>
              <a:t>  is continuous on </a:t>
            </a:r>
            <a:r>
              <a:rPr lang="en-US" sz="2400" smtClean="0">
                <a:solidFill>
                  <a:srgbClr val="FF0000"/>
                </a:solidFill>
              </a:rPr>
              <a:t>[a,b]</a:t>
            </a:r>
          </a:p>
          <a:p>
            <a:pPr eaLnBrk="1" hangingPunct="1">
              <a:lnSpc>
                <a:spcPct val="90000"/>
              </a:lnSpc>
              <a:buFont typeface="Wingdings" pitchFamily="2" charset="2"/>
              <a:buNone/>
            </a:pPr>
            <a:r>
              <a:rPr lang="en-US" sz="2400" smtClean="0"/>
              <a:t>   </a:t>
            </a:r>
            <a:r>
              <a:rPr lang="en-US" sz="2400" smtClean="0">
                <a:solidFill>
                  <a:srgbClr val="FF0000"/>
                </a:solidFill>
              </a:rPr>
              <a:t>f(a)</a:t>
            </a:r>
            <a:r>
              <a:rPr lang="en-US" sz="2400" smtClean="0"/>
              <a:t>  and  </a:t>
            </a:r>
            <a:r>
              <a:rPr lang="en-US" sz="2400" smtClean="0">
                <a:solidFill>
                  <a:srgbClr val="FF0000"/>
                </a:solidFill>
              </a:rPr>
              <a:t>f(b)</a:t>
            </a:r>
            <a:r>
              <a:rPr lang="en-US" sz="2400" smtClean="0"/>
              <a:t>  have opposite signs.   </a:t>
            </a:r>
          </a:p>
          <a:p>
            <a:pPr eaLnBrk="1" hangingPunct="1">
              <a:lnSpc>
                <a:spcPct val="90000"/>
              </a:lnSpc>
              <a:buFont typeface="Wingdings" pitchFamily="2" charset="2"/>
              <a:buNone/>
            </a:pPr>
            <a:r>
              <a:rPr lang="en-US" sz="2400" smtClean="0"/>
              <a:t>   </a:t>
            </a:r>
          </a:p>
          <a:p>
            <a:pPr eaLnBrk="1" hangingPunct="1">
              <a:lnSpc>
                <a:spcPct val="90000"/>
              </a:lnSpc>
              <a:buFont typeface="Wingdings" pitchFamily="2" charset="2"/>
              <a:buNone/>
            </a:pPr>
            <a:r>
              <a:rPr lang="en-US" sz="2400" smtClean="0"/>
              <a:t>   These assumptions ensure the existence of at least one zero in the interval </a:t>
            </a:r>
            <a:r>
              <a:rPr lang="en-US" sz="2400" smtClean="0">
                <a:solidFill>
                  <a:srgbClr val="FF0000"/>
                </a:solidFill>
              </a:rPr>
              <a:t>[a,b]</a:t>
            </a:r>
            <a:r>
              <a:rPr lang="en-US" sz="2400" smtClean="0"/>
              <a:t> and the bisection method can be used to obtain a smaller interval that contains the zero.</a:t>
            </a:r>
          </a:p>
        </p:txBody>
      </p:sp>
      <p:sp>
        <p:nvSpPr>
          <p:cNvPr id="61447" name="Rectangle 4"/>
          <p:cNvSpPr>
            <a:spLocks noChangeArrowheads="1"/>
          </p:cNvSpPr>
          <p:nvPr/>
        </p:nvSpPr>
        <p:spPr bwMode="auto">
          <a:xfrm>
            <a:off x="533400" y="1828800"/>
            <a:ext cx="6400800" cy="1905000"/>
          </a:xfrm>
          <a:prstGeom prst="rect">
            <a:avLst/>
          </a:prstGeom>
          <a:no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3"/>
          <p:cNvSpPr>
            <a:spLocks noGrp="1"/>
          </p:cNvSpPr>
          <p:nvPr>
            <p:ph type="dt" sz="quarter" idx="10"/>
          </p:nvPr>
        </p:nvSpPr>
        <p:spPr>
          <a:noFill/>
        </p:spPr>
        <p:txBody>
          <a:bodyPr/>
          <a:lstStyle/>
          <a:p>
            <a:r>
              <a:rPr lang="en-US" smtClean="0"/>
              <a:t>CISE301_Topic2</a:t>
            </a:r>
            <a:endParaRPr lang="en-US"/>
          </a:p>
        </p:txBody>
      </p:sp>
      <p:sp>
        <p:nvSpPr>
          <p:cNvPr id="62467" name="Footer Placeholder 4"/>
          <p:cNvSpPr>
            <a:spLocks noGrp="1"/>
          </p:cNvSpPr>
          <p:nvPr>
            <p:ph type="ftr" sz="quarter" idx="11"/>
          </p:nvPr>
        </p:nvSpPr>
        <p:spPr>
          <a:noFill/>
        </p:spPr>
        <p:txBody>
          <a:bodyPr/>
          <a:lstStyle/>
          <a:p>
            <a:r>
              <a:rPr lang="en-US" smtClean="0"/>
              <a:t>KFUPM</a:t>
            </a:r>
            <a:endParaRPr lang="en-US"/>
          </a:p>
        </p:txBody>
      </p:sp>
      <p:sp>
        <p:nvSpPr>
          <p:cNvPr id="62468" name="Slide Number Placeholder 5"/>
          <p:cNvSpPr>
            <a:spLocks noGrp="1"/>
          </p:cNvSpPr>
          <p:nvPr>
            <p:ph type="sldNum" sz="quarter" idx="12"/>
          </p:nvPr>
        </p:nvSpPr>
        <p:spPr>
          <a:noFill/>
        </p:spPr>
        <p:txBody>
          <a:bodyPr/>
          <a:lstStyle/>
          <a:p>
            <a:fld id="{A1A8683D-0161-4BDF-86A6-E218CABB6E2F}" type="slidenum">
              <a:rPr lang="ar-SA" smtClean="0"/>
              <a:pPr/>
              <a:t>28</a:t>
            </a:fld>
            <a:endParaRPr lang="en-US" smtClean="0"/>
          </a:p>
        </p:txBody>
      </p:sp>
      <p:sp>
        <p:nvSpPr>
          <p:cNvPr id="62469" name="Rectangle 2"/>
          <p:cNvSpPr>
            <a:spLocks noGrp="1" noChangeArrowheads="1"/>
          </p:cNvSpPr>
          <p:nvPr>
            <p:ph type="title"/>
          </p:nvPr>
        </p:nvSpPr>
        <p:spPr/>
        <p:txBody>
          <a:bodyPr/>
          <a:lstStyle/>
          <a:p>
            <a:pPr eaLnBrk="1" hangingPunct="1"/>
            <a:r>
              <a:rPr lang="en-US" smtClean="0"/>
              <a:t>Bisection Algorithm</a:t>
            </a:r>
          </a:p>
        </p:txBody>
      </p:sp>
      <p:sp>
        <p:nvSpPr>
          <p:cNvPr id="62470" name="Rectangle 3"/>
          <p:cNvSpPr>
            <a:spLocks noGrp="1" noChangeArrowheads="1"/>
          </p:cNvSpPr>
          <p:nvPr>
            <p:ph type="body" idx="1"/>
          </p:nvPr>
        </p:nvSpPr>
        <p:spPr>
          <a:xfrm>
            <a:off x="457200" y="1600200"/>
            <a:ext cx="6172200" cy="4530725"/>
          </a:xfrm>
        </p:spPr>
        <p:txBody>
          <a:bodyPr/>
          <a:lstStyle/>
          <a:p>
            <a:pPr marL="381000" indent="-381000" eaLnBrk="1" hangingPunct="1">
              <a:lnSpc>
                <a:spcPct val="80000"/>
              </a:lnSpc>
              <a:buFont typeface="Wingdings" pitchFamily="2" charset="2"/>
              <a:buNone/>
            </a:pPr>
            <a:r>
              <a:rPr lang="en-US" sz="2000" b="1" u="sng" smtClean="0">
                <a:solidFill>
                  <a:srgbClr val="FF0000"/>
                </a:solidFill>
              </a:rPr>
              <a:t>Assumptions:</a:t>
            </a:r>
            <a:r>
              <a:rPr lang="en-US" sz="2000" b="1" u="sng" smtClean="0"/>
              <a:t> </a:t>
            </a:r>
            <a:r>
              <a:rPr lang="en-US" sz="2000" smtClean="0"/>
              <a:t> </a:t>
            </a:r>
          </a:p>
          <a:p>
            <a:pPr marL="381000" indent="-381000" eaLnBrk="1" hangingPunct="1">
              <a:lnSpc>
                <a:spcPct val="80000"/>
              </a:lnSpc>
            </a:pPr>
            <a:r>
              <a:rPr lang="en-US" sz="2000" smtClean="0"/>
              <a:t>f(x) is continuous on [a,b] </a:t>
            </a:r>
          </a:p>
          <a:p>
            <a:pPr marL="381000" indent="-381000" eaLnBrk="1" hangingPunct="1">
              <a:lnSpc>
                <a:spcPct val="80000"/>
              </a:lnSpc>
            </a:pPr>
            <a:r>
              <a:rPr lang="en-US" sz="2000" smtClean="0"/>
              <a:t>f(a) f(b) &lt; 0  </a:t>
            </a:r>
            <a:endParaRPr lang="en-US" sz="2000" b="1" u="sng" smtClean="0"/>
          </a:p>
          <a:p>
            <a:pPr marL="381000" indent="-381000" eaLnBrk="1" hangingPunct="1">
              <a:lnSpc>
                <a:spcPct val="80000"/>
              </a:lnSpc>
              <a:buFont typeface="Wingdings" pitchFamily="2" charset="2"/>
              <a:buNone/>
            </a:pPr>
            <a:endParaRPr lang="en-US" sz="2000" b="1" u="sng" smtClean="0"/>
          </a:p>
          <a:p>
            <a:pPr marL="381000" indent="-381000" eaLnBrk="1" hangingPunct="1">
              <a:lnSpc>
                <a:spcPct val="80000"/>
              </a:lnSpc>
              <a:buFont typeface="Wingdings" pitchFamily="2" charset="2"/>
              <a:buNone/>
            </a:pPr>
            <a:r>
              <a:rPr lang="en-US" sz="2000" b="1" u="sng" smtClean="0">
                <a:solidFill>
                  <a:srgbClr val="FF0000"/>
                </a:solidFill>
              </a:rPr>
              <a:t>Algorithm:</a:t>
            </a:r>
            <a:endParaRPr lang="en-US" sz="2000" b="1" smtClean="0">
              <a:solidFill>
                <a:srgbClr val="FF0000"/>
              </a:solidFill>
            </a:endParaRPr>
          </a:p>
          <a:p>
            <a:pPr marL="381000" indent="-381000" eaLnBrk="1" hangingPunct="1">
              <a:lnSpc>
                <a:spcPct val="80000"/>
              </a:lnSpc>
              <a:buFont typeface="Wingdings" pitchFamily="2" charset="2"/>
              <a:buNone/>
            </a:pPr>
            <a:r>
              <a:rPr lang="en-US" sz="2000" b="1" smtClean="0"/>
              <a:t>Loop</a:t>
            </a:r>
            <a:endParaRPr lang="en-US" sz="2000" smtClean="0"/>
          </a:p>
          <a:p>
            <a:pPr marL="381000" indent="-381000" eaLnBrk="1" hangingPunct="1">
              <a:lnSpc>
                <a:spcPct val="80000"/>
              </a:lnSpc>
              <a:buFont typeface="Wingdings" pitchFamily="2" charset="2"/>
              <a:buNone/>
            </a:pPr>
            <a:r>
              <a:rPr lang="en-US" sz="2000" smtClean="0"/>
              <a:t>  1. Compute the mid point  c=(a+b)/2</a:t>
            </a:r>
          </a:p>
          <a:p>
            <a:pPr marL="381000" indent="-381000" eaLnBrk="1" hangingPunct="1">
              <a:lnSpc>
                <a:spcPct val="80000"/>
              </a:lnSpc>
              <a:buFont typeface="Wingdings" pitchFamily="2" charset="2"/>
              <a:buNone/>
            </a:pPr>
            <a:r>
              <a:rPr lang="en-US" sz="2000" smtClean="0"/>
              <a:t>  2. Evaluate f(c)</a:t>
            </a:r>
          </a:p>
          <a:p>
            <a:pPr marL="381000" indent="-381000" eaLnBrk="1" hangingPunct="1">
              <a:lnSpc>
                <a:spcPct val="80000"/>
              </a:lnSpc>
              <a:buFont typeface="Wingdings" pitchFamily="2" charset="2"/>
              <a:buNone/>
            </a:pPr>
            <a:r>
              <a:rPr lang="en-US" sz="2000" smtClean="0"/>
              <a:t>  3. If    f(a) f(c) &lt; 0  then  new interval [a, c]</a:t>
            </a:r>
          </a:p>
          <a:p>
            <a:pPr marL="381000" indent="-381000" eaLnBrk="1" hangingPunct="1">
              <a:lnSpc>
                <a:spcPct val="80000"/>
              </a:lnSpc>
              <a:buFont typeface="Wingdings" pitchFamily="2" charset="2"/>
              <a:buNone/>
            </a:pPr>
            <a:r>
              <a:rPr lang="en-US" sz="2000" smtClean="0"/>
              <a:t>      If    f(a) f(c) &gt; 0  then  new interval [c, b]</a:t>
            </a:r>
            <a:r>
              <a:rPr lang="en-US" sz="2000" b="1" smtClean="0"/>
              <a:t>    </a:t>
            </a:r>
          </a:p>
          <a:p>
            <a:pPr marL="381000" indent="-381000" eaLnBrk="1" hangingPunct="1">
              <a:lnSpc>
                <a:spcPct val="80000"/>
              </a:lnSpc>
              <a:buFont typeface="Wingdings" pitchFamily="2" charset="2"/>
              <a:buNone/>
            </a:pPr>
            <a:r>
              <a:rPr lang="en-US" sz="2000" b="1" smtClean="0"/>
              <a:t>End loop</a:t>
            </a:r>
          </a:p>
        </p:txBody>
      </p:sp>
      <p:sp>
        <p:nvSpPr>
          <p:cNvPr id="62471" name="Line 4"/>
          <p:cNvSpPr>
            <a:spLocks noChangeShapeType="1"/>
          </p:cNvSpPr>
          <p:nvPr/>
        </p:nvSpPr>
        <p:spPr bwMode="auto">
          <a:xfrm>
            <a:off x="6858000" y="3733800"/>
            <a:ext cx="1905000" cy="0"/>
          </a:xfrm>
          <a:prstGeom prst="line">
            <a:avLst/>
          </a:prstGeom>
          <a:noFill/>
          <a:ln w="38100">
            <a:solidFill>
              <a:schemeClr val="tx1"/>
            </a:solidFill>
            <a:round/>
            <a:headEnd/>
            <a:tailEnd type="triangle" w="med" len="med"/>
          </a:ln>
        </p:spPr>
        <p:txBody>
          <a:bodyPr/>
          <a:lstStyle/>
          <a:p>
            <a:endParaRPr lang="en-US"/>
          </a:p>
        </p:txBody>
      </p:sp>
      <p:sp>
        <p:nvSpPr>
          <p:cNvPr id="62472" name="Line 5"/>
          <p:cNvSpPr>
            <a:spLocks noChangeShapeType="1"/>
          </p:cNvSpPr>
          <p:nvPr/>
        </p:nvSpPr>
        <p:spPr bwMode="auto">
          <a:xfrm flipV="1">
            <a:off x="6858000" y="2362200"/>
            <a:ext cx="0" cy="2362200"/>
          </a:xfrm>
          <a:prstGeom prst="line">
            <a:avLst/>
          </a:prstGeom>
          <a:noFill/>
          <a:ln w="38100">
            <a:solidFill>
              <a:schemeClr val="tx1"/>
            </a:solidFill>
            <a:round/>
            <a:headEnd/>
            <a:tailEnd type="triangle" w="med" len="med"/>
          </a:ln>
        </p:spPr>
        <p:txBody>
          <a:bodyPr/>
          <a:lstStyle/>
          <a:p>
            <a:endParaRPr lang="en-US"/>
          </a:p>
        </p:txBody>
      </p:sp>
      <p:sp>
        <p:nvSpPr>
          <p:cNvPr id="62473" name="Freeform 6"/>
          <p:cNvSpPr>
            <a:spLocks/>
          </p:cNvSpPr>
          <p:nvPr/>
        </p:nvSpPr>
        <p:spPr bwMode="auto">
          <a:xfrm>
            <a:off x="7315200" y="2895600"/>
            <a:ext cx="1066800" cy="1295400"/>
          </a:xfrm>
          <a:custGeom>
            <a:avLst/>
            <a:gdLst>
              <a:gd name="T0" fmla="*/ 0 w 1056"/>
              <a:gd name="T1" fmla="*/ 0 h 816"/>
              <a:gd name="T2" fmla="*/ 2147483647 w 1056"/>
              <a:gd name="T3" fmla="*/ 2147483647 h 816"/>
              <a:gd name="T4" fmla="*/ 2147483647 w 1056"/>
              <a:gd name="T5" fmla="*/ 2147483647 h 816"/>
              <a:gd name="T6" fmla="*/ 2147483647 w 1056"/>
              <a:gd name="T7" fmla="*/ 2147483647 h 816"/>
              <a:gd name="T8" fmla="*/ 0 60000 65536"/>
              <a:gd name="T9" fmla="*/ 0 60000 65536"/>
              <a:gd name="T10" fmla="*/ 0 60000 65536"/>
              <a:gd name="T11" fmla="*/ 0 60000 65536"/>
              <a:gd name="T12" fmla="*/ 0 w 1056"/>
              <a:gd name="T13" fmla="*/ 0 h 816"/>
              <a:gd name="T14" fmla="*/ 1056 w 1056"/>
              <a:gd name="T15" fmla="*/ 816 h 816"/>
            </a:gdLst>
            <a:ahLst/>
            <a:cxnLst>
              <a:cxn ang="T8">
                <a:pos x="T0" y="T1"/>
              </a:cxn>
              <a:cxn ang="T9">
                <a:pos x="T2" y="T3"/>
              </a:cxn>
              <a:cxn ang="T10">
                <a:pos x="T4" y="T5"/>
              </a:cxn>
              <a:cxn ang="T11">
                <a:pos x="T6" y="T7"/>
              </a:cxn>
            </a:cxnLst>
            <a:rect l="T12" t="T13" r="T14" b="T15"/>
            <a:pathLst>
              <a:path w="1056" h="816">
                <a:moveTo>
                  <a:pt x="0" y="0"/>
                </a:moveTo>
                <a:cubicBezTo>
                  <a:pt x="20" y="112"/>
                  <a:pt x="40" y="224"/>
                  <a:pt x="144" y="336"/>
                </a:cubicBezTo>
                <a:cubicBezTo>
                  <a:pt x="248" y="448"/>
                  <a:pt x="472" y="592"/>
                  <a:pt x="624" y="672"/>
                </a:cubicBezTo>
                <a:cubicBezTo>
                  <a:pt x="776" y="752"/>
                  <a:pt x="916" y="784"/>
                  <a:pt x="1056" y="816"/>
                </a:cubicBezTo>
              </a:path>
            </a:pathLst>
          </a:custGeom>
          <a:noFill/>
          <a:ln w="76200">
            <a:solidFill>
              <a:schemeClr val="hlink"/>
            </a:solidFill>
            <a:round/>
            <a:headEnd type="oval" w="med" len="med"/>
            <a:tailEnd type="oval" w="med" len="med"/>
          </a:ln>
        </p:spPr>
        <p:txBody>
          <a:bodyPr/>
          <a:lstStyle/>
          <a:p>
            <a:endParaRPr lang="en-US"/>
          </a:p>
        </p:txBody>
      </p:sp>
      <p:sp>
        <p:nvSpPr>
          <p:cNvPr id="62474" name="Line 7"/>
          <p:cNvSpPr>
            <a:spLocks noChangeShapeType="1"/>
          </p:cNvSpPr>
          <p:nvPr/>
        </p:nvSpPr>
        <p:spPr bwMode="auto">
          <a:xfrm>
            <a:off x="7315200" y="2895600"/>
            <a:ext cx="0" cy="838200"/>
          </a:xfrm>
          <a:prstGeom prst="line">
            <a:avLst/>
          </a:prstGeom>
          <a:noFill/>
          <a:ln w="9525">
            <a:solidFill>
              <a:schemeClr val="tx1"/>
            </a:solidFill>
            <a:prstDash val="dash"/>
            <a:round/>
            <a:headEnd/>
            <a:tailEnd/>
          </a:ln>
        </p:spPr>
        <p:txBody>
          <a:bodyPr/>
          <a:lstStyle/>
          <a:p>
            <a:endParaRPr lang="en-US"/>
          </a:p>
        </p:txBody>
      </p:sp>
      <p:sp>
        <p:nvSpPr>
          <p:cNvPr id="62475" name="Line 8"/>
          <p:cNvSpPr>
            <a:spLocks noChangeShapeType="1"/>
          </p:cNvSpPr>
          <p:nvPr/>
        </p:nvSpPr>
        <p:spPr bwMode="auto">
          <a:xfrm flipV="1">
            <a:off x="8382000" y="3733800"/>
            <a:ext cx="0" cy="457200"/>
          </a:xfrm>
          <a:prstGeom prst="line">
            <a:avLst/>
          </a:prstGeom>
          <a:noFill/>
          <a:ln w="9525">
            <a:solidFill>
              <a:schemeClr val="tx1"/>
            </a:solidFill>
            <a:prstDash val="dash"/>
            <a:round/>
            <a:headEnd/>
            <a:tailEnd/>
          </a:ln>
        </p:spPr>
        <p:txBody>
          <a:bodyPr/>
          <a:lstStyle/>
          <a:p>
            <a:endParaRPr lang="en-US"/>
          </a:p>
        </p:txBody>
      </p:sp>
      <p:sp>
        <p:nvSpPr>
          <p:cNvPr id="62476" name="Text Box 9"/>
          <p:cNvSpPr txBox="1">
            <a:spLocks noChangeArrowheads="1"/>
          </p:cNvSpPr>
          <p:nvPr/>
        </p:nvSpPr>
        <p:spPr bwMode="auto">
          <a:xfrm>
            <a:off x="6934200" y="3657600"/>
            <a:ext cx="533400" cy="519113"/>
          </a:xfrm>
          <a:prstGeom prst="rect">
            <a:avLst/>
          </a:prstGeom>
          <a:noFill/>
          <a:ln w="9525">
            <a:noFill/>
            <a:miter lim="800000"/>
            <a:headEnd/>
            <a:tailEnd/>
          </a:ln>
        </p:spPr>
        <p:txBody>
          <a:bodyPr>
            <a:spAutoFit/>
          </a:bodyPr>
          <a:lstStyle/>
          <a:p>
            <a:pPr algn="r" rtl="1">
              <a:spcBef>
                <a:spcPct val="50000"/>
              </a:spcBef>
            </a:pPr>
            <a:r>
              <a:rPr lang="en-US" sz="2800">
                <a:latin typeface="Arial" charset="0"/>
              </a:rPr>
              <a:t>a</a:t>
            </a:r>
          </a:p>
        </p:txBody>
      </p:sp>
      <p:sp>
        <p:nvSpPr>
          <p:cNvPr id="62477" name="Text Box 10"/>
          <p:cNvSpPr txBox="1">
            <a:spLocks noChangeArrowheads="1"/>
          </p:cNvSpPr>
          <p:nvPr/>
        </p:nvSpPr>
        <p:spPr bwMode="auto">
          <a:xfrm>
            <a:off x="8001000" y="3200400"/>
            <a:ext cx="533400" cy="519113"/>
          </a:xfrm>
          <a:prstGeom prst="rect">
            <a:avLst/>
          </a:prstGeom>
          <a:noFill/>
          <a:ln w="9525">
            <a:noFill/>
            <a:miter lim="800000"/>
            <a:headEnd/>
            <a:tailEnd/>
          </a:ln>
        </p:spPr>
        <p:txBody>
          <a:bodyPr>
            <a:spAutoFit/>
          </a:bodyPr>
          <a:lstStyle/>
          <a:p>
            <a:pPr algn="r" rtl="1">
              <a:spcBef>
                <a:spcPct val="50000"/>
              </a:spcBef>
            </a:pPr>
            <a:r>
              <a:rPr lang="en-US" sz="2800">
                <a:latin typeface="Arial" charset="0"/>
              </a:rPr>
              <a:t>b</a:t>
            </a:r>
          </a:p>
        </p:txBody>
      </p:sp>
      <p:sp>
        <p:nvSpPr>
          <p:cNvPr id="62478" name="Text Box 11"/>
          <p:cNvSpPr txBox="1">
            <a:spLocks noChangeArrowheads="1"/>
          </p:cNvSpPr>
          <p:nvPr/>
        </p:nvSpPr>
        <p:spPr bwMode="auto">
          <a:xfrm>
            <a:off x="6934200" y="2209800"/>
            <a:ext cx="838200" cy="519113"/>
          </a:xfrm>
          <a:prstGeom prst="rect">
            <a:avLst/>
          </a:prstGeom>
          <a:noFill/>
          <a:ln w="9525">
            <a:noFill/>
            <a:miter lim="800000"/>
            <a:headEnd/>
            <a:tailEnd/>
          </a:ln>
        </p:spPr>
        <p:txBody>
          <a:bodyPr>
            <a:spAutoFit/>
          </a:bodyPr>
          <a:lstStyle/>
          <a:p>
            <a:pPr algn="r" rtl="1">
              <a:spcBef>
                <a:spcPct val="50000"/>
              </a:spcBef>
            </a:pPr>
            <a:r>
              <a:rPr lang="en-US" sz="2800">
                <a:latin typeface="Arial" charset="0"/>
              </a:rPr>
              <a:t>f(a)</a:t>
            </a:r>
          </a:p>
        </p:txBody>
      </p:sp>
      <p:sp>
        <p:nvSpPr>
          <p:cNvPr id="62479" name="Text Box 12"/>
          <p:cNvSpPr txBox="1">
            <a:spLocks noChangeArrowheads="1"/>
          </p:cNvSpPr>
          <p:nvPr/>
        </p:nvSpPr>
        <p:spPr bwMode="auto">
          <a:xfrm>
            <a:off x="7924800" y="4267200"/>
            <a:ext cx="838200" cy="519113"/>
          </a:xfrm>
          <a:prstGeom prst="rect">
            <a:avLst/>
          </a:prstGeom>
          <a:noFill/>
          <a:ln w="9525">
            <a:noFill/>
            <a:miter lim="800000"/>
            <a:headEnd/>
            <a:tailEnd/>
          </a:ln>
        </p:spPr>
        <p:txBody>
          <a:bodyPr>
            <a:spAutoFit/>
          </a:bodyPr>
          <a:lstStyle/>
          <a:p>
            <a:pPr algn="r" rtl="1">
              <a:spcBef>
                <a:spcPct val="50000"/>
              </a:spcBef>
            </a:pPr>
            <a:r>
              <a:rPr lang="en-US" sz="2800">
                <a:latin typeface="Arial" charset="0"/>
              </a:rPr>
              <a:t>f(b)</a:t>
            </a:r>
          </a:p>
        </p:txBody>
      </p:sp>
      <p:sp>
        <p:nvSpPr>
          <p:cNvPr id="62480" name="Text Box 13"/>
          <p:cNvSpPr txBox="1">
            <a:spLocks noChangeArrowheads="1"/>
          </p:cNvSpPr>
          <p:nvPr/>
        </p:nvSpPr>
        <p:spPr bwMode="auto">
          <a:xfrm>
            <a:off x="7467600" y="3124200"/>
            <a:ext cx="533400" cy="519113"/>
          </a:xfrm>
          <a:prstGeom prst="rect">
            <a:avLst/>
          </a:prstGeom>
          <a:noFill/>
          <a:ln w="9525">
            <a:noFill/>
            <a:miter lim="800000"/>
            <a:headEnd/>
            <a:tailEnd/>
          </a:ln>
        </p:spPr>
        <p:txBody>
          <a:bodyPr>
            <a:spAutoFit/>
          </a:bodyPr>
          <a:lstStyle/>
          <a:p>
            <a:pPr algn="r" rtl="1">
              <a:spcBef>
                <a:spcPct val="50000"/>
              </a:spcBef>
            </a:pPr>
            <a:r>
              <a:rPr lang="en-US" sz="2800">
                <a:latin typeface="Arial" charset="0"/>
              </a:rPr>
              <a:t>c</a:t>
            </a:r>
          </a:p>
        </p:txBody>
      </p:sp>
      <p:sp>
        <p:nvSpPr>
          <p:cNvPr id="62481" name="Line 14"/>
          <p:cNvSpPr>
            <a:spLocks noChangeShapeType="1"/>
          </p:cNvSpPr>
          <p:nvPr/>
        </p:nvSpPr>
        <p:spPr bwMode="auto">
          <a:xfrm flipV="1">
            <a:off x="7848600" y="3733800"/>
            <a:ext cx="0" cy="152400"/>
          </a:xfrm>
          <a:prstGeom prst="line">
            <a:avLst/>
          </a:prstGeom>
          <a:noFill/>
          <a:ln w="9525">
            <a:solidFill>
              <a:schemeClr val="tx1"/>
            </a:solidFill>
            <a:prstDash val="dash"/>
            <a:round/>
            <a:headEnd/>
            <a:tailEnd/>
          </a:ln>
        </p:spPr>
        <p:txBody>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4"/>
          <p:cNvSpPr>
            <a:spLocks noGrp="1"/>
          </p:cNvSpPr>
          <p:nvPr>
            <p:ph type="dt" sz="quarter" idx="10"/>
          </p:nvPr>
        </p:nvSpPr>
        <p:spPr>
          <a:noFill/>
        </p:spPr>
        <p:txBody>
          <a:bodyPr/>
          <a:lstStyle/>
          <a:p>
            <a:r>
              <a:rPr lang="en-US" smtClean="0"/>
              <a:t>CISE301_Topic2</a:t>
            </a:r>
            <a:endParaRPr lang="en-US"/>
          </a:p>
        </p:txBody>
      </p:sp>
      <p:sp>
        <p:nvSpPr>
          <p:cNvPr id="63491" name="Footer Placeholder 5"/>
          <p:cNvSpPr>
            <a:spLocks noGrp="1"/>
          </p:cNvSpPr>
          <p:nvPr>
            <p:ph type="ftr" sz="quarter" idx="11"/>
          </p:nvPr>
        </p:nvSpPr>
        <p:spPr>
          <a:noFill/>
        </p:spPr>
        <p:txBody>
          <a:bodyPr/>
          <a:lstStyle/>
          <a:p>
            <a:r>
              <a:rPr lang="en-US" smtClean="0"/>
              <a:t>KFUPM</a:t>
            </a:r>
            <a:endParaRPr lang="en-US"/>
          </a:p>
        </p:txBody>
      </p:sp>
      <p:sp>
        <p:nvSpPr>
          <p:cNvPr id="63492" name="Slide Number Placeholder 6"/>
          <p:cNvSpPr>
            <a:spLocks noGrp="1"/>
          </p:cNvSpPr>
          <p:nvPr>
            <p:ph type="sldNum" sz="quarter" idx="12"/>
          </p:nvPr>
        </p:nvSpPr>
        <p:spPr>
          <a:noFill/>
        </p:spPr>
        <p:txBody>
          <a:bodyPr/>
          <a:lstStyle/>
          <a:p>
            <a:fld id="{8B57EC25-0254-4856-8880-72C62E4820F1}" type="slidenum">
              <a:rPr lang="ar-SA" smtClean="0"/>
              <a:pPr/>
              <a:t>29</a:t>
            </a:fld>
            <a:endParaRPr lang="en-US" smtClean="0"/>
          </a:p>
        </p:txBody>
      </p:sp>
      <p:sp>
        <p:nvSpPr>
          <p:cNvPr id="63493" name="Rectangle 2"/>
          <p:cNvSpPr>
            <a:spLocks noGrp="1" noChangeArrowheads="1"/>
          </p:cNvSpPr>
          <p:nvPr>
            <p:ph type="title"/>
          </p:nvPr>
        </p:nvSpPr>
        <p:spPr/>
        <p:txBody>
          <a:bodyPr/>
          <a:lstStyle/>
          <a:p>
            <a:pPr eaLnBrk="1" hangingPunct="1"/>
            <a:r>
              <a:rPr lang="en-US" smtClean="0"/>
              <a:t>Bisection Method</a:t>
            </a:r>
          </a:p>
        </p:txBody>
      </p:sp>
      <p:sp>
        <p:nvSpPr>
          <p:cNvPr id="63494" name="Freeform 4"/>
          <p:cNvSpPr>
            <a:spLocks/>
          </p:cNvSpPr>
          <p:nvPr/>
        </p:nvSpPr>
        <p:spPr bwMode="auto">
          <a:xfrm>
            <a:off x="1600200" y="2514600"/>
            <a:ext cx="3886200" cy="1752600"/>
          </a:xfrm>
          <a:custGeom>
            <a:avLst/>
            <a:gdLst>
              <a:gd name="T0" fmla="*/ 0 w 3224"/>
              <a:gd name="T1" fmla="*/ 0 h 1584"/>
              <a:gd name="T2" fmla="*/ 2147483647 w 3224"/>
              <a:gd name="T3" fmla="*/ 2147483647 h 1584"/>
              <a:gd name="T4" fmla="*/ 2147483647 w 3224"/>
              <a:gd name="T5" fmla="*/ 2147483647 h 1584"/>
              <a:gd name="T6" fmla="*/ 2147483647 w 3224"/>
              <a:gd name="T7" fmla="*/ 2147483647 h 1584"/>
              <a:gd name="T8" fmla="*/ 2147483647 w 3224"/>
              <a:gd name="T9" fmla="*/ 2147483647 h 1584"/>
              <a:gd name="T10" fmla="*/ 2147483647 w 3224"/>
              <a:gd name="T11" fmla="*/ 2147483647 h 1584"/>
              <a:gd name="T12" fmla="*/ 0 60000 65536"/>
              <a:gd name="T13" fmla="*/ 0 60000 65536"/>
              <a:gd name="T14" fmla="*/ 0 60000 65536"/>
              <a:gd name="T15" fmla="*/ 0 60000 65536"/>
              <a:gd name="T16" fmla="*/ 0 60000 65536"/>
              <a:gd name="T17" fmla="*/ 0 60000 65536"/>
              <a:gd name="T18" fmla="*/ 0 w 3224"/>
              <a:gd name="T19" fmla="*/ 0 h 1584"/>
              <a:gd name="T20" fmla="*/ 3224 w 3224"/>
              <a:gd name="T21" fmla="*/ 1584 h 1584"/>
            </a:gdLst>
            <a:ahLst/>
            <a:cxnLst>
              <a:cxn ang="T12">
                <a:pos x="T0" y="T1"/>
              </a:cxn>
              <a:cxn ang="T13">
                <a:pos x="T2" y="T3"/>
              </a:cxn>
              <a:cxn ang="T14">
                <a:pos x="T4" y="T5"/>
              </a:cxn>
              <a:cxn ang="T15">
                <a:pos x="T6" y="T7"/>
              </a:cxn>
              <a:cxn ang="T16">
                <a:pos x="T8" y="T9"/>
              </a:cxn>
              <a:cxn ang="T17">
                <a:pos x="T10" y="T11"/>
              </a:cxn>
            </a:cxnLst>
            <a:rect l="T18" t="T19" r="T20" b="T21"/>
            <a:pathLst>
              <a:path w="3224" h="1584">
                <a:moveTo>
                  <a:pt x="0" y="0"/>
                </a:moveTo>
                <a:cubicBezTo>
                  <a:pt x="220" y="272"/>
                  <a:pt x="440" y="544"/>
                  <a:pt x="720" y="720"/>
                </a:cubicBezTo>
                <a:cubicBezTo>
                  <a:pt x="1000" y="896"/>
                  <a:pt x="1424" y="1008"/>
                  <a:pt x="1680" y="1056"/>
                </a:cubicBezTo>
                <a:cubicBezTo>
                  <a:pt x="1936" y="1104"/>
                  <a:pt x="2024" y="936"/>
                  <a:pt x="2256" y="1008"/>
                </a:cubicBezTo>
                <a:cubicBezTo>
                  <a:pt x="2488" y="1080"/>
                  <a:pt x="2920" y="1392"/>
                  <a:pt x="3072" y="1488"/>
                </a:cubicBezTo>
                <a:cubicBezTo>
                  <a:pt x="3224" y="1584"/>
                  <a:pt x="3196" y="1584"/>
                  <a:pt x="3168" y="1584"/>
                </a:cubicBezTo>
              </a:path>
            </a:pathLst>
          </a:custGeom>
          <a:noFill/>
          <a:ln w="25400">
            <a:solidFill>
              <a:srgbClr val="FF0000"/>
            </a:solidFill>
            <a:round/>
            <a:headEnd/>
            <a:tailEnd/>
          </a:ln>
        </p:spPr>
        <p:txBody>
          <a:bodyPr/>
          <a:lstStyle/>
          <a:p>
            <a:endParaRPr lang="en-US"/>
          </a:p>
        </p:txBody>
      </p:sp>
      <p:sp>
        <p:nvSpPr>
          <p:cNvPr id="63495" name="Line 5"/>
          <p:cNvSpPr>
            <a:spLocks noChangeShapeType="1"/>
          </p:cNvSpPr>
          <p:nvPr/>
        </p:nvSpPr>
        <p:spPr bwMode="auto">
          <a:xfrm>
            <a:off x="1600200" y="3810000"/>
            <a:ext cx="3962400" cy="76200"/>
          </a:xfrm>
          <a:prstGeom prst="line">
            <a:avLst/>
          </a:prstGeom>
          <a:noFill/>
          <a:ln w="9525">
            <a:solidFill>
              <a:schemeClr val="tx1"/>
            </a:solidFill>
            <a:round/>
            <a:headEnd/>
            <a:tailEnd/>
          </a:ln>
        </p:spPr>
        <p:txBody>
          <a:bodyPr/>
          <a:lstStyle/>
          <a:p>
            <a:endParaRPr lang="en-US"/>
          </a:p>
        </p:txBody>
      </p:sp>
      <p:sp>
        <p:nvSpPr>
          <p:cNvPr id="63496" name="Line 6"/>
          <p:cNvSpPr>
            <a:spLocks noChangeShapeType="1"/>
          </p:cNvSpPr>
          <p:nvPr/>
        </p:nvSpPr>
        <p:spPr bwMode="auto">
          <a:xfrm>
            <a:off x="2057400" y="3048000"/>
            <a:ext cx="0" cy="762000"/>
          </a:xfrm>
          <a:prstGeom prst="line">
            <a:avLst/>
          </a:prstGeom>
          <a:noFill/>
          <a:ln w="9525">
            <a:solidFill>
              <a:schemeClr val="tx1"/>
            </a:solidFill>
            <a:round/>
            <a:headEnd/>
            <a:tailEnd/>
          </a:ln>
        </p:spPr>
        <p:txBody>
          <a:bodyPr/>
          <a:lstStyle/>
          <a:p>
            <a:endParaRPr lang="en-US"/>
          </a:p>
        </p:txBody>
      </p:sp>
      <p:sp>
        <p:nvSpPr>
          <p:cNvPr id="63497" name="Line 7"/>
          <p:cNvSpPr>
            <a:spLocks noChangeShapeType="1"/>
          </p:cNvSpPr>
          <p:nvPr/>
        </p:nvSpPr>
        <p:spPr bwMode="auto">
          <a:xfrm>
            <a:off x="5410200" y="3886200"/>
            <a:ext cx="0" cy="381000"/>
          </a:xfrm>
          <a:prstGeom prst="line">
            <a:avLst/>
          </a:prstGeom>
          <a:noFill/>
          <a:ln w="9525">
            <a:solidFill>
              <a:schemeClr val="tx1"/>
            </a:solidFill>
            <a:round/>
            <a:headEnd/>
            <a:tailEnd/>
          </a:ln>
        </p:spPr>
        <p:txBody>
          <a:bodyPr/>
          <a:lstStyle/>
          <a:p>
            <a:endParaRPr lang="en-US"/>
          </a:p>
        </p:txBody>
      </p:sp>
      <p:sp>
        <p:nvSpPr>
          <p:cNvPr id="63498" name="Text Box 8"/>
          <p:cNvSpPr txBox="1">
            <a:spLocks noChangeArrowheads="1"/>
          </p:cNvSpPr>
          <p:nvPr/>
        </p:nvSpPr>
        <p:spPr bwMode="auto">
          <a:xfrm>
            <a:off x="1828800" y="3810000"/>
            <a:ext cx="685800" cy="366713"/>
          </a:xfrm>
          <a:prstGeom prst="rect">
            <a:avLst/>
          </a:prstGeom>
          <a:noFill/>
          <a:ln w="9525">
            <a:noFill/>
            <a:miter lim="800000"/>
            <a:headEnd/>
            <a:tailEnd/>
          </a:ln>
        </p:spPr>
        <p:txBody>
          <a:bodyPr>
            <a:spAutoFit/>
          </a:bodyPr>
          <a:lstStyle/>
          <a:p>
            <a:pPr>
              <a:spcBef>
                <a:spcPct val="50000"/>
              </a:spcBef>
            </a:pPr>
            <a:r>
              <a:rPr lang="en-US">
                <a:latin typeface="Arial" charset="0"/>
              </a:rPr>
              <a:t>a</a:t>
            </a:r>
            <a:r>
              <a:rPr lang="en-US" sz="900">
                <a:latin typeface="Arial" charset="0"/>
              </a:rPr>
              <a:t>0</a:t>
            </a:r>
          </a:p>
        </p:txBody>
      </p:sp>
      <p:sp>
        <p:nvSpPr>
          <p:cNvPr id="63499" name="Text Box 9"/>
          <p:cNvSpPr txBox="1">
            <a:spLocks noChangeArrowheads="1"/>
          </p:cNvSpPr>
          <p:nvPr/>
        </p:nvSpPr>
        <p:spPr bwMode="auto">
          <a:xfrm>
            <a:off x="5181600" y="3429000"/>
            <a:ext cx="685800" cy="366713"/>
          </a:xfrm>
          <a:prstGeom prst="rect">
            <a:avLst/>
          </a:prstGeom>
          <a:noFill/>
          <a:ln w="9525">
            <a:noFill/>
            <a:miter lim="800000"/>
            <a:headEnd/>
            <a:tailEnd/>
          </a:ln>
        </p:spPr>
        <p:txBody>
          <a:bodyPr>
            <a:spAutoFit/>
          </a:bodyPr>
          <a:lstStyle/>
          <a:p>
            <a:pPr>
              <a:spcBef>
                <a:spcPct val="50000"/>
              </a:spcBef>
            </a:pPr>
            <a:r>
              <a:rPr lang="en-US">
                <a:latin typeface="Arial" charset="0"/>
              </a:rPr>
              <a:t>b</a:t>
            </a:r>
            <a:r>
              <a:rPr lang="en-US" sz="900">
                <a:latin typeface="Arial" charset="0"/>
              </a:rPr>
              <a:t>0</a:t>
            </a:r>
          </a:p>
        </p:txBody>
      </p:sp>
      <p:sp>
        <p:nvSpPr>
          <p:cNvPr id="23562" name="Text Box 10"/>
          <p:cNvSpPr txBox="1">
            <a:spLocks noChangeArrowheads="1"/>
          </p:cNvSpPr>
          <p:nvPr/>
        </p:nvSpPr>
        <p:spPr bwMode="auto">
          <a:xfrm>
            <a:off x="3505200" y="3886200"/>
            <a:ext cx="685800" cy="366713"/>
          </a:xfrm>
          <a:prstGeom prst="rect">
            <a:avLst/>
          </a:prstGeom>
          <a:noFill/>
          <a:ln w="9525">
            <a:noFill/>
            <a:miter lim="800000"/>
            <a:headEnd/>
            <a:tailEnd/>
          </a:ln>
        </p:spPr>
        <p:txBody>
          <a:bodyPr>
            <a:spAutoFit/>
          </a:bodyPr>
          <a:lstStyle/>
          <a:p>
            <a:pPr>
              <a:spcBef>
                <a:spcPct val="50000"/>
              </a:spcBef>
            </a:pPr>
            <a:r>
              <a:rPr lang="en-US">
                <a:latin typeface="Arial" charset="0"/>
              </a:rPr>
              <a:t>a</a:t>
            </a:r>
            <a:r>
              <a:rPr lang="en-US" sz="900">
                <a:latin typeface="Arial" charset="0"/>
              </a:rPr>
              <a:t>1</a:t>
            </a:r>
          </a:p>
        </p:txBody>
      </p:sp>
      <p:sp>
        <p:nvSpPr>
          <p:cNvPr id="23563" name="Line 11"/>
          <p:cNvSpPr>
            <a:spLocks noChangeShapeType="1"/>
          </p:cNvSpPr>
          <p:nvPr/>
        </p:nvSpPr>
        <p:spPr bwMode="auto">
          <a:xfrm>
            <a:off x="3810000" y="3657600"/>
            <a:ext cx="0" cy="228600"/>
          </a:xfrm>
          <a:prstGeom prst="line">
            <a:avLst/>
          </a:prstGeom>
          <a:noFill/>
          <a:ln w="9525">
            <a:solidFill>
              <a:schemeClr val="tx1"/>
            </a:solidFill>
            <a:round/>
            <a:headEnd/>
            <a:tailEnd/>
          </a:ln>
        </p:spPr>
        <p:txBody>
          <a:bodyPr/>
          <a:lstStyle/>
          <a:p>
            <a:endParaRPr lang="en-US"/>
          </a:p>
        </p:txBody>
      </p:sp>
      <p:sp>
        <p:nvSpPr>
          <p:cNvPr id="23565" name="Line 13"/>
          <p:cNvSpPr>
            <a:spLocks noChangeShapeType="1"/>
          </p:cNvSpPr>
          <p:nvPr/>
        </p:nvSpPr>
        <p:spPr bwMode="auto">
          <a:xfrm flipV="1">
            <a:off x="4572000" y="3733800"/>
            <a:ext cx="0" cy="152400"/>
          </a:xfrm>
          <a:prstGeom prst="line">
            <a:avLst/>
          </a:prstGeom>
          <a:noFill/>
          <a:ln w="9525">
            <a:solidFill>
              <a:schemeClr val="tx1"/>
            </a:solidFill>
            <a:round/>
            <a:headEnd/>
            <a:tailEnd/>
          </a:ln>
        </p:spPr>
        <p:txBody>
          <a:bodyPr/>
          <a:lstStyle/>
          <a:p>
            <a:endParaRPr lang="en-US"/>
          </a:p>
        </p:txBody>
      </p:sp>
      <p:sp>
        <p:nvSpPr>
          <p:cNvPr id="23566" name="Text Box 14"/>
          <p:cNvSpPr txBox="1">
            <a:spLocks noChangeArrowheads="1"/>
          </p:cNvSpPr>
          <p:nvPr/>
        </p:nvSpPr>
        <p:spPr bwMode="auto">
          <a:xfrm>
            <a:off x="4419600" y="3886200"/>
            <a:ext cx="457200" cy="366713"/>
          </a:xfrm>
          <a:prstGeom prst="rect">
            <a:avLst/>
          </a:prstGeom>
          <a:noFill/>
          <a:ln w="9525">
            <a:noFill/>
            <a:miter lim="800000"/>
            <a:headEnd/>
            <a:tailEnd/>
          </a:ln>
        </p:spPr>
        <p:txBody>
          <a:bodyPr>
            <a:spAutoFit/>
          </a:bodyPr>
          <a:lstStyle/>
          <a:p>
            <a:pPr>
              <a:spcBef>
                <a:spcPct val="50000"/>
              </a:spcBef>
            </a:pPr>
            <a:r>
              <a:rPr lang="en-US">
                <a:latin typeface="Arial" charset="0"/>
              </a:rPr>
              <a:t>a</a:t>
            </a:r>
            <a:r>
              <a:rPr lang="en-US" baseline="-25000">
                <a:latin typeface="Arial" charset="0"/>
              </a:rPr>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563"/>
                                        </p:tgtEl>
                                        <p:attrNameLst>
                                          <p:attrName>style.visibility</p:attrName>
                                        </p:attrNameLst>
                                      </p:cBhvr>
                                      <p:to>
                                        <p:strVal val="visible"/>
                                      </p:to>
                                    </p:set>
                                    <p:animEffect transition="in" filter="box(in)">
                                      <p:cBhvr>
                                        <p:cTn id="7" dur="500"/>
                                        <p:tgtEl>
                                          <p:spTgt spid="2356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3562"/>
                                        </p:tgtEl>
                                        <p:attrNameLst>
                                          <p:attrName>style.visibility</p:attrName>
                                        </p:attrNameLst>
                                      </p:cBhvr>
                                      <p:to>
                                        <p:strVal val="visible"/>
                                      </p:to>
                                    </p:set>
                                    <p:animEffect transition="in" filter="box(in)">
                                      <p:cBhvr>
                                        <p:cTn id="10" dur="500"/>
                                        <p:tgtEl>
                                          <p:spTgt spid="23562"/>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3565"/>
                                        </p:tgtEl>
                                        <p:attrNameLst>
                                          <p:attrName>style.visibility</p:attrName>
                                        </p:attrNameLst>
                                      </p:cBhvr>
                                      <p:to>
                                        <p:strVal val="visible"/>
                                      </p:to>
                                    </p:set>
                                    <p:animEffect transition="in" filter="box(in)">
                                      <p:cBhvr>
                                        <p:cTn id="15" dur="500"/>
                                        <p:tgtEl>
                                          <p:spTgt spid="23565"/>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3566"/>
                                        </p:tgtEl>
                                        <p:attrNameLst>
                                          <p:attrName>style.visibility</p:attrName>
                                        </p:attrNameLst>
                                      </p:cBhvr>
                                      <p:to>
                                        <p:strVal val="visible"/>
                                      </p:to>
                                    </p:set>
                                    <p:animEffect transition="in" filter="box(in)">
                                      <p:cBhvr>
                                        <p:cTn id="18" dur="500"/>
                                        <p:tgtEl>
                                          <p:spTgt spid="23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2" grpId="0"/>
      <p:bldP spid="23563" grpId="0" animBg="1"/>
      <p:bldP spid="23565" grpId="0" animBg="1"/>
      <p:bldP spid="2356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Date Placeholder 4"/>
          <p:cNvSpPr>
            <a:spLocks noGrp="1"/>
          </p:cNvSpPr>
          <p:nvPr>
            <p:ph type="dt" sz="quarter" idx="10"/>
          </p:nvPr>
        </p:nvSpPr>
        <p:spPr>
          <a:noFill/>
        </p:spPr>
        <p:txBody>
          <a:bodyPr/>
          <a:lstStyle/>
          <a:p>
            <a:r>
              <a:rPr lang="en-US" smtClean="0"/>
              <a:t>CISE301_Topic2</a:t>
            </a:r>
            <a:endParaRPr lang="en-US"/>
          </a:p>
        </p:txBody>
      </p:sp>
      <p:sp>
        <p:nvSpPr>
          <p:cNvPr id="1028" name="Footer Placeholder 5"/>
          <p:cNvSpPr>
            <a:spLocks noGrp="1"/>
          </p:cNvSpPr>
          <p:nvPr>
            <p:ph type="ftr" sz="quarter" idx="11"/>
          </p:nvPr>
        </p:nvSpPr>
        <p:spPr>
          <a:noFill/>
        </p:spPr>
        <p:txBody>
          <a:bodyPr/>
          <a:lstStyle/>
          <a:p>
            <a:r>
              <a:rPr lang="en-US" smtClean="0"/>
              <a:t>KFUPM</a:t>
            </a:r>
            <a:endParaRPr lang="en-US"/>
          </a:p>
        </p:txBody>
      </p:sp>
      <p:sp>
        <p:nvSpPr>
          <p:cNvPr id="1029" name="Slide Number Placeholder 6"/>
          <p:cNvSpPr>
            <a:spLocks noGrp="1"/>
          </p:cNvSpPr>
          <p:nvPr>
            <p:ph type="sldNum" sz="quarter" idx="12"/>
          </p:nvPr>
        </p:nvSpPr>
        <p:spPr>
          <a:noFill/>
        </p:spPr>
        <p:txBody>
          <a:bodyPr/>
          <a:lstStyle/>
          <a:p>
            <a:fld id="{359CFC1B-9E0E-4DD4-8A7F-9E0F781FFCF1}" type="slidenum">
              <a:rPr lang="ar-SA" smtClean="0"/>
              <a:pPr/>
              <a:t>3</a:t>
            </a:fld>
            <a:endParaRPr lang="en-US" smtClean="0"/>
          </a:p>
        </p:txBody>
      </p:sp>
      <p:sp>
        <p:nvSpPr>
          <p:cNvPr id="1030" name="Rectangle 2"/>
          <p:cNvSpPr>
            <a:spLocks noGrp="1" noChangeArrowheads="1"/>
          </p:cNvSpPr>
          <p:nvPr>
            <p:ph type="title"/>
          </p:nvPr>
        </p:nvSpPr>
        <p:spPr/>
        <p:txBody>
          <a:bodyPr/>
          <a:lstStyle/>
          <a:p>
            <a:pPr eaLnBrk="1" hangingPunct="1"/>
            <a:r>
              <a:rPr lang="en-US" smtClean="0"/>
              <a:t>Root Finding Problems</a:t>
            </a:r>
          </a:p>
        </p:txBody>
      </p:sp>
      <p:sp>
        <p:nvSpPr>
          <p:cNvPr id="1031" name="Rectangle 3"/>
          <p:cNvSpPr>
            <a:spLocks noGrp="1" noChangeArrowheads="1"/>
          </p:cNvSpPr>
          <p:nvPr>
            <p:ph type="body" sz="half" idx="1"/>
          </p:nvPr>
        </p:nvSpPr>
        <p:spPr>
          <a:xfrm>
            <a:off x="457200" y="1600200"/>
            <a:ext cx="8001000" cy="990600"/>
          </a:xfrm>
        </p:spPr>
        <p:txBody>
          <a:bodyPr/>
          <a:lstStyle/>
          <a:p>
            <a:pPr eaLnBrk="1" hangingPunct="1">
              <a:buFont typeface="Wingdings" pitchFamily="2" charset="2"/>
              <a:buNone/>
            </a:pPr>
            <a:r>
              <a:rPr lang="en-US" sz="2400" smtClean="0"/>
              <a:t>   Many problems in Science and Engineering are expressed as:</a:t>
            </a:r>
          </a:p>
        </p:txBody>
      </p:sp>
      <p:graphicFrame>
        <p:nvGraphicFramePr>
          <p:cNvPr id="1026" name="Object 4"/>
          <p:cNvGraphicFramePr>
            <a:graphicFrameLocks noGrp="1" noChangeAspect="1"/>
          </p:cNvGraphicFramePr>
          <p:nvPr>
            <p:ph sz="half" idx="2"/>
          </p:nvPr>
        </p:nvGraphicFramePr>
        <p:xfrm>
          <a:off x="992188" y="2835275"/>
          <a:ext cx="6778625" cy="1323975"/>
        </p:xfrm>
        <a:graphic>
          <a:graphicData uri="http://schemas.openxmlformats.org/presentationml/2006/ole">
            <mc:AlternateContent xmlns:mc="http://schemas.openxmlformats.org/markup-compatibility/2006">
              <mc:Choice xmlns:v="urn:schemas-microsoft-com:vml" Requires="v">
                <p:oleObj spid="_x0000_s1035" name="Equation" r:id="rId4" imgW="2209680" imgH="431640" progId="Equation.3">
                  <p:embed/>
                </p:oleObj>
              </mc:Choice>
              <mc:Fallback>
                <p:oleObj name="Equation" r:id="rId4" imgW="2209680" imgH="4316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2188" y="2835275"/>
                        <a:ext cx="6778625" cy="1323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2" name="Rectangle 5"/>
          <p:cNvSpPr>
            <a:spLocks noChangeArrowheads="1"/>
          </p:cNvSpPr>
          <p:nvPr/>
        </p:nvSpPr>
        <p:spPr bwMode="auto">
          <a:xfrm>
            <a:off x="381000" y="4800600"/>
            <a:ext cx="8001000" cy="1524000"/>
          </a:xfrm>
          <a:prstGeom prst="rect">
            <a:avLst/>
          </a:prstGeom>
          <a:noFill/>
          <a:ln w="9525">
            <a:noFill/>
            <a:miter lim="800000"/>
            <a:headEnd/>
            <a:tailEnd/>
          </a:ln>
        </p:spPr>
        <p:txBody>
          <a:bodyPr/>
          <a:lstStyle/>
          <a:p>
            <a:pPr marL="342900" indent="-342900">
              <a:spcBef>
                <a:spcPct val="20000"/>
              </a:spcBef>
              <a:buClr>
                <a:schemeClr val="bg2"/>
              </a:buClr>
              <a:buSzPct val="75000"/>
              <a:buFont typeface="Wingdings" pitchFamily="2" charset="2"/>
              <a:buNone/>
            </a:pPr>
            <a:r>
              <a:rPr lang="en-US" sz="2400"/>
              <a:t>   </a:t>
            </a:r>
            <a:r>
              <a:rPr lang="en-US" sz="2400">
                <a:solidFill>
                  <a:srgbClr val="FF0000"/>
                </a:solidFill>
              </a:rPr>
              <a:t>These problems are called root finding problems.</a:t>
            </a:r>
          </a:p>
          <a:p>
            <a:pPr marL="342900" indent="-342900">
              <a:spcBef>
                <a:spcPct val="20000"/>
              </a:spcBef>
              <a:buClr>
                <a:schemeClr val="bg2"/>
              </a:buClr>
              <a:buSzPct val="75000"/>
              <a:buFont typeface="Wingdings" pitchFamily="2" charset="2"/>
              <a:buNone/>
            </a:pPr>
            <a:r>
              <a:rPr lang="en-US" sz="2400"/>
              <a:t> </a:t>
            </a:r>
          </a:p>
        </p:txBody>
      </p:sp>
      <p:sp>
        <p:nvSpPr>
          <p:cNvPr id="1033" name="Rectangle 6"/>
          <p:cNvSpPr>
            <a:spLocks noChangeArrowheads="1"/>
          </p:cNvSpPr>
          <p:nvPr/>
        </p:nvSpPr>
        <p:spPr bwMode="auto">
          <a:xfrm>
            <a:off x="762000" y="2667000"/>
            <a:ext cx="7162800" cy="1676400"/>
          </a:xfrm>
          <a:prstGeom prst="rect">
            <a:avLst/>
          </a:prstGeom>
          <a:noFill/>
          <a:ln w="57150" cmpd="thinThick" algn="ctr">
            <a:solidFill>
              <a:srgbClr val="FF0000"/>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Date Placeholder 3"/>
          <p:cNvSpPr>
            <a:spLocks noGrp="1"/>
          </p:cNvSpPr>
          <p:nvPr>
            <p:ph type="dt" sz="quarter" idx="10"/>
          </p:nvPr>
        </p:nvSpPr>
        <p:spPr>
          <a:noFill/>
        </p:spPr>
        <p:txBody>
          <a:bodyPr/>
          <a:lstStyle/>
          <a:p>
            <a:r>
              <a:rPr lang="en-US" smtClean="0"/>
              <a:t>CISE301_Topic2</a:t>
            </a:r>
            <a:endParaRPr lang="en-US"/>
          </a:p>
        </p:txBody>
      </p:sp>
      <p:sp>
        <p:nvSpPr>
          <p:cNvPr id="64515" name="Footer Placeholder 4"/>
          <p:cNvSpPr>
            <a:spLocks noGrp="1"/>
          </p:cNvSpPr>
          <p:nvPr>
            <p:ph type="ftr" sz="quarter" idx="11"/>
          </p:nvPr>
        </p:nvSpPr>
        <p:spPr>
          <a:noFill/>
        </p:spPr>
        <p:txBody>
          <a:bodyPr/>
          <a:lstStyle/>
          <a:p>
            <a:r>
              <a:rPr lang="en-US" smtClean="0"/>
              <a:t>KFUPM</a:t>
            </a:r>
            <a:endParaRPr lang="en-US"/>
          </a:p>
        </p:txBody>
      </p:sp>
      <p:sp>
        <p:nvSpPr>
          <p:cNvPr id="64516" name="Slide Number Placeholder 5"/>
          <p:cNvSpPr>
            <a:spLocks noGrp="1"/>
          </p:cNvSpPr>
          <p:nvPr>
            <p:ph type="sldNum" sz="quarter" idx="12"/>
          </p:nvPr>
        </p:nvSpPr>
        <p:spPr>
          <a:noFill/>
        </p:spPr>
        <p:txBody>
          <a:bodyPr/>
          <a:lstStyle/>
          <a:p>
            <a:fld id="{FEB304C5-9619-441E-9618-F8C1D2CA7DCB}" type="slidenum">
              <a:rPr lang="ar-SA" smtClean="0"/>
              <a:pPr/>
              <a:t>30</a:t>
            </a:fld>
            <a:endParaRPr lang="en-US" smtClean="0"/>
          </a:p>
        </p:txBody>
      </p:sp>
      <p:sp>
        <p:nvSpPr>
          <p:cNvPr id="64517" name="Rectangle 2"/>
          <p:cNvSpPr>
            <a:spLocks noGrp="1" noChangeArrowheads="1"/>
          </p:cNvSpPr>
          <p:nvPr>
            <p:ph type="title"/>
          </p:nvPr>
        </p:nvSpPr>
        <p:spPr/>
        <p:txBody>
          <a:bodyPr/>
          <a:lstStyle/>
          <a:p>
            <a:pPr eaLnBrk="1" hangingPunct="1"/>
            <a:r>
              <a:rPr lang="en-US" smtClean="0"/>
              <a:t>Example</a:t>
            </a:r>
          </a:p>
        </p:txBody>
      </p:sp>
      <p:sp>
        <p:nvSpPr>
          <p:cNvPr id="64518" name="Line 3"/>
          <p:cNvSpPr>
            <a:spLocks noChangeShapeType="1"/>
          </p:cNvSpPr>
          <p:nvPr/>
        </p:nvSpPr>
        <p:spPr bwMode="auto">
          <a:xfrm>
            <a:off x="1371600" y="2514600"/>
            <a:ext cx="6324600" cy="0"/>
          </a:xfrm>
          <a:prstGeom prst="line">
            <a:avLst/>
          </a:prstGeom>
          <a:noFill/>
          <a:ln w="9525">
            <a:solidFill>
              <a:schemeClr val="tx1"/>
            </a:solidFill>
            <a:round/>
            <a:headEnd/>
            <a:tailEnd/>
          </a:ln>
        </p:spPr>
        <p:txBody>
          <a:bodyPr/>
          <a:lstStyle/>
          <a:p>
            <a:endParaRPr lang="en-US"/>
          </a:p>
        </p:txBody>
      </p:sp>
      <p:sp>
        <p:nvSpPr>
          <p:cNvPr id="64519" name="Text Box 4"/>
          <p:cNvSpPr txBox="1">
            <a:spLocks noChangeArrowheads="1"/>
          </p:cNvSpPr>
          <p:nvPr/>
        </p:nvSpPr>
        <p:spPr bwMode="auto">
          <a:xfrm>
            <a:off x="1295400" y="1905000"/>
            <a:ext cx="6477000" cy="366713"/>
          </a:xfrm>
          <a:prstGeom prst="rect">
            <a:avLst/>
          </a:prstGeom>
          <a:noFill/>
          <a:ln w="9525">
            <a:noFill/>
            <a:miter lim="800000"/>
            <a:headEnd/>
            <a:tailEnd/>
          </a:ln>
        </p:spPr>
        <p:txBody>
          <a:bodyPr>
            <a:spAutoFit/>
          </a:bodyPr>
          <a:lstStyle/>
          <a:p>
            <a:pPr>
              <a:spcBef>
                <a:spcPct val="50000"/>
              </a:spcBef>
            </a:pPr>
            <a:r>
              <a:rPr lang="en-US">
                <a:latin typeface="Arial" charset="0"/>
              </a:rPr>
              <a:t>+                                               +                                             -                                              </a:t>
            </a:r>
          </a:p>
        </p:txBody>
      </p:sp>
      <p:sp>
        <p:nvSpPr>
          <p:cNvPr id="64520" name="Oval 5"/>
          <p:cNvSpPr>
            <a:spLocks noChangeArrowheads="1"/>
          </p:cNvSpPr>
          <p:nvPr/>
        </p:nvSpPr>
        <p:spPr bwMode="auto">
          <a:xfrm flipH="1">
            <a:off x="4495800" y="2438400"/>
            <a:ext cx="762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4521" name="Oval 6"/>
          <p:cNvSpPr>
            <a:spLocks noChangeArrowheads="1"/>
          </p:cNvSpPr>
          <p:nvPr/>
        </p:nvSpPr>
        <p:spPr bwMode="auto">
          <a:xfrm flipH="1">
            <a:off x="1371600" y="2438400"/>
            <a:ext cx="762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4522" name="Oval 7"/>
          <p:cNvSpPr>
            <a:spLocks noChangeArrowheads="1"/>
          </p:cNvSpPr>
          <p:nvPr/>
        </p:nvSpPr>
        <p:spPr bwMode="auto">
          <a:xfrm flipH="1">
            <a:off x="7620000" y="2438400"/>
            <a:ext cx="762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4523" name="Line 8"/>
          <p:cNvSpPr>
            <a:spLocks noChangeShapeType="1"/>
          </p:cNvSpPr>
          <p:nvPr/>
        </p:nvSpPr>
        <p:spPr bwMode="auto">
          <a:xfrm>
            <a:off x="4572000" y="3886200"/>
            <a:ext cx="3200400" cy="0"/>
          </a:xfrm>
          <a:prstGeom prst="line">
            <a:avLst/>
          </a:prstGeom>
          <a:noFill/>
          <a:ln w="9525">
            <a:solidFill>
              <a:schemeClr val="tx1"/>
            </a:solidFill>
            <a:round/>
            <a:headEnd/>
            <a:tailEnd/>
          </a:ln>
        </p:spPr>
        <p:txBody>
          <a:bodyPr/>
          <a:lstStyle/>
          <a:p>
            <a:endParaRPr lang="en-US"/>
          </a:p>
        </p:txBody>
      </p:sp>
      <p:sp>
        <p:nvSpPr>
          <p:cNvPr id="64524" name="Text Box 9"/>
          <p:cNvSpPr txBox="1">
            <a:spLocks noChangeArrowheads="1"/>
          </p:cNvSpPr>
          <p:nvPr/>
        </p:nvSpPr>
        <p:spPr bwMode="auto">
          <a:xfrm>
            <a:off x="1371600" y="3276600"/>
            <a:ext cx="6477000" cy="366713"/>
          </a:xfrm>
          <a:prstGeom prst="rect">
            <a:avLst/>
          </a:prstGeom>
          <a:noFill/>
          <a:ln w="9525">
            <a:noFill/>
            <a:miter lim="800000"/>
            <a:headEnd/>
            <a:tailEnd/>
          </a:ln>
        </p:spPr>
        <p:txBody>
          <a:bodyPr>
            <a:spAutoFit/>
          </a:bodyPr>
          <a:lstStyle/>
          <a:p>
            <a:pPr>
              <a:spcBef>
                <a:spcPct val="50000"/>
              </a:spcBef>
            </a:pPr>
            <a:r>
              <a:rPr lang="en-US" dirty="0">
                <a:latin typeface="Arial" charset="0"/>
              </a:rPr>
              <a:t>                                                 +                      </a:t>
            </a:r>
            <a:r>
              <a:rPr lang="en-US" dirty="0" smtClean="0">
                <a:latin typeface="Arial" charset="0"/>
              </a:rPr>
              <a:t>+                      </a:t>
            </a:r>
            <a:r>
              <a:rPr lang="en-US" dirty="0">
                <a:latin typeface="Arial" charset="0"/>
              </a:rPr>
              <a:t>-                                              </a:t>
            </a:r>
          </a:p>
        </p:txBody>
      </p:sp>
      <p:sp>
        <p:nvSpPr>
          <p:cNvPr id="64525" name="Oval 10"/>
          <p:cNvSpPr>
            <a:spLocks noChangeArrowheads="1"/>
          </p:cNvSpPr>
          <p:nvPr/>
        </p:nvSpPr>
        <p:spPr bwMode="auto">
          <a:xfrm flipH="1">
            <a:off x="4572000" y="3810000"/>
            <a:ext cx="762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4526" name="Oval 11"/>
          <p:cNvSpPr>
            <a:spLocks noChangeArrowheads="1"/>
          </p:cNvSpPr>
          <p:nvPr/>
        </p:nvSpPr>
        <p:spPr bwMode="auto">
          <a:xfrm flipH="1">
            <a:off x="7696200" y="3810000"/>
            <a:ext cx="762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4527" name="Oval 12"/>
          <p:cNvSpPr>
            <a:spLocks noChangeArrowheads="1"/>
          </p:cNvSpPr>
          <p:nvPr/>
        </p:nvSpPr>
        <p:spPr bwMode="auto">
          <a:xfrm flipH="1">
            <a:off x="6096000" y="3810000"/>
            <a:ext cx="762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4528" name="Line 13"/>
          <p:cNvSpPr>
            <a:spLocks noChangeShapeType="1"/>
          </p:cNvSpPr>
          <p:nvPr/>
        </p:nvSpPr>
        <p:spPr bwMode="auto">
          <a:xfrm>
            <a:off x="6172200" y="5334000"/>
            <a:ext cx="1600200" cy="0"/>
          </a:xfrm>
          <a:prstGeom prst="line">
            <a:avLst/>
          </a:prstGeom>
          <a:noFill/>
          <a:ln w="9525">
            <a:solidFill>
              <a:schemeClr val="tx1"/>
            </a:solidFill>
            <a:round/>
            <a:headEnd/>
            <a:tailEnd/>
          </a:ln>
        </p:spPr>
        <p:txBody>
          <a:bodyPr/>
          <a:lstStyle/>
          <a:p>
            <a:endParaRPr lang="en-US"/>
          </a:p>
        </p:txBody>
      </p:sp>
      <p:sp>
        <p:nvSpPr>
          <p:cNvPr id="64529" name="Text Box 14"/>
          <p:cNvSpPr txBox="1">
            <a:spLocks noChangeArrowheads="1"/>
          </p:cNvSpPr>
          <p:nvPr/>
        </p:nvSpPr>
        <p:spPr bwMode="auto">
          <a:xfrm>
            <a:off x="3733800" y="4724400"/>
            <a:ext cx="4419600" cy="366713"/>
          </a:xfrm>
          <a:prstGeom prst="rect">
            <a:avLst/>
          </a:prstGeom>
          <a:noFill/>
          <a:ln w="9525">
            <a:noFill/>
            <a:miter lim="800000"/>
            <a:headEnd/>
            <a:tailEnd/>
          </a:ln>
        </p:spPr>
        <p:txBody>
          <a:bodyPr wrap="square">
            <a:spAutoFit/>
          </a:bodyPr>
          <a:lstStyle/>
          <a:p>
            <a:pPr>
              <a:spcBef>
                <a:spcPct val="50000"/>
              </a:spcBef>
            </a:pPr>
            <a:r>
              <a:rPr lang="en-US" dirty="0">
                <a:latin typeface="Arial" charset="0"/>
              </a:rPr>
              <a:t>                                   +           </a:t>
            </a:r>
            <a:r>
              <a:rPr lang="en-US" dirty="0" smtClean="0">
                <a:latin typeface="Arial" charset="0"/>
              </a:rPr>
              <a:t>-            </a:t>
            </a:r>
            <a:r>
              <a:rPr lang="en-US" dirty="0">
                <a:latin typeface="Arial" charset="0"/>
              </a:rPr>
              <a:t>-</a:t>
            </a:r>
          </a:p>
        </p:txBody>
      </p:sp>
      <p:sp>
        <p:nvSpPr>
          <p:cNvPr id="64530" name="Oval 15"/>
          <p:cNvSpPr>
            <a:spLocks noChangeArrowheads="1"/>
          </p:cNvSpPr>
          <p:nvPr/>
        </p:nvSpPr>
        <p:spPr bwMode="auto">
          <a:xfrm flipH="1">
            <a:off x="6858000" y="5257800"/>
            <a:ext cx="762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4531" name="Oval 16"/>
          <p:cNvSpPr>
            <a:spLocks noChangeArrowheads="1"/>
          </p:cNvSpPr>
          <p:nvPr/>
        </p:nvSpPr>
        <p:spPr bwMode="auto">
          <a:xfrm flipH="1">
            <a:off x="7696200" y="5257800"/>
            <a:ext cx="762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4532" name="Oval 17"/>
          <p:cNvSpPr>
            <a:spLocks noChangeArrowheads="1"/>
          </p:cNvSpPr>
          <p:nvPr/>
        </p:nvSpPr>
        <p:spPr bwMode="auto">
          <a:xfrm flipH="1">
            <a:off x="6096000" y="5257800"/>
            <a:ext cx="762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4533" name="Line 18"/>
          <p:cNvSpPr>
            <a:spLocks noChangeShapeType="1"/>
          </p:cNvSpPr>
          <p:nvPr/>
        </p:nvSpPr>
        <p:spPr bwMode="auto">
          <a:xfrm flipV="1">
            <a:off x="6096000" y="2667000"/>
            <a:ext cx="0" cy="533400"/>
          </a:xfrm>
          <a:prstGeom prst="line">
            <a:avLst/>
          </a:prstGeom>
          <a:noFill/>
          <a:ln w="127000">
            <a:solidFill>
              <a:srgbClr val="FF0000"/>
            </a:solidFill>
            <a:round/>
            <a:headEnd/>
            <a:tailEnd type="triangle" w="med" len="med"/>
          </a:ln>
        </p:spPr>
        <p:txBody>
          <a:bodyPr/>
          <a:lstStyle/>
          <a:p>
            <a:endParaRPr lang="en-US"/>
          </a:p>
        </p:txBody>
      </p:sp>
      <p:sp>
        <p:nvSpPr>
          <p:cNvPr id="64534" name="Line 19"/>
          <p:cNvSpPr>
            <a:spLocks noChangeShapeType="1"/>
          </p:cNvSpPr>
          <p:nvPr/>
        </p:nvSpPr>
        <p:spPr bwMode="auto">
          <a:xfrm flipV="1">
            <a:off x="6934200" y="3962400"/>
            <a:ext cx="0" cy="533400"/>
          </a:xfrm>
          <a:prstGeom prst="line">
            <a:avLst/>
          </a:prstGeom>
          <a:noFill/>
          <a:ln w="127000">
            <a:solidFill>
              <a:srgbClr val="FF0000"/>
            </a:solidFill>
            <a:round/>
            <a:headEnd/>
            <a:tailEnd type="triangle" w="med" len="med"/>
          </a:ln>
        </p:spPr>
        <p:txBody>
          <a:bodyPr/>
          <a:lstStyle/>
          <a:p>
            <a:endParaRPr lang="en-US"/>
          </a:p>
        </p:txBody>
      </p:sp>
      <p:sp>
        <p:nvSpPr>
          <p:cNvPr id="64535" name="Line 20"/>
          <p:cNvSpPr>
            <a:spLocks noChangeShapeType="1"/>
          </p:cNvSpPr>
          <p:nvPr/>
        </p:nvSpPr>
        <p:spPr bwMode="auto">
          <a:xfrm flipV="1">
            <a:off x="6477000" y="5410200"/>
            <a:ext cx="0" cy="533400"/>
          </a:xfrm>
          <a:prstGeom prst="line">
            <a:avLst/>
          </a:prstGeom>
          <a:noFill/>
          <a:ln w="127000">
            <a:solidFill>
              <a:srgbClr val="FF0000"/>
            </a:solidFill>
            <a:round/>
            <a:headEnd/>
            <a:tailEnd type="triangle" w="med" len="med"/>
          </a:ln>
        </p:spPr>
        <p:txBody>
          <a:bodyPr/>
          <a:lstStyle/>
          <a:p>
            <a:endParaRPr lang="en-US"/>
          </a:p>
        </p:txBody>
      </p:sp>
      <p:sp>
        <p:nvSpPr>
          <p:cNvPr id="64536" name="Rectangle 21"/>
          <p:cNvSpPr>
            <a:spLocks noChangeArrowheads="1"/>
          </p:cNvSpPr>
          <p:nvPr/>
        </p:nvSpPr>
        <p:spPr bwMode="auto">
          <a:xfrm>
            <a:off x="4572000" y="2438400"/>
            <a:ext cx="3048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64537" name="Rectangle 22"/>
          <p:cNvSpPr>
            <a:spLocks noChangeArrowheads="1"/>
          </p:cNvSpPr>
          <p:nvPr/>
        </p:nvSpPr>
        <p:spPr bwMode="auto">
          <a:xfrm>
            <a:off x="6172200" y="3810000"/>
            <a:ext cx="1524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64538" name="Rectangle 23"/>
          <p:cNvSpPr>
            <a:spLocks noChangeArrowheads="1"/>
          </p:cNvSpPr>
          <p:nvPr/>
        </p:nvSpPr>
        <p:spPr bwMode="auto">
          <a:xfrm>
            <a:off x="6172200" y="5257800"/>
            <a:ext cx="6858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Date Placeholder 3"/>
          <p:cNvSpPr>
            <a:spLocks noGrp="1"/>
          </p:cNvSpPr>
          <p:nvPr>
            <p:ph type="dt" sz="quarter" idx="10"/>
          </p:nvPr>
        </p:nvSpPr>
        <p:spPr>
          <a:noFill/>
        </p:spPr>
        <p:txBody>
          <a:bodyPr/>
          <a:lstStyle/>
          <a:p>
            <a:r>
              <a:rPr lang="en-US" smtClean="0"/>
              <a:t>CISE301_Topic2</a:t>
            </a:r>
            <a:endParaRPr lang="en-US"/>
          </a:p>
        </p:txBody>
      </p:sp>
      <p:sp>
        <p:nvSpPr>
          <p:cNvPr id="65539" name="Footer Placeholder 4"/>
          <p:cNvSpPr>
            <a:spLocks noGrp="1"/>
          </p:cNvSpPr>
          <p:nvPr>
            <p:ph type="ftr" sz="quarter" idx="11"/>
          </p:nvPr>
        </p:nvSpPr>
        <p:spPr>
          <a:noFill/>
        </p:spPr>
        <p:txBody>
          <a:bodyPr/>
          <a:lstStyle/>
          <a:p>
            <a:r>
              <a:rPr lang="en-US" smtClean="0"/>
              <a:t>KFUPM</a:t>
            </a:r>
            <a:endParaRPr lang="en-US"/>
          </a:p>
        </p:txBody>
      </p:sp>
      <p:sp>
        <p:nvSpPr>
          <p:cNvPr id="65540" name="Slide Number Placeholder 5"/>
          <p:cNvSpPr>
            <a:spLocks noGrp="1"/>
          </p:cNvSpPr>
          <p:nvPr>
            <p:ph type="sldNum" sz="quarter" idx="12"/>
          </p:nvPr>
        </p:nvSpPr>
        <p:spPr>
          <a:noFill/>
        </p:spPr>
        <p:txBody>
          <a:bodyPr/>
          <a:lstStyle/>
          <a:p>
            <a:fld id="{0CB9ACD4-8636-4478-AAFF-DFA686244F86}" type="slidenum">
              <a:rPr lang="ar-SA" smtClean="0"/>
              <a:pPr/>
              <a:t>31</a:t>
            </a:fld>
            <a:endParaRPr lang="en-US" smtClean="0"/>
          </a:p>
        </p:txBody>
      </p:sp>
      <p:sp>
        <p:nvSpPr>
          <p:cNvPr id="65541" name="Rectangle 2"/>
          <p:cNvSpPr>
            <a:spLocks noGrp="1" noChangeArrowheads="1"/>
          </p:cNvSpPr>
          <p:nvPr>
            <p:ph type="title"/>
          </p:nvPr>
        </p:nvSpPr>
        <p:spPr/>
        <p:txBody>
          <a:bodyPr/>
          <a:lstStyle/>
          <a:p>
            <a:pPr eaLnBrk="1" hangingPunct="1"/>
            <a:r>
              <a:rPr lang="en-US" smtClean="0"/>
              <a:t>Flow Chart of Bisection Method</a:t>
            </a:r>
          </a:p>
        </p:txBody>
      </p:sp>
      <p:sp>
        <p:nvSpPr>
          <p:cNvPr id="172035" name="Text Box 3"/>
          <p:cNvSpPr txBox="1">
            <a:spLocks noChangeArrowheads="1"/>
          </p:cNvSpPr>
          <p:nvPr/>
        </p:nvSpPr>
        <p:spPr bwMode="auto">
          <a:xfrm>
            <a:off x="1905000" y="1676400"/>
            <a:ext cx="2590800" cy="385763"/>
          </a:xfrm>
          <a:prstGeom prst="rect">
            <a:avLst/>
          </a:prstGeom>
          <a:solidFill>
            <a:schemeClr val="accent1"/>
          </a:solidFill>
          <a:ln w="19050">
            <a:solidFill>
              <a:srgbClr val="0000FF"/>
            </a:solidFill>
            <a:miter lim="800000"/>
            <a:headEnd/>
            <a:tailEnd/>
          </a:ln>
        </p:spPr>
        <p:txBody>
          <a:bodyPr>
            <a:spAutoFit/>
          </a:bodyPr>
          <a:lstStyle/>
          <a:p>
            <a:pPr algn="ctr">
              <a:spcBef>
                <a:spcPct val="50000"/>
              </a:spcBef>
            </a:pPr>
            <a:r>
              <a:rPr lang="en-US">
                <a:latin typeface="Arial" charset="0"/>
              </a:rPr>
              <a:t>Start: Given  a,b  and </a:t>
            </a:r>
            <a:r>
              <a:rPr lang="el-GR">
                <a:latin typeface="Arial" charset="0"/>
              </a:rPr>
              <a:t>ε</a:t>
            </a:r>
            <a:endParaRPr lang="en-US">
              <a:latin typeface="Arial" charset="0"/>
            </a:endParaRPr>
          </a:p>
        </p:txBody>
      </p:sp>
      <p:sp>
        <p:nvSpPr>
          <p:cNvPr id="172036" name="Rectangle 4"/>
          <p:cNvSpPr>
            <a:spLocks noChangeArrowheads="1"/>
          </p:cNvSpPr>
          <p:nvPr/>
        </p:nvSpPr>
        <p:spPr bwMode="auto">
          <a:xfrm>
            <a:off x="1981200" y="2362200"/>
            <a:ext cx="2438400" cy="385763"/>
          </a:xfrm>
          <a:prstGeom prst="rect">
            <a:avLst/>
          </a:prstGeom>
          <a:noFill/>
          <a:ln w="19050">
            <a:solidFill>
              <a:srgbClr val="0000FF"/>
            </a:solidFill>
            <a:miter lim="800000"/>
            <a:headEnd/>
            <a:tailEnd/>
          </a:ln>
        </p:spPr>
        <p:txBody>
          <a:bodyPr>
            <a:spAutoFit/>
          </a:bodyPr>
          <a:lstStyle/>
          <a:p>
            <a:pPr algn="ctr">
              <a:spcBef>
                <a:spcPct val="50000"/>
              </a:spcBef>
            </a:pPr>
            <a:r>
              <a:rPr lang="en-US">
                <a:latin typeface="Arial" charset="0"/>
              </a:rPr>
              <a:t> u = f(a) ; v = f(b) </a:t>
            </a:r>
          </a:p>
        </p:txBody>
      </p:sp>
      <p:sp>
        <p:nvSpPr>
          <p:cNvPr id="172037" name="Line 5"/>
          <p:cNvSpPr>
            <a:spLocks noChangeShapeType="1"/>
          </p:cNvSpPr>
          <p:nvPr/>
        </p:nvSpPr>
        <p:spPr bwMode="auto">
          <a:xfrm>
            <a:off x="3200400" y="2057400"/>
            <a:ext cx="0" cy="304800"/>
          </a:xfrm>
          <a:prstGeom prst="line">
            <a:avLst/>
          </a:prstGeom>
          <a:noFill/>
          <a:ln w="28575">
            <a:solidFill>
              <a:schemeClr val="tx1"/>
            </a:solidFill>
            <a:round/>
            <a:headEnd/>
            <a:tailEnd type="triangle" w="med" len="med"/>
          </a:ln>
        </p:spPr>
        <p:txBody>
          <a:bodyPr/>
          <a:lstStyle/>
          <a:p>
            <a:endParaRPr lang="en-US"/>
          </a:p>
        </p:txBody>
      </p:sp>
      <p:sp>
        <p:nvSpPr>
          <p:cNvPr id="172038" name="Rectangle 6"/>
          <p:cNvSpPr>
            <a:spLocks noChangeArrowheads="1"/>
          </p:cNvSpPr>
          <p:nvPr/>
        </p:nvSpPr>
        <p:spPr bwMode="auto">
          <a:xfrm>
            <a:off x="1981200" y="3048000"/>
            <a:ext cx="2438400" cy="385763"/>
          </a:xfrm>
          <a:prstGeom prst="rect">
            <a:avLst/>
          </a:prstGeom>
          <a:noFill/>
          <a:ln w="19050">
            <a:solidFill>
              <a:srgbClr val="0000FF"/>
            </a:solidFill>
            <a:miter lim="800000"/>
            <a:headEnd/>
            <a:tailEnd/>
          </a:ln>
        </p:spPr>
        <p:txBody>
          <a:bodyPr>
            <a:spAutoFit/>
          </a:bodyPr>
          <a:lstStyle/>
          <a:p>
            <a:pPr algn="ctr">
              <a:spcBef>
                <a:spcPct val="50000"/>
              </a:spcBef>
            </a:pPr>
            <a:r>
              <a:rPr lang="en-US">
                <a:latin typeface="Arial" charset="0"/>
              </a:rPr>
              <a:t>c = (a+b) /2 ; w = f(c)</a:t>
            </a:r>
          </a:p>
        </p:txBody>
      </p:sp>
      <p:sp>
        <p:nvSpPr>
          <p:cNvPr id="172039" name="AutoShape 7"/>
          <p:cNvSpPr>
            <a:spLocks noChangeArrowheads="1"/>
          </p:cNvSpPr>
          <p:nvPr/>
        </p:nvSpPr>
        <p:spPr bwMode="auto">
          <a:xfrm rot="2265181">
            <a:off x="5791200" y="3657600"/>
            <a:ext cx="1120775" cy="1066800"/>
          </a:xfrm>
          <a:prstGeom prst="parallelogram">
            <a:avLst>
              <a:gd name="adj" fmla="val 12179"/>
            </a:avLst>
          </a:prstGeom>
          <a:solidFill>
            <a:srgbClr val="3366FF">
              <a:alpha val="52156"/>
            </a:srgbClr>
          </a:solidFill>
          <a:ln w="28575">
            <a:solidFill>
              <a:srgbClr val="3366FF"/>
            </a:solidFill>
            <a:miter lim="800000"/>
            <a:headEnd/>
            <a:tailEnd/>
          </a:ln>
        </p:spPr>
        <p:txBody>
          <a:bodyPr wrap="none" anchor="ctr"/>
          <a:lstStyle/>
          <a:p>
            <a:endParaRPr lang="en-US"/>
          </a:p>
        </p:txBody>
      </p:sp>
      <p:sp>
        <p:nvSpPr>
          <p:cNvPr id="172040" name="Line 8"/>
          <p:cNvSpPr>
            <a:spLocks noChangeShapeType="1"/>
          </p:cNvSpPr>
          <p:nvPr/>
        </p:nvSpPr>
        <p:spPr bwMode="auto">
          <a:xfrm>
            <a:off x="3200400" y="2743200"/>
            <a:ext cx="0" cy="304800"/>
          </a:xfrm>
          <a:prstGeom prst="line">
            <a:avLst/>
          </a:prstGeom>
          <a:noFill/>
          <a:ln w="28575">
            <a:solidFill>
              <a:schemeClr val="tx1"/>
            </a:solidFill>
            <a:round/>
            <a:headEnd/>
            <a:tailEnd type="triangle" w="med" len="med"/>
          </a:ln>
        </p:spPr>
        <p:txBody>
          <a:bodyPr/>
          <a:lstStyle/>
          <a:p>
            <a:endParaRPr lang="en-US"/>
          </a:p>
        </p:txBody>
      </p:sp>
      <p:sp>
        <p:nvSpPr>
          <p:cNvPr id="172041" name="Line 9"/>
          <p:cNvSpPr>
            <a:spLocks noChangeShapeType="1"/>
          </p:cNvSpPr>
          <p:nvPr/>
        </p:nvSpPr>
        <p:spPr bwMode="auto">
          <a:xfrm>
            <a:off x="3200400" y="3429000"/>
            <a:ext cx="0" cy="304800"/>
          </a:xfrm>
          <a:prstGeom prst="line">
            <a:avLst/>
          </a:prstGeom>
          <a:noFill/>
          <a:ln w="28575">
            <a:solidFill>
              <a:schemeClr val="tx1"/>
            </a:solidFill>
            <a:round/>
            <a:headEnd/>
            <a:tailEnd type="triangle" w="med" len="med"/>
          </a:ln>
        </p:spPr>
        <p:txBody>
          <a:bodyPr/>
          <a:lstStyle/>
          <a:p>
            <a:endParaRPr lang="en-US"/>
          </a:p>
        </p:txBody>
      </p:sp>
      <p:sp>
        <p:nvSpPr>
          <p:cNvPr id="172042" name="Text Box 10"/>
          <p:cNvSpPr txBox="1">
            <a:spLocks noChangeArrowheads="1"/>
          </p:cNvSpPr>
          <p:nvPr/>
        </p:nvSpPr>
        <p:spPr bwMode="auto">
          <a:xfrm>
            <a:off x="2743200" y="3886200"/>
            <a:ext cx="914400" cy="779463"/>
          </a:xfrm>
          <a:prstGeom prst="rect">
            <a:avLst/>
          </a:prstGeom>
          <a:noFill/>
          <a:ln w="9525">
            <a:noFill/>
            <a:miter lim="800000"/>
            <a:headEnd/>
            <a:tailEnd/>
          </a:ln>
        </p:spPr>
        <p:txBody>
          <a:bodyPr>
            <a:spAutoFit/>
          </a:bodyPr>
          <a:lstStyle/>
          <a:p>
            <a:pPr algn="ctr">
              <a:spcBef>
                <a:spcPct val="50000"/>
              </a:spcBef>
            </a:pPr>
            <a:r>
              <a:rPr lang="en-US">
                <a:latin typeface="Arial" charset="0"/>
              </a:rPr>
              <a:t>is </a:t>
            </a:r>
          </a:p>
          <a:p>
            <a:pPr algn="ctr">
              <a:spcBef>
                <a:spcPct val="50000"/>
              </a:spcBef>
            </a:pPr>
            <a:r>
              <a:rPr lang="en-US">
                <a:latin typeface="Arial" charset="0"/>
              </a:rPr>
              <a:t>u w &lt;0</a:t>
            </a:r>
          </a:p>
        </p:txBody>
      </p:sp>
      <p:sp>
        <p:nvSpPr>
          <p:cNvPr id="172043" name="Rectangle 11"/>
          <p:cNvSpPr>
            <a:spLocks noChangeArrowheads="1"/>
          </p:cNvSpPr>
          <p:nvPr/>
        </p:nvSpPr>
        <p:spPr bwMode="auto">
          <a:xfrm>
            <a:off x="3886200" y="4876800"/>
            <a:ext cx="1676400" cy="385763"/>
          </a:xfrm>
          <a:prstGeom prst="rect">
            <a:avLst/>
          </a:prstGeom>
          <a:solidFill>
            <a:srgbClr val="993366">
              <a:alpha val="49019"/>
            </a:srgbClr>
          </a:solidFill>
          <a:ln w="19050">
            <a:solidFill>
              <a:srgbClr val="0000FF"/>
            </a:solidFill>
            <a:miter lim="800000"/>
            <a:headEnd/>
            <a:tailEnd/>
          </a:ln>
        </p:spPr>
        <p:txBody>
          <a:bodyPr>
            <a:spAutoFit/>
          </a:bodyPr>
          <a:lstStyle/>
          <a:p>
            <a:pPr algn="ctr">
              <a:spcBef>
                <a:spcPct val="50000"/>
              </a:spcBef>
            </a:pPr>
            <a:r>
              <a:rPr lang="en-US">
                <a:latin typeface="Arial" charset="0"/>
              </a:rPr>
              <a:t>a=c; u= w</a:t>
            </a:r>
          </a:p>
        </p:txBody>
      </p:sp>
      <p:sp>
        <p:nvSpPr>
          <p:cNvPr id="172044" name="Rectangle 12"/>
          <p:cNvSpPr>
            <a:spLocks noChangeArrowheads="1"/>
          </p:cNvSpPr>
          <p:nvPr/>
        </p:nvSpPr>
        <p:spPr bwMode="auto">
          <a:xfrm>
            <a:off x="914400" y="4876800"/>
            <a:ext cx="1676400" cy="385763"/>
          </a:xfrm>
          <a:prstGeom prst="rect">
            <a:avLst/>
          </a:prstGeom>
          <a:solidFill>
            <a:srgbClr val="008000">
              <a:alpha val="81960"/>
            </a:srgbClr>
          </a:solidFill>
          <a:ln w="19050">
            <a:solidFill>
              <a:srgbClr val="0000FF"/>
            </a:solidFill>
            <a:miter lim="800000"/>
            <a:headEnd/>
            <a:tailEnd/>
          </a:ln>
        </p:spPr>
        <p:txBody>
          <a:bodyPr>
            <a:spAutoFit/>
          </a:bodyPr>
          <a:lstStyle/>
          <a:p>
            <a:pPr algn="ctr">
              <a:spcBef>
                <a:spcPct val="50000"/>
              </a:spcBef>
            </a:pPr>
            <a:r>
              <a:rPr lang="en-US">
                <a:latin typeface="Arial" charset="0"/>
              </a:rPr>
              <a:t>b=c; v= w</a:t>
            </a:r>
          </a:p>
        </p:txBody>
      </p:sp>
      <p:sp>
        <p:nvSpPr>
          <p:cNvPr id="172045" name="Line 13"/>
          <p:cNvSpPr>
            <a:spLocks noChangeShapeType="1"/>
          </p:cNvSpPr>
          <p:nvPr/>
        </p:nvSpPr>
        <p:spPr bwMode="auto">
          <a:xfrm>
            <a:off x="3962400" y="4343400"/>
            <a:ext cx="990600" cy="0"/>
          </a:xfrm>
          <a:prstGeom prst="line">
            <a:avLst/>
          </a:prstGeom>
          <a:noFill/>
          <a:ln w="28575">
            <a:solidFill>
              <a:srgbClr val="993366"/>
            </a:solidFill>
            <a:round/>
            <a:headEnd/>
            <a:tailEnd/>
          </a:ln>
        </p:spPr>
        <p:txBody>
          <a:bodyPr/>
          <a:lstStyle/>
          <a:p>
            <a:endParaRPr lang="en-US"/>
          </a:p>
        </p:txBody>
      </p:sp>
      <p:sp>
        <p:nvSpPr>
          <p:cNvPr id="172046" name="Line 14"/>
          <p:cNvSpPr>
            <a:spLocks noChangeShapeType="1"/>
          </p:cNvSpPr>
          <p:nvPr/>
        </p:nvSpPr>
        <p:spPr bwMode="auto">
          <a:xfrm>
            <a:off x="4953000" y="4343400"/>
            <a:ext cx="0" cy="533400"/>
          </a:xfrm>
          <a:prstGeom prst="line">
            <a:avLst/>
          </a:prstGeom>
          <a:noFill/>
          <a:ln w="28575">
            <a:solidFill>
              <a:srgbClr val="993366"/>
            </a:solidFill>
            <a:round/>
            <a:headEnd/>
            <a:tailEnd type="triangle" w="med" len="med"/>
          </a:ln>
        </p:spPr>
        <p:txBody>
          <a:bodyPr/>
          <a:lstStyle/>
          <a:p>
            <a:endParaRPr lang="en-US"/>
          </a:p>
        </p:txBody>
      </p:sp>
      <p:sp>
        <p:nvSpPr>
          <p:cNvPr id="172047" name="Line 15"/>
          <p:cNvSpPr>
            <a:spLocks noChangeShapeType="1"/>
          </p:cNvSpPr>
          <p:nvPr/>
        </p:nvSpPr>
        <p:spPr bwMode="auto">
          <a:xfrm flipH="1">
            <a:off x="1676400" y="4495800"/>
            <a:ext cx="762000" cy="0"/>
          </a:xfrm>
          <a:prstGeom prst="line">
            <a:avLst/>
          </a:prstGeom>
          <a:noFill/>
          <a:ln w="28575">
            <a:solidFill>
              <a:schemeClr val="hlink"/>
            </a:solidFill>
            <a:round/>
            <a:headEnd/>
            <a:tailEnd/>
          </a:ln>
        </p:spPr>
        <p:txBody>
          <a:bodyPr/>
          <a:lstStyle/>
          <a:p>
            <a:endParaRPr lang="en-US"/>
          </a:p>
        </p:txBody>
      </p:sp>
      <p:sp>
        <p:nvSpPr>
          <p:cNvPr id="172048" name="Line 16"/>
          <p:cNvSpPr>
            <a:spLocks noChangeShapeType="1"/>
          </p:cNvSpPr>
          <p:nvPr/>
        </p:nvSpPr>
        <p:spPr bwMode="auto">
          <a:xfrm>
            <a:off x="1676400" y="4495800"/>
            <a:ext cx="0" cy="381000"/>
          </a:xfrm>
          <a:prstGeom prst="line">
            <a:avLst/>
          </a:prstGeom>
          <a:noFill/>
          <a:ln w="28575">
            <a:solidFill>
              <a:srgbClr val="008080"/>
            </a:solidFill>
            <a:round/>
            <a:headEnd/>
            <a:tailEnd type="triangle" w="med" len="med"/>
          </a:ln>
        </p:spPr>
        <p:txBody>
          <a:bodyPr/>
          <a:lstStyle/>
          <a:p>
            <a:endParaRPr lang="en-US"/>
          </a:p>
        </p:txBody>
      </p:sp>
      <p:sp>
        <p:nvSpPr>
          <p:cNvPr id="172049" name="Line 17"/>
          <p:cNvSpPr>
            <a:spLocks noChangeShapeType="1"/>
          </p:cNvSpPr>
          <p:nvPr/>
        </p:nvSpPr>
        <p:spPr bwMode="auto">
          <a:xfrm>
            <a:off x="1676400" y="5638800"/>
            <a:ext cx="3276600" cy="0"/>
          </a:xfrm>
          <a:prstGeom prst="line">
            <a:avLst/>
          </a:prstGeom>
          <a:noFill/>
          <a:ln w="38100">
            <a:solidFill>
              <a:schemeClr val="tx1"/>
            </a:solidFill>
            <a:round/>
            <a:headEnd/>
            <a:tailEnd/>
          </a:ln>
        </p:spPr>
        <p:txBody>
          <a:bodyPr/>
          <a:lstStyle/>
          <a:p>
            <a:endParaRPr lang="en-US"/>
          </a:p>
        </p:txBody>
      </p:sp>
      <p:sp>
        <p:nvSpPr>
          <p:cNvPr id="172050" name="Line 18"/>
          <p:cNvSpPr>
            <a:spLocks noChangeShapeType="1"/>
          </p:cNvSpPr>
          <p:nvPr/>
        </p:nvSpPr>
        <p:spPr bwMode="auto">
          <a:xfrm>
            <a:off x="1676400" y="5257800"/>
            <a:ext cx="0" cy="381000"/>
          </a:xfrm>
          <a:prstGeom prst="line">
            <a:avLst/>
          </a:prstGeom>
          <a:noFill/>
          <a:ln w="28575">
            <a:solidFill>
              <a:srgbClr val="008000"/>
            </a:solidFill>
            <a:round/>
            <a:headEnd/>
            <a:tailEnd type="triangle" w="med" len="med"/>
          </a:ln>
        </p:spPr>
        <p:txBody>
          <a:bodyPr/>
          <a:lstStyle/>
          <a:p>
            <a:endParaRPr lang="en-US"/>
          </a:p>
        </p:txBody>
      </p:sp>
      <p:sp>
        <p:nvSpPr>
          <p:cNvPr id="172051" name="Line 19"/>
          <p:cNvSpPr>
            <a:spLocks noChangeShapeType="1"/>
          </p:cNvSpPr>
          <p:nvPr/>
        </p:nvSpPr>
        <p:spPr bwMode="auto">
          <a:xfrm>
            <a:off x="4953000" y="5257800"/>
            <a:ext cx="0" cy="381000"/>
          </a:xfrm>
          <a:prstGeom prst="line">
            <a:avLst/>
          </a:prstGeom>
          <a:noFill/>
          <a:ln w="28575">
            <a:solidFill>
              <a:srgbClr val="993366"/>
            </a:solidFill>
            <a:round/>
            <a:headEnd/>
            <a:tailEnd type="triangle" w="med" len="med"/>
          </a:ln>
        </p:spPr>
        <p:txBody>
          <a:bodyPr/>
          <a:lstStyle/>
          <a:p>
            <a:endParaRPr lang="en-US"/>
          </a:p>
        </p:txBody>
      </p:sp>
      <p:sp>
        <p:nvSpPr>
          <p:cNvPr id="172052" name="Line 20"/>
          <p:cNvSpPr>
            <a:spLocks noChangeShapeType="1"/>
          </p:cNvSpPr>
          <p:nvPr/>
        </p:nvSpPr>
        <p:spPr bwMode="auto">
          <a:xfrm>
            <a:off x="3276600" y="5638800"/>
            <a:ext cx="0" cy="381000"/>
          </a:xfrm>
          <a:prstGeom prst="line">
            <a:avLst/>
          </a:prstGeom>
          <a:noFill/>
          <a:ln w="28575">
            <a:solidFill>
              <a:schemeClr val="tx1"/>
            </a:solidFill>
            <a:round/>
            <a:headEnd/>
            <a:tailEnd type="triangle" w="med" len="med"/>
          </a:ln>
        </p:spPr>
        <p:txBody>
          <a:bodyPr/>
          <a:lstStyle/>
          <a:p>
            <a:endParaRPr lang="en-US"/>
          </a:p>
        </p:txBody>
      </p:sp>
      <p:sp>
        <p:nvSpPr>
          <p:cNvPr id="172053" name="Line 21"/>
          <p:cNvSpPr>
            <a:spLocks noChangeShapeType="1"/>
          </p:cNvSpPr>
          <p:nvPr/>
        </p:nvSpPr>
        <p:spPr bwMode="auto">
          <a:xfrm>
            <a:off x="3276600" y="6019800"/>
            <a:ext cx="3124200" cy="0"/>
          </a:xfrm>
          <a:prstGeom prst="line">
            <a:avLst/>
          </a:prstGeom>
          <a:noFill/>
          <a:ln w="28575">
            <a:solidFill>
              <a:schemeClr val="tx1"/>
            </a:solidFill>
            <a:round/>
            <a:headEnd/>
            <a:tailEnd type="triangle" w="med" len="med"/>
          </a:ln>
        </p:spPr>
        <p:txBody>
          <a:bodyPr/>
          <a:lstStyle/>
          <a:p>
            <a:endParaRPr lang="en-US"/>
          </a:p>
        </p:txBody>
      </p:sp>
      <p:sp>
        <p:nvSpPr>
          <p:cNvPr id="172054" name="Line 22"/>
          <p:cNvSpPr>
            <a:spLocks noChangeShapeType="1"/>
          </p:cNvSpPr>
          <p:nvPr/>
        </p:nvSpPr>
        <p:spPr bwMode="auto">
          <a:xfrm flipV="1">
            <a:off x="6400800" y="4876800"/>
            <a:ext cx="0" cy="1143000"/>
          </a:xfrm>
          <a:prstGeom prst="line">
            <a:avLst/>
          </a:prstGeom>
          <a:noFill/>
          <a:ln w="38100">
            <a:solidFill>
              <a:schemeClr val="tx1"/>
            </a:solidFill>
            <a:round/>
            <a:headEnd/>
            <a:tailEnd type="triangle" w="med" len="med"/>
          </a:ln>
        </p:spPr>
        <p:txBody>
          <a:bodyPr/>
          <a:lstStyle/>
          <a:p>
            <a:endParaRPr lang="en-US"/>
          </a:p>
        </p:txBody>
      </p:sp>
      <p:sp>
        <p:nvSpPr>
          <p:cNvPr id="172055" name="Line 23"/>
          <p:cNvSpPr>
            <a:spLocks noChangeShapeType="1"/>
          </p:cNvSpPr>
          <p:nvPr/>
        </p:nvSpPr>
        <p:spPr bwMode="auto">
          <a:xfrm flipH="1">
            <a:off x="3200400" y="2895600"/>
            <a:ext cx="3124200" cy="0"/>
          </a:xfrm>
          <a:prstGeom prst="line">
            <a:avLst/>
          </a:prstGeom>
          <a:noFill/>
          <a:ln w="28575">
            <a:solidFill>
              <a:schemeClr val="tx1"/>
            </a:solidFill>
            <a:round/>
            <a:headEnd/>
            <a:tailEnd type="triangle" w="med" len="med"/>
          </a:ln>
        </p:spPr>
        <p:txBody>
          <a:bodyPr/>
          <a:lstStyle/>
          <a:p>
            <a:endParaRPr lang="en-US"/>
          </a:p>
        </p:txBody>
      </p:sp>
      <p:sp>
        <p:nvSpPr>
          <p:cNvPr id="172056" name="AutoShape 24"/>
          <p:cNvSpPr>
            <a:spLocks noChangeArrowheads="1"/>
          </p:cNvSpPr>
          <p:nvPr/>
        </p:nvSpPr>
        <p:spPr bwMode="auto">
          <a:xfrm rot="2265181">
            <a:off x="2667000" y="3886200"/>
            <a:ext cx="1120775" cy="1066800"/>
          </a:xfrm>
          <a:prstGeom prst="parallelogram">
            <a:avLst>
              <a:gd name="adj" fmla="val 12179"/>
            </a:avLst>
          </a:prstGeom>
          <a:solidFill>
            <a:srgbClr val="3366FF">
              <a:alpha val="50195"/>
            </a:srgbClr>
          </a:solidFill>
          <a:ln w="28575">
            <a:solidFill>
              <a:srgbClr val="3366FF"/>
            </a:solidFill>
            <a:miter lim="800000"/>
            <a:headEnd/>
            <a:tailEnd/>
          </a:ln>
        </p:spPr>
        <p:txBody>
          <a:bodyPr wrap="none" anchor="ctr"/>
          <a:lstStyle/>
          <a:p>
            <a:endParaRPr lang="en-US"/>
          </a:p>
        </p:txBody>
      </p:sp>
      <p:sp>
        <p:nvSpPr>
          <p:cNvPr id="172057" name="Line 25"/>
          <p:cNvSpPr>
            <a:spLocks noChangeShapeType="1"/>
          </p:cNvSpPr>
          <p:nvPr/>
        </p:nvSpPr>
        <p:spPr bwMode="auto">
          <a:xfrm flipV="1">
            <a:off x="6324600" y="2895600"/>
            <a:ext cx="0" cy="609600"/>
          </a:xfrm>
          <a:prstGeom prst="line">
            <a:avLst/>
          </a:prstGeom>
          <a:noFill/>
          <a:ln w="38100">
            <a:solidFill>
              <a:schemeClr val="tx1"/>
            </a:solidFill>
            <a:round/>
            <a:headEnd/>
            <a:tailEnd type="triangle" w="med" len="med"/>
          </a:ln>
        </p:spPr>
        <p:txBody>
          <a:bodyPr/>
          <a:lstStyle/>
          <a:p>
            <a:endParaRPr lang="en-US"/>
          </a:p>
        </p:txBody>
      </p:sp>
      <p:sp>
        <p:nvSpPr>
          <p:cNvPr id="172058" name="Rectangle 26"/>
          <p:cNvSpPr>
            <a:spLocks noChangeArrowheads="1"/>
          </p:cNvSpPr>
          <p:nvPr/>
        </p:nvSpPr>
        <p:spPr bwMode="auto">
          <a:xfrm>
            <a:off x="5638800" y="3810000"/>
            <a:ext cx="1219200" cy="641350"/>
          </a:xfrm>
          <a:prstGeom prst="rect">
            <a:avLst/>
          </a:prstGeom>
          <a:noFill/>
          <a:ln w="9525">
            <a:noFill/>
            <a:miter lim="800000"/>
            <a:headEnd/>
            <a:tailEnd/>
          </a:ln>
        </p:spPr>
        <p:txBody>
          <a:bodyPr>
            <a:spAutoFit/>
          </a:bodyPr>
          <a:lstStyle/>
          <a:p>
            <a:pPr algn="ctr"/>
            <a:r>
              <a:rPr lang="en-US">
                <a:latin typeface="Arial" charset="0"/>
              </a:rPr>
              <a:t>is </a:t>
            </a:r>
          </a:p>
          <a:p>
            <a:pPr algn="ctr"/>
            <a:r>
              <a:rPr lang="en-US">
                <a:latin typeface="Arial" charset="0"/>
              </a:rPr>
              <a:t>(b-a) /2&lt;</a:t>
            </a:r>
            <a:r>
              <a:rPr lang="el-GR">
                <a:latin typeface="Arial" charset="0"/>
              </a:rPr>
              <a:t>ε</a:t>
            </a:r>
            <a:endParaRPr lang="en-US">
              <a:latin typeface="Arial" charset="0"/>
            </a:endParaRPr>
          </a:p>
        </p:txBody>
      </p:sp>
      <p:sp>
        <p:nvSpPr>
          <p:cNvPr id="172059" name="Rectangle 27"/>
          <p:cNvSpPr>
            <a:spLocks noChangeArrowheads="1"/>
          </p:cNvSpPr>
          <p:nvPr/>
        </p:nvSpPr>
        <p:spPr bwMode="auto">
          <a:xfrm>
            <a:off x="1752600" y="4114800"/>
            <a:ext cx="990600" cy="366713"/>
          </a:xfrm>
          <a:prstGeom prst="rect">
            <a:avLst/>
          </a:prstGeom>
          <a:noFill/>
          <a:ln w="9525">
            <a:noFill/>
            <a:miter lim="800000"/>
            <a:headEnd/>
            <a:tailEnd/>
          </a:ln>
        </p:spPr>
        <p:txBody>
          <a:bodyPr>
            <a:spAutoFit/>
          </a:bodyPr>
          <a:lstStyle/>
          <a:p>
            <a:r>
              <a:rPr lang="en-US">
                <a:latin typeface="Arial" charset="0"/>
              </a:rPr>
              <a:t>yes</a:t>
            </a:r>
          </a:p>
        </p:txBody>
      </p:sp>
      <p:sp>
        <p:nvSpPr>
          <p:cNvPr id="172060" name="Rectangle 28"/>
          <p:cNvSpPr>
            <a:spLocks noChangeArrowheads="1"/>
          </p:cNvSpPr>
          <p:nvPr/>
        </p:nvSpPr>
        <p:spPr bwMode="auto">
          <a:xfrm>
            <a:off x="7086600" y="3581400"/>
            <a:ext cx="990600" cy="366713"/>
          </a:xfrm>
          <a:prstGeom prst="rect">
            <a:avLst/>
          </a:prstGeom>
          <a:noFill/>
          <a:ln w="9525">
            <a:noFill/>
            <a:miter lim="800000"/>
            <a:headEnd/>
            <a:tailEnd/>
          </a:ln>
        </p:spPr>
        <p:txBody>
          <a:bodyPr>
            <a:spAutoFit/>
          </a:bodyPr>
          <a:lstStyle/>
          <a:p>
            <a:r>
              <a:rPr lang="en-US">
                <a:latin typeface="Arial" charset="0"/>
              </a:rPr>
              <a:t>yes</a:t>
            </a:r>
          </a:p>
        </p:txBody>
      </p:sp>
      <p:sp>
        <p:nvSpPr>
          <p:cNvPr id="172061" name="Rectangle 29"/>
          <p:cNvSpPr>
            <a:spLocks noChangeArrowheads="1"/>
          </p:cNvSpPr>
          <p:nvPr/>
        </p:nvSpPr>
        <p:spPr bwMode="auto">
          <a:xfrm>
            <a:off x="3962400" y="3886200"/>
            <a:ext cx="990600" cy="366713"/>
          </a:xfrm>
          <a:prstGeom prst="rect">
            <a:avLst/>
          </a:prstGeom>
          <a:noFill/>
          <a:ln w="9525">
            <a:noFill/>
            <a:miter lim="800000"/>
            <a:headEnd/>
            <a:tailEnd/>
          </a:ln>
        </p:spPr>
        <p:txBody>
          <a:bodyPr>
            <a:spAutoFit/>
          </a:bodyPr>
          <a:lstStyle/>
          <a:p>
            <a:r>
              <a:rPr lang="en-US">
                <a:latin typeface="Arial" charset="0"/>
              </a:rPr>
              <a:t>no</a:t>
            </a:r>
          </a:p>
        </p:txBody>
      </p:sp>
      <p:sp>
        <p:nvSpPr>
          <p:cNvPr id="172062" name="AutoShape 30"/>
          <p:cNvSpPr>
            <a:spLocks noChangeArrowheads="1"/>
          </p:cNvSpPr>
          <p:nvPr/>
        </p:nvSpPr>
        <p:spPr bwMode="auto">
          <a:xfrm>
            <a:off x="7620000" y="3733800"/>
            <a:ext cx="990600" cy="8382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p>
        </p:txBody>
      </p:sp>
      <p:sp>
        <p:nvSpPr>
          <p:cNvPr id="172063" name="Text Box 31"/>
          <p:cNvSpPr txBox="1">
            <a:spLocks noChangeArrowheads="1"/>
          </p:cNvSpPr>
          <p:nvPr/>
        </p:nvSpPr>
        <p:spPr bwMode="auto">
          <a:xfrm>
            <a:off x="7772400" y="3962400"/>
            <a:ext cx="838200" cy="366713"/>
          </a:xfrm>
          <a:prstGeom prst="rect">
            <a:avLst/>
          </a:prstGeom>
          <a:noFill/>
          <a:ln w="9525">
            <a:noFill/>
            <a:miter lim="800000"/>
            <a:headEnd/>
            <a:tailEnd/>
          </a:ln>
        </p:spPr>
        <p:txBody>
          <a:bodyPr>
            <a:spAutoFit/>
          </a:bodyPr>
          <a:lstStyle/>
          <a:p>
            <a:pPr>
              <a:spcBef>
                <a:spcPct val="50000"/>
              </a:spcBef>
            </a:pPr>
            <a:r>
              <a:rPr lang="en-US" b="1">
                <a:solidFill>
                  <a:srgbClr val="FF0000"/>
                </a:solidFill>
                <a:latin typeface="Arial" charset="0"/>
              </a:rPr>
              <a:t>Stop</a:t>
            </a:r>
          </a:p>
        </p:txBody>
      </p:sp>
      <p:sp>
        <p:nvSpPr>
          <p:cNvPr id="172064" name="Line 32"/>
          <p:cNvSpPr>
            <a:spLocks noChangeShapeType="1"/>
          </p:cNvSpPr>
          <p:nvPr/>
        </p:nvSpPr>
        <p:spPr bwMode="auto">
          <a:xfrm flipV="1">
            <a:off x="7086600" y="4114800"/>
            <a:ext cx="533400" cy="0"/>
          </a:xfrm>
          <a:prstGeom prst="line">
            <a:avLst/>
          </a:prstGeom>
          <a:noFill/>
          <a:ln w="38100">
            <a:solidFill>
              <a:srgbClr val="FF0000"/>
            </a:solidFill>
            <a:round/>
            <a:headEnd/>
            <a:tailEnd type="triangle" w="med" len="med"/>
          </a:ln>
        </p:spPr>
        <p:txBody>
          <a:bodyPr/>
          <a:lstStyle/>
          <a:p>
            <a:endParaRPr lang="en-US"/>
          </a:p>
        </p:txBody>
      </p:sp>
      <p:sp>
        <p:nvSpPr>
          <p:cNvPr id="172065" name="Rectangle 33"/>
          <p:cNvSpPr>
            <a:spLocks noChangeArrowheads="1"/>
          </p:cNvSpPr>
          <p:nvPr/>
        </p:nvSpPr>
        <p:spPr bwMode="auto">
          <a:xfrm>
            <a:off x="6400800" y="3124200"/>
            <a:ext cx="990600" cy="366713"/>
          </a:xfrm>
          <a:prstGeom prst="rect">
            <a:avLst/>
          </a:prstGeom>
          <a:noFill/>
          <a:ln w="9525">
            <a:noFill/>
            <a:miter lim="800000"/>
            <a:headEnd/>
            <a:tailEnd/>
          </a:ln>
        </p:spPr>
        <p:txBody>
          <a:bodyPr>
            <a:spAutoFit/>
          </a:bodyPr>
          <a:lstStyle/>
          <a:p>
            <a:r>
              <a:rPr lang="en-US">
                <a:latin typeface="Arial" charset="0"/>
              </a:rPr>
              <a:t>no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20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2037"/>
                                        </p:tgtEl>
                                        <p:attrNameLst>
                                          <p:attrName>style.visibility</p:attrName>
                                        </p:attrNameLst>
                                      </p:cBhvr>
                                      <p:to>
                                        <p:strVal val="visible"/>
                                      </p:to>
                                    </p:set>
                                  </p:childTnLst>
                                </p:cTn>
                              </p:par>
                              <p:par>
                                <p:cTn id="9" presetID="1" presetClass="entr" presetSubtype="0" fill="hold" grpId="0" nodeType="withEffect">
                                  <p:stCondLst>
                                    <p:cond delay="0"/>
                                  </p:stCondLst>
                                  <p:iterate type="wd">
                                    <p:tmAbs val="500"/>
                                  </p:iterate>
                                  <p:childTnLst>
                                    <p:set>
                                      <p:cBhvr>
                                        <p:cTn id="10" dur="1" fill="hold">
                                          <p:stCondLst>
                                            <p:cond delay="0"/>
                                          </p:stCondLst>
                                        </p:cTn>
                                        <p:tgtEl>
                                          <p:spTgt spid="1720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20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20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20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20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20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20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20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20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20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20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20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20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20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205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20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205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205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205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205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205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2061"/>
                                        </p:tgtEl>
                                        <p:attrNameLst>
                                          <p:attrName>style.visibility</p:attrName>
                                        </p:attrNameLst>
                                      </p:cBhvr>
                                      <p:to>
                                        <p:strVal val="visible"/>
                                      </p:to>
                                    </p:set>
                                  </p:childTnLst>
                                </p:cTn>
                              </p:par>
                              <p:par>
                                <p:cTn id="53" presetID="1" presetClass="entr" presetSubtype="0" fill="hold" grpId="1" nodeType="withEffect">
                                  <p:stCondLst>
                                    <p:cond delay="0"/>
                                  </p:stCondLst>
                                  <p:childTnLst>
                                    <p:set>
                                      <p:cBhvr>
                                        <p:cTn id="54" dur="1" fill="hold">
                                          <p:stCondLst>
                                            <p:cond delay="0"/>
                                          </p:stCondLst>
                                        </p:cTn>
                                        <p:tgtEl>
                                          <p:spTgt spid="172039"/>
                                        </p:tgtEl>
                                        <p:attrNameLst>
                                          <p:attrName>style.visibility</p:attrName>
                                        </p:attrNameLst>
                                      </p:cBhvr>
                                      <p:to>
                                        <p:strVal val="visible"/>
                                      </p:to>
                                    </p:set>
                                  </p:childTnLst>
                                </p:cTn>
                              </p:par>
                              <p:par>
                                <p:cTn id="55" presetID="1" presetClass="entr" presetSubtype="0" fill="hold" grpId="2" nodeType="withEffect">
                                  <p:stCondLst>
                                    <p:cond delay="0"/>
                                  </p:stCondLst>
                                  <p:childTnLst>
                                    <p:set>
                                      <p:cBhvr>
                                        <p:cTn id="56" dur="1" fill="hold">
                                          <p:stCondLst>
                                            <p:cond delay="0"/>
                                          </p:stCondLst>
                                        </p:cTn>
                                        <p:tgtEl>
                                          <p:spTgt spid="17203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72057"/>
                                        </p:tgtEl>
                                        <p:attrNameLst>
                                          <p:attrName>style.visibility</p:attrName>
                                        </p:attrNameLst>
                                      </p:cBhvr>
                                      <p:to>
                                        <p:strVal val="visible"/>
                                      </p:to>
                                    </p:set>
                                  </p:childTnLst>
                                </p:cTn>
                              </p:par>
                              <p:par>
                                <p:cTn id="59" presetID="1" presetClass="entr" presetSubtype="0" fill="hold" grpId="1" nodeType="withEffect">
                                  <p:stCondLst>
                                    <p:cond delay="0"/>
                                  </p:stCondLst>
                                  <p:childTnLst>
                                    <p:set>
                                      <p:cBhvr>
                                        <p:cTn id="60" dur="1" fill="hold">
                                          <p:stCondLst>
                                            <p:cond delay="0"/>
                                          </p:stCondLst>
                                        </p:cTn>
                                        <p:tgtEl>
                                          <p:spTgt spid="17205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7206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7206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206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7206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7206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72055"/>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1720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animBg="1"/>
      <p:bldP spid="172036" grpId="0" animBg="1"/>
      <p:bldP spid="172037" grpId="0" animBg="1"/>
      <p:bldP spid="172038" grpId="0" animBg="1"/>
      <p:bldP spid="172039" grpId="0" animBg="1"/>
      <p:bldP spid="172039" grpId="1" animBg="1"/>
      <p:bldP spid="172039" grpId="2" animBg="1"/>
      <p:bldP spid="172040" grpId="0" animBg="1"/>
      <p:bldP spid="172041" grpId="0" animBg="1"/>
      <p:bldP spid="172042" grpId="0"/>
      <p:bldP spid="172043" grpId="0" animBg="1"/>
      <p:bldP spid="172044" grpId="0" animBg="1"/>
      <p:bldP spid="172045" grpId="0" animBg="1"/>
      <p:bldP spid="172046" grpId="0" animBg="1"/>
      <p:bldP spid="172047" grpId="0" animBg="1"/>
      <p:bldP spid="172048" grpId="0" animBg="1"/>
      <p:bldP spid="172049" grpId="0" animBg="1"/>
      <p:bldP spid="172050" grpId="0" animBg="1"/>
      <p:bldP spid="172051" grpId="0" animBg="1"/>
      <p:bldP spid="172052" grpId="0" animBg="1"/>
      <p:bldP spid="172053" grpId="0" animBg="1"/>
      <p:bldP spid="172054" grpId="0" animBg="1"/>
      <p:bldP spid="172055" grpId="0" animBg="1"/>
      <p:bldP spid="172056" grpId="0" animBg="1"/>
      <p:bldP spid="172057" grpId="0" animBg="1"/>
      <p:bldP spid="172058" grpId="0"/>
      <p:bldP spid="172058" grpId="1"/>
      <p:bldP spid="172059" grpId="0"/>
      <p:bldP spid="172060" grpId="0"/>
      <p:bldP spid="172061" grpId="0"/>
      <p:bldP spid="172062" grpId="0" animBg="1"/>
      <p:bldP spid="172063" grpId="0"/>
      <p:bldP spid="172064" grpId="0" animBg="1"/>
      <p:bldP spid="172065" grpId="0"/>
      <p:bldP spid="172065"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Date Placeholder 3"/>
          <p:cNvSpPr>
            <a:spLocks noGrp="1"/>
          </p:cNvSpPr>
          <p:nvPr>
            <p:ph type="dt" sz="quarter" idx="10"/>
          </p:nvPr>
        </p:nvSpPr>
        <p:spPr>
          <a:noFill/>
        </p:spPr>
        <p:txBody>
          <a:bodyPr/>
          <a:lstStyle/>
          <a:p>
            <a:r>
              <a:rPr lang="en-US" smtClean="0"/>
              <a:t>CISE301_Topic2</a:t>
            </a:r>
            <a:endParaRPr lang="en-US"/>
          </a:p>
        </p:txBody>
      </p:sp>
      <p:sp>
        <p:nvSpPr>
          <p:cNvPr id="11269" name="Footer Placeholder 4"/>
          <p:cNvSpPr>
            <a:spLocks noGrp="1"/>
          </p:cNvSpPr>
          <p:nvPr>
            <p:ph type="ftr" sz="quarter" idx="11"/>
          </p:nvPr>
        </p:nvSpPr>
        <p:spPr>
          <a:noFill/>
        </p:spPr>
        <p:txBody>
          <a:bodyPr/>
          <a:lstStyle/>
          <a:p>
            <a:r>
              <a:rPr lang="en-US" smtClean="0"/>
              <a:t>KFUPM</a:t>
            </a:r>
            <a:endParaRPr lang="en-US"/>
          </a:p>
        </p:txBody>
      </p:sp>
      <p:sp>
        <p:nvSpPr>
          <p:cNvPr id="11270" name="Slide Number Placeholder 5"/>
          <p:cNvSpPr>
            <a:spLocks noGrp="1"/>
          </p:cNvSpPr>
          <p:nvPr>
            <p:ph type="sldNum" sz="quarter" idx="12"/>
          </p:nvPr>
        </p:nvSpPr>
        <p:spPr>
          <a:noFill/>
        </p:spPr>
        <p:txBody>
          <a:bodyPr/>
          <a:lstStyle/>
          <a:p>
            <a:fld id="{3367063C-2D76-4807-BD96-9CB141E1BACD}" type="slidenum">
              <a:rPr lang="ar-SA" smtClean="0"/>
              <a:pPr/>
              <a:t>32</a:t>
            </a:fld>
            <a:endParaRPr lang="en-US" smtClean="0"/>
          </a:p>
        </p:txBody>
      </p:sp>
      <p:sp>
        <p:nvSpPr>
          <p:cNvPr id="11271" name="Rectangle 2"/>
          <p:cNvSpPr>
            <a:spLocks noGrp="1" noChangeArrowheads="1"/>
          </p:cNvSpPr>
          <p:nvPr>
            <p:ph type="title"/>
          </p:nvPr>
        </p:nvSpPr>
        <p:spPr/>
        <p:txBody>
          <a:bodyPr/>
          <a:lstStyle/>
          <a:p>
            <a:pPr eaLnBrk="1" hangingPunct="1"/>
            <a:r>
              <a:rPr lang="en-US" smtClean="0"/>
              <a:t>Example</a:t>
            </a:r>
          </a:p>
        </p:txBody>
      </p:sp>
      <p:sp>
        <p:nvSpPr>
          <p:cNvPr id="11272" name="Rectangle 3"/>
          <p:cNvSpPr>
            <a:spLocks noGrp="1" noChangeArrowheads="1"/>
          </p:cNvSpPr>
          <p:nvPr>
            <p:ph type="body" idx="1"/>
          </p:nvPr>
        </p:nvSpPr>
        <p:spPr>
          <a:xfrm>
            <a:off x="609600" y="2819400"/>
            <a:ext cx="4352925" cy="762000"/>
          </a:xfrm>
        </p:spPr>
        <p:txBody>
          <a:bodyPr/>
          <a:lstStyle/>
          <a:p>
            <a:pPr eaLnBrk="1" hangingPunct="1">
              <a:lnSpc>
                <a:spcPct val="80000"/>
              </a:lnSpc>
              <a:buFont typeface="Wingdings" pitchFamily="2" charset="2"/>
              <a:buNone/>
            </a:pPr>
            <a:endParaRPr lang="en-US" sz="800" b="1" smtClean="0"/>
          </a:p>
          <a:p>
            <a:pPr eaLnBrk="1" hangingPunct="1">
              <a:lnSpc>
                <a:spcPct val="80000"/>
              </a:lnSpc>
              <a:buFont typeface="Wingdings" pitchFamily="2" charset="2"/>
              <a:buNone/>
            </a:pPr>
            <a:endParaRPr lang="en-US" sz="800" b="1" smtClean="0"/>
          </a:p>
          <a:p>
            <a:pPr eaLnBrk="1" hangingPunct="1">
              <a:lnSpc>
                <a:spcPct val="80000"/>
              </a:lnSpc>
              <a:buFont typeface="Wingdings" pitchFamily="2" charset="2"/>
              <a:buNone/>
            </a:pPr>
            <a:r>
              <a:rPr lang="en-US" b="1" smtClean="0"/>
              <a:t>Answer:</a:t>
            </a:r>
          </a:p>
        </p:txBody>
      </p:sp>
      <p:sp>
        <p:nvSpPr>
          <p:cNvPr id="1127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11274" name="Rectangle 5"/>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n-US"/>
          </a:p>
        </p:txBody>
      </p:sp>
      <p:graphicFrame>
        <p:nvGraphicFramePr>
          <p:cNvPr id="11266" name="Object 6"/>
          <p:cNvGraphicFramePr>
            <a:graphicFrameLocks noChangeAspect="1"/>
          </p:cNvGraphicFramePr>
          <p:nvPr/>
        </p:nvGraphicFramePr>
        <p:xfrm>
          <a:off x="773113" y="1754188"/>
          <a:ext cx="6618287" cy="935037"/>
        </p:xfrm>
        <a:graphic>
          <a:graphicData uri="http://schemas.openxmlformats.org/presentationml/2006/ole">
            <mc:AlternateContent xmlns:mc="http://schemas.openxmlformats.org/markup-compatibility/2006">
              <mc:Choice xmlns:v="urn:schemas-microsoft-com:vml" Requires="v">
                <p:oleObj spid="_x0000_s11284" name="Equation" r:id="rId4" imgW="3238200" imgH="457200" progId="Equation.3">
                  <p:embed/>
                </p:oleObj>
              </mc:Choice>
              <mc:Fallback>
                <p:oleObj name="Equation" r:id="rId4" imgW="3238200" imgH="4572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113" y="1754188"/>
                        <a:ext cx="6618287" cy="935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5" name="Rectangle 7"/>
          <p:cNvSpPr>
            <a:spLocks noChangeArrowheads="1"/>
          </p:cNvSpPr>
          <p:nvPr/>
        </p:nvSpPr>
        <p:spPr bwMode="auto">
          <a:xfrm>
            <a:off x="0" y="3657600"/>
            <a:ext cx="9144000" cy="0"/>
          </a:xfrm>
          <a:prstGeom prst="rect">
            <a:avLst/>
          </a:prstGeom>
          <a:noFill/>
          <a:ln w="9525">
            <a:noFill/>
            <a:miter lim="800000"/>
            <a:headEnd/>
            <a:tailEnd/>
          </a:ln>
        </p:spPr>
        <p:txBody>
          <a:bodyPr wrap="none" anchor="ctr">
            <a:spAutoFit/>
          </a:bodyPr>
          <a:lstStyle/>
          <a:p>
            <a:endParaRPr lang="en-US"/>
          </a:p>
        </p:txBody>
      </p:sp>
      <p:graphicFrame>
        <p:nvGraphicFramePr>
          <p:cNvPr id="174089" name="Object 9"/>
          <p:cNvGraphicFramePr>
            <a:graphicFrameLocks noChangeAspect="1"/>
          </p:cNvGraphicFramePr>
          <p:nvPr/>
        </p:nvGraphicFramePr>
        <p:xfrm>
          <a:off x="1154113" y="3829050"/>
          <a:ext cx="5322887" cy="1885950"/>
        </p:xfrm>
        <a:graphic>
          <a:graphicData uri="http://schemas.openxmlformats.org/presentationml/2006/ole">
            <mc:AlternateContent xmlns:mc="http://schemas.openxmlformats.org/markup-compatibility/2006">
              <mc:Choice xmlns:v="urn:schemas-microsoft-com:vml" Requires="v">
                <p:oleObj spid="_x0000_s11285" name="Equation" r:id="rId6" imgW="2450880" imgH="863280" progId="Equation.3">
                  <p:embed/>
                </p:oleObj>
              </mc:Choice>
              <mc:Fallback>
                <p:oleObj name="Equation" r:id="rId6" imgW="2450880" imgH="86328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4113" y="3829050"/>
                        <a:ext cx="5322887" cy="188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6" name="Rectangle 10"/>
          <p:cNvSpPr>
            <a:spLocks noChangeArrowheads="1"/>
          </p:cNvSpPr>
          <p:nvPr/>
        </p:nvSpPr>
        <p:spPr bwMode="auto">
          <a:xfrm>
            <a:off x="0" y="3862388"/>
            <a:ext cx="9144000" cy="0"/>
          </a:xfrm>
          <a:prstGeom prst="rect">
            <a:avLst/>
          </a:prstGeom>
          <a:noFill/>
          <a:ln w="9525">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0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Date Placeholder 3"/>
          <p:cNvSpPr>
            <a:spLocks noGrp="1"/>
          </p:cNvSpPr>
          <p:nvPr>
            <p:ph type="dt" sz="quarter" idx="10"/>
          </p:nvPr>
        </p:nvSpPr>
        <p:spPr>
          <a:noFill/>
        </p:spPr>
        <p:txBody>
          <a:bodyPr/>
          <a:lstStyle/>
          <a:p>
            <a:r>
              <a:rPr lang="en-US" smtClean="0"/>
              <a:t>CISE301_Topic2</a:t>
            </a:r>
            <a:endParaRPr lang="en-US"/>
          </a:p>
        </p:txBody>
      </p:sp>
      <p:sp>
        <p:nvSpPr>
          <p:cNvPr id="12293" name="Footer Placeholder 4"/>
          <p:cNvSpPr>
            <a:spLocks noGrp="1"/>
          </p:cNvSpPr>
          <p:nvPr>
            <p:ph type="ftr" sz="quarter" idx="11"/>
          </p:nvPr>
        </p:nvSpPr>
        <p:spPr>
          <a:noFill/>
        </p:spPr>
        <p:txBody>
          <a:bodyPr/>
          <a:lstStyle/>
          <a:p>
            <a:r>
              <a:rPr lang="en-US" smtClean="0"/>
              <a:t>KFUPM</a:t>
            </a:r>
            <a:endParaRPr lang="en-US"/>
          </a:p>
        </p:txBody>
      </p:sp>
      <p:sp>
        <p:nvSpPr>
          <p:cNvPr id="12294" name="Slide Number Placeholder 5"/>
          <p:cNvSpPr>
            <a:spLocks noGrp="1"/>
          </p:cNvSpPr>
          <p:nvPr>
            <p:ph type="sldNum" sz="quarter" idx="12"/>
          </p:nvPr>
        </p:nvSpPr>
        <p:spPr>
          <a:noFill/>
        </p:spPr>
        <p:txBody>
          <a:bodyPr/>
          <a:lstStyle/>
          <a:p>
            <a:fld id="{64D7FE07-903E-4FCD-B352-6854B2E351C7}" type="slidenum">
              <a:rPr lang="ar-SA" smtClean="0"/>
              <a:pPr/>
              <a:t>33</a:t>
            </a:fld>
            <a:endParaRPr lang="en-US" smtClean="0"/>
          </a:p>
        </p:txBody>
      </p:sp>
      <p:sp>
        <p:nvSpPr>
          <p:cNvPr id="12295" name="Rectangle 2"/>
          <p:cNvSpPr>
            <a:spLocks noGrp="1" noChangeArrowheads="1"/>
          </p:cNvSpPr>
          <p:nvPr>
            <p:ph type="title"/>
          </p:nvPr>
        </p:nvSpPr>
        <p:spPr/>
        <p:txBody>
          <a:bodyPr/>
          <a:lstStyle/>
          <a:p>
            <a:pPr eaLnBrk="1" hangingPunct="1"/>
            <a:r>
              <a:rPr lang="en-US" smtClean="0"/>
              <a:t>Example</a:t>
            </a:r>
          </a:p>
        </p:txBody>
      </p:sp>
      <p:sp>
        <p:nvSpPr>
          <p:cNvPr id="12296" name="Rectangle 3"/>
          <p:cNvSpPr>
            <a:spLocks noGrp="1" noChangeArrowheads="1"/>
          </p:cNvSpPr>
          <p:nvPr>
            <p:ph type="body" idx="1"/>
          </p:nvPr>
        </p:nvSpPr>
        <p:spPr>
          <a:xfrm>
            <a:off x="533400" y="2971800"/>
            <a:ext cx="8229600" cy="609600"/>
          </a:xfrm>
        </p:spPr>
        <p:txBody>
          <a:bodyPr/>
          <a:lstStyle/>
          <a:p>
            <a:pPr eaLnBrk="1" hangingPunct="1">
              <a:buFont typeface="Wingdings" pitchFamily="2" charset="2"/>
              <a:buNone/>
            </a:pPr>
            <a:r>
              <a:rPr lang="en-US" b="1" smtClean="0"/>
              <a:t>Answer:</a:t>
            </a:r>
          </a:p>
        </p:txBody>
      </p:sp>
      <p:sp>
        <p:nvSpPr>
          <p:cNvPr id="1229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2290" name="Object 5"/>
          <p:cNvGraphicFramePr>
            <a:graphicFrameLocks noChangeAspect="1"/>
          </p:cNvGraphicFramePr>
          <p:nvPr/>
        </p:nvGraphicFramePr>
        <p:xfrm>
          <a:off x="660400" y="1758950"/>
          <a:ext cx="6883400" cy="984250"/>
        </p:xfrm>
        <a:graphic>
          <a:graphicData uri="http://schemas.openxmlformats.org/presentationml/2006/ole">
            <mc:AlternateContent xmlns:mc="http://schemas.openxmlformats.org/markup-compatibility/2006">
              <mc:Choice xmlns:v="urn:schemas-microsoft-com:vml" Requires="v">
                <p:oleObj spid="_x0000_s12308" name="Equation" r:id="rId4" imgW="3200400" imgH="457200" progId="Equation.3">
                  <p:embed/>
                </p:oleObj>
              </mc:Choice>
              <mc:Fallback>
                <p:oleObj name="Equation" r:id="rId4" imgW="3200400" imgH="4572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400" y="1758950"/>
                        <a:ext cx="6883400"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8" name="Rectangle 6"/>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n-US"/>
          </a:p>
        </p:txBody>
      </p:sp>
      <p:graphicFrame>
        <p:nvGraphicFramePr>
          <p:cNvPr id="176136" name="Object 8"/>
          <p:cNvGraphicFramePr>
            <a:graphicFrameLocks noChangeAspect="1"/>
          </p:cNvGraphicFramePr>
          <p:nvPr/>
        </p:nvGraphicFramePr>
        <p:xfrm>
          <a:off x="1019175" y="3657600"/>
          <a:ext cx="5153025" cy="2047875"/>
        </p:xfrm>
        <a:graphic>
          <a:graphicData uri="http://schemas.openxmlformats.org/presentationml/2006/ole">
            <mc:AlternateContent xmlns:mc="http://schemas.openxmlformats.org/markup-compatibility/2006">
              <mc:Choice xmlns:v="urn:schemas-microsoft-com:vml" Requires="v">
                <p:oleObj spid="_x0000_s12309" name="Equation" r:id="rId6" imgW="2184120" imgH="863280" progId="Equation.3">
                  <p:embed/>
                </p:oleObj>
              </mc:Choice>
              <mc:Fallback>
                <p:oleObj name="Equation" r:id="rId6" imgW="2184120" imgH="86328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9175" y="3657600"/>
                        <a:ext cx="5153025" cy="204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9" name="Rectangle 9"/>
          <p:cNvSpPr>
            <a:spLocks noChangeArrowheads="1"/>
          </p:cNvSpPr>
          <p:nvPr/>
        </p:nvSpPr>
        <p:spPr bwMode="auto">
          <a:xfrm>
            <a:off x="0" y="3862388"/>
            <a:ext cx="9144000" cy="0"/>
          </a:xfrm>
          <a:prstGeom prst="rect">
            <a:avLst/>
          </a:prstGeom>
          <a:noFill/>
          <a:ln w="9525">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6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Date Placeholder 3"/>
          <p:cNvSpPr>
            <a:spLocks noGrp="1"/>
          </p:cNvSpPr>
          <p:nvPr>
            <p:ph type="dt" sz="quarter" idx="10"/>
          </p:nvPr>
        </p:nvSpPr>
        <p:spPr>
          <a:noFill/>
        </p:spPr>
        <p:txBody>
          <a:bodyPr/>
          <a:lstStyle/>
          <a:p>
            <a:r>
              <a:rPr lang="en-US" smtClean="0"/>
              <a:t>CISE301_Topic2</a:t>
            </a:r>
            <a:endParaRPr lang="en-US"/>
          </a:p>
        </p:txBody>
      </p:sp>
      <p:sp>
        <p:nvSpPr>
          <p:cNvPr id="66563" name="Footer Placeholder 4"/>
          <p:cNvSpPr>
            <a:spLocks noGrp="1"/>
          </p:cNvSpPr>
          <p:nvPr>
            <p:ph type="ftr" sz="quarter" idx="11"/>
          </p:nvPr>
        </p:nvSpPr>
        <p:spPr>
          <a:noFill/>
        </p:spPr>
        <p:txBody>
          <a:bodyPr/>
          <a:lstStyle/>
          <a:p>
            <a:r>
              <a:rPr lang="en-US" smtClean="0"/>
              <a:t>KFUPM</a:t>
            </a:r>
            <a:endParaRPr lang="en-US"/>
          </a:p>
        </p:txBody>
      </p:sp>
      <p:sp>
        <p:nvSpPr>
          <p:cNvPr id="66564" name="Slide Number Placeholder 5"/>
          <p:cNvSpPr>
            <a:spLocks noGrp="1"/>
          </p:cNvSpPr>
          <p:nvPr>
            <p:ph type="sldNum" sz="quarter" idx="12"/>
          </p:nvPr>
        </p:nvSpPr>
        <p:spPr>
          <a:noFill/>
        </p:spPr>
        <p:txBody>
          <a:bodyPr/>
          <a:lstStyle/>
          <a:p>
            <a:fld id="{93B06B9D-F9AD-45FE-911B-BB4A587208F8}" type="slidenum">
              <a:rPr lang="ar-SA" smtClean="0"/>
              <a:pPr/>
              <a:t>34</a:t>
            </a:fld>
            <a:endParaRPr lang="en-US" smtClean="0"/>
          </a:p>
        </p:txBody>
      </p:sp>
      <p:sp>
        <p:nvSpPr>
          <p:cNvPr id="66565" name="Rectangle 2"/>
          <p:cNvSpPr>
            <a:spLocks noGrp="1" noChangeArrowheads="1"/>
          </p:cNvSpPr>
          <p:nvPr>
            <p:ph type="title"/>
          </p:nvPr>
        </p:nvSpPr>
        <p:spPr/>
        <p:txBody>
          <a:bodyPr/>
          <a:lstStyle/>
          <a:p>
            <a:pPr eaLnBrk="1" hangingPunct="1"/>
            <a:r>
              <a:rPr lang="en-US" smtClean="0"/>
              <a:t>Best Estimate and Error Level</a:t>
            </a:r>
          </a:p>
        </p:txBody>
      </p:sp>
      <p:sp>
        <p:nvSpPr>
          <p:cNvPr id="66566" name="Rectangle 3"/>
          <p:cNvSpPr>
            <a:spLocks noGrp="1" noChangeArrowheads="1"/>
          </p:cNvSpPr>
          <p:nvPr>
            <p:ph type="body" idx="1"/>
          </p:nvPr>
        </p:nvSpPr>
        <p:spPr/>
        <p:txBody>
          <a:bodyPr/>
          <a:lstStyle/>
          <a:p>
            <a:pPr eaLnBrk="1" hangingPunct="1">
              <a:buFont typeface="Wingdings" pitchFamily="2" charset="2"/>
              <a:buNone/>
            </a:pPr>
            <a:r>
              <a:rPr lang="en-US" smtClean="0"/>
              <a:t>	Bisection method obtains an interval that is guaranteed to contain a zero of the function.</a:t>
            </a:r>
          </a:p>
          <a:p>
            <a:pPr eaLnBrk="1" hangingPunct="1">
              <a:buFont typeface="Wingdings" pitchFamily="2" charset="2"/>
              <a:buNone/>
            </a:pPr>
            <a:endParaRPr lang="en-US" smtClean="0"/>
          </a:p>
          <a:p>
            <a:pPr eaLnBrk="1" hangingPunct="1">
              <a:buFont typeface="Wingdings" pitchFamily="2" charset="2"/>
              <a:buNone/>
            </a:pPr>
            <a:r>
              <a:rPr lang="en-US" u="sng" smtClean="0">
                <a:solidFill>
                  <a:srgbClr val="0033CC"/>
                </a:solidFill>
              </a:rPr>
              <a:t>Questions:</a:t>
            </a:r>
          </a:p>
          <a:p>
            <a:pPr eaLnBrk="1" hangingPunct="1"/>
            <a:r>
              <a:rPr lang="en-US" sz="2400" smtClean="0"/>
              <a:t>What is the best estimate of the zero of </a:t>
            </a:r>
            <a:r>
              <a:rPr lang="en-US" sz="2400" b="1" i="1" smtClean="0"/>
              <a:t>f(x)</a:t>
            </a:r>
            <a:r>
              <a:rPr lang="en-US" sz="2400" smtClean="0"/>
              <a:t>?</a:t>
            </a:r>
          </a:p>
          <a:p>
            <a:pPr eaLnBrk="1" hangingPunct="1"/>
            <a:r>
              <a:rPr lang="en-US" sz="2400" smtClean="0"/>
              <a:t>What is the error level in the obtained estimate?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Date Placeholder 3"/>
          <p:cNvSpPr>
            <a:spLocks noGrp="1"/>
          </p:cNvSpPr>
          <p:nvPr>
            <p:ph type="dt" sz="quarter" idx="10"/>
          </p:nvPr>
        </p:nvSpPr>
        <p:spPr>
          <a:noFill/>
        </p:spPr>
        <p:txBody>
          <a:bodyPr/>
          <a:lstStyle/>
          <a:p>
            <a:r>
              <a:rPr lang="en-US" smtClean="0"/>
              <a:t>CISE301_Topic2</a:t>
            </a:r>
            <a:endParaRPr lang="en-US"/>
          </a:p>
        </p:txBody>
      </p:sp>
      <p:sp>
        <p:nvSpPr>
          <p:cNvPr id="13316" name="Footer Placeholder 4"/>
          <p:cNvSpPr>
            <a:spLocks noGrp="1"/>
          </p:cNvSpPr>
          <p:nvPr>
            <p:ph type="ftr" sz="quarter" idx="11"/>
          </p:nvPr>
        </p:nvSpPr>
        <p:spPr>
          <a:noFill/>
        </p:spPr>
        <p:txBody>
          <a:bodyPr/>
          <a:lstStyle/>
          <a:p>
            <a:r>
              <a:rPr lang="en-US" smtClean="0"/>
              <a:t>KFUPM</a:t>
            </a:r>
            <a:endParaRPr lang="en-US"/>
          </a:p>
        </p:txBody>
      </p:sp>
      <p:sp>
        <p:nvSpPr>
          <p:cNvPr id="13317" name="Slide Number Placeholder 5"/>
          <p:cNvSpPr>
            <a:spLocks noGrp="1"/>
          </p:cNvSpPr>
          <p:nvPr>
            <p:ph type="sldNum" sz="quarter" idx="12"/>
          </p:nvPr>
        </p:nvSpPr>
        <p:spPr>
          <a:noFill/>
        </p:spPr>
        <p:txBody>
          <a:bodyPr/>
          <a:lstStyle/>
          <a:p>
            <a:fld id="{F81A3F3B-010B-4574-9164-CFD74502E4F8}" type="slidenum">
              <a:rPr lang="ar-SA" smtClean="0"/>
              <a:pPr/>
              <a:t>35</a:t>
            </a:fld>
            <a:endParaRPr lang="en-US" smtClean="0"/>
          </a:p>
        </p:txBody>
      </p:sp>
      <p:sp>
        <p:nvSpPr>
          <p:cNvPr id="13318" name="Rectangle 2"/>
          <p:cNvSpPr>
            <a:spLocks noGrp="1" noChangeArrowheads="1"/>
          </p:cNvSpPr>
          <p:nvPr>
            <p:ph type="title"/>
          </p:nvPr>
        </p:nvSpPr>
        <p:spPr/>
        <p:txBody>
          <a:bodyPr/>
          <a:lstStyle/>
          <a:p>
            <a:pPr eaLnBrk="1" hangingPunct="1"/>
            <a:r>
              <a:rPr lang="en-US" smtClean="0"/>
              <a:t>Best Estimate and Error Level</a:t>
            </a:r>
          </a:p>
        </p:txBody>
      </p:sp>
      <p:sp>
        <p:nvSpPr>
          <p:cNvPr id="13319" name="Rectangle 3"/>
          <p:cNvSpPr>
            <a:spLocks noGrp="1" noChangeArrowheads="1"/>
          </p:cNvSpPr>
          <p:nvPr>
            <p:ph type="body" idx="1"/>
          </p:nvPr>
        </p:nvSpPr>
        <p:spPr/>
        <p:txBody>
          <a:bodyPr/>
          <a:lstStyle/>
          <a:p>
            <a:pPr eaLnBrk="1" hangingPunct="1">
              <a:buFont typeface="Wingdings" pitchFamily="2" charset="2"/>
              <a:buNone/>
            </a:pPr>
            <a:r>
              <a:rPr lang="en-US" smtClean="0"/>
              <a:t>	The </a:t>
            </a:r>
            <a:r>
              <a:rPr lang="en-US" u="sng" smtClean="0"/>
              <a:t>best estimate</a:t>
            </a:r>
            <a:r>
              <a:rPr lang="en-US" smtClean="0"/>
              <a:t> of the zero of the function </a:t>
            </a:r>
            <a:r>
              <a:rPr lang="en-US" b="1" i="1" smtClean="0"/>
              <a:t>f(x)</a:t>
            </a:r>
            <a:r>
              <a:rPr lang="en-US" smtClean="0"/>
              <a:t> after the first iteration of the Bisection method is the mid point of the initial interval:</a:t>
            </a:r>
          </a:p>
          <a:p>
            <a:pPr eaLnBrk="1" hangingPunct="1">
              <a:buFont typeface="Wingdings" pitchFamily="2" charset="2"/>
              <a:buNone/>
            </a:pPr>
            <a:endParaRPr lang="en-US" smtClean="0"/>
          </a:p>
        </p:txBody>
      </p:sp>
      <p:sp>
        <p:nvSpPr>
          <p:cNvPr id="1332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3314" name="Object 5"/>
          <p:cNvGraphicFramePr>
            <a:graphicFrameLocks noChangeAspect="1"/>
          </p:cNvGraphicFramePr>
          <p:nvPr/>
        </p:nvGraphicFramePr>
        <p:xfrm>
          <a:off x="1552575" y="3581400"/>
          <a:ext cx="4514850" cy="1824038"/>
        </p:xfrm>
        <a:graphic>
          <a:graphicData uri="http://schemas.openxmlformats.org/presentationml/2006/ole">
            <mc:AlternateContent xmlns:mc="http://schemas.openxmlformats.org/markup-compatibility/2006">
              <mc:Choice xmlns:v="urn:schemas-microsoft-com:vml" Requires="v">
                <p:oleObj spid="_x0000_s13323" name="Equation" r:id="rId4" imgW="2006280" imgH="812520" progId="Equation.3">
                  <p:embed/>
                </p:oleObj>
              </mc:Choice>
              <mc:Fallback>
                <p:oleObj name="Equation" r:id="rId4" imgW="2006280" imgH="81252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2575" y="3581400"/>
                        <a:ext cx="4514850" cy="182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21" name="Rectangle 6"/>
          <p:cNvSpPr>
            <a:spLocks noChangeArrowheads="1"/>
          </p:cNvSpPr>
          <p:nvPr/>
        </p:nvSpPr>
        <p:spPr bwMode="auto">
          <a:xfrm>
            <a:off x="0" y="809625"/>
            <a:ext cx="9144000" cy="0"/>
          </a:xfrm>
          <a:prstGeom prst="rect">
            <a:avLst/>
          </a:prstGeom>
          <a:noFill/>
          <a:ln w="9525">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Date Placeholder 3"/>
          <p:cNvSpPr>
            <a:spLocks noGrp="1"/>
          </p:cNvSpPr>
          <p:nvPr>
            <p:ph type="dt" sz="quarter" idx="10"/>
          </p:nvPr>
        </p:nvSpPr>
        <p:spPr>
          <a:noFill/>
        </p:spPr>
        <p:txBody>
          <a:bodyPr/>
          <a:lstStyle/>
          <a:p>
            <a:r>
              <a:rPr lang="en-US" smtClean="0"/>
              <a:t>CISE301_Topic2</a:t>
            </a:r>
            <a:endParaRPr lang="en-US"/>
          </a:p>
        </p:txBody>
      </p:sp>
      <p:sp>
        <p:nvSpPr>
          <p:cNvPr id="67587" name="Footer Placeholder 4"/>
          <p:cNvSpPr>
            <a:spLocks noGrp="1"/>
          </p:cNvSpPr>
          <p:nvPr>
            <p:ph type="ftr" sz="quarter" idx="11"/>
          </p:nvPr>
        </p:nvSpPr>
        <p:spPr>
          <a:noFill/>
        </p:spPr>
        <p:txBody>
          <a:bodyPr/>
          <a:lstStyle/>
          <a:p>
            <a:r>
              <a:rPr lang="en-US" smtClean="0"/>
              <a:t>KFUPM</a:t>
            </a:r>
            <a:endParaRPr lang="en-US"/>
          </a:p>
        </p:txBody>
      </p:sp>
      <p:sp>
        <p:nvSpPr>
          <p:cNvPr id="67588" name="Slide Number Placeholder 5"/>
          <p:cNvSpPr>
            <a:spLocks noGrp="1"/>
          </p:cNvSpPr>
          <p:nvPr>
            <p:ph type="sldNum" sz="quarter" idx="12"/>
          </p:nvPr>
        </p:nvSpPr>
        <p:spPr>
          <a:noFill/>
        </p:spPr>
        <p:txBody>
          <a:bodyPr/>
          <a:lstStyle/>
          <a:p>
            <a:fld id="{9F0E9A18-14F6-4341-B905-6404C6952862}" type="slidenum">
              <a:rPr lang="ar-SA" smtClean="0"/>
              <a:pPr/>
              <a:t>36</a:t>
            </a:fld>
            <a:endParaRPr lang="en-US" smtClean="0"/>
          </a:p>
        </p:txBody>
      </p:sp>
      <p:sp>
        <p:nvSpPr>
          <p:cNvPr id="67589" name="Rectangle 2"/>
          <p:cNvSpPr>
            <a:spLocks noGrp="1" noChangeArrowheads="1"/>
          </p:cNvSpPr>
          <p:nvPr>
            <p:ph type="title"/>
          </p:nvPr>
        </p:nvSpPr>
        <p:spPr/>
        <p:txBody>
          <a:bodyPr/>
          <a:lstStyle/>
          <a:p>
            <a:pPr eaLnBrk="1" hangingPunct="1"/>
            <a:r>
              <a:rPr lang="en-US" smtClean="0"/>
              <a:t>Stopping Criteria </a:t>
            </a:r>
          </a:p>
        </p:txBody>
      </p:sp>
      <p:sp>
        <p:nvSpPr>
          <p:cNvPr id="67590" name="Rectangle 3"/>
          <p:cNvSpPr>
            <a:spLocks noGrp="1" noChangeArrowheads="1"/>
          </p:cNvSpPr>
          <p:nvPr>
            <p:ph type="body" idx="1"/>
          </p:nvPr>
        </p:nvSpPr>
        <p:spPr/>
        <p:txBody>
          <a:bodyPr/>
          <a:lstStyle/>
          <a:p>
            <a:pPr marL="533400" indent="-533400" eaLnBrk="1" hangingPunct="1">
              <a:buClrTx/>
              <a:buFont typeface="Arial" charset="0"/>
              <a:buNone/>
            </a:pPr>
            <a:r>
              <a:rPr lang="en-US" b="1" smtClean="0"/>
              <a:t>   </a:t>
            </a:r>
            <a:r>
              <a:rPr lang="en-US" smtClean="0"/>
              <a:t>Two common stopping criteria</a:t>
            </a:r>
          </a:p>
          <a:p>
            <a:pPr marL="533400" indent="-533400" eaLnBrk="1" hangingPunct="1">
              <a:buClrTx/>
              <a:buFont typeface="Arial" charset="0"/>
              <a:buNone/>
            </a:pPr>
            <a:r>
              <a:rPr lang="en-US" smtClean="0"/>
              <a:t> </a:t>
            </a:r>
          </a:p>
          <a:p>
            <a:pPr marL="533400" indent="-533400" eaLnBrk="1" hangingPunct="1">
              <a:buClrTx/>
              <a:buFont typeface="Wingdings" pitchFamily="2" charset="2"/>
              <a:buAutoNum type="arabicPeriod"/>
            </a:pPr>
            <a:r>
              <a:rPr lang="en-US" smtClean="0"/>
              <a:t>Stop after a fixed number of iterations</a:t>
            </a:r>
          </a:p>
          <a:p>
            <a:pPr marL="533400" indent="-533400" eaLnBrk="1" hangingPunct="1">
              <a:buClrTx/>
              <a:buFont typeface="Wingdings" pitchFamily="2" charset="2"/>
              <a:buAutoNum type="arabicPeriod"/>
            </a:pPr>
            <a:r>
              <a:rPr lang="en-US" smtClean="0"/>
              <a:t>Stop when the absolute error is less than a specified value</a:t>
            </a:r>
          </a:p>
          <a:p>
            <a:pPr marL="533400" indent="-533400" eaLnBrk="1" hangingPunct="1">
              <a:buFont typeface="Wingdings" pitchFamily="2" charset="2"/>
              <a:buNone/>
            </a:pPr>
            <a:endParaRPr lang="en-US" smtClean="0"/>
          </a:p>
          <a:p>
            <a:pPr marL="533400" indent="-533400" eaLnBrk="1" hangingPunct="1">
              <a:buFont typeface="Wingdings" pitchFamily="2" charset="2"/>
              <a:buNone/>
            </a:pPr>
            <a:r>
              <a:rPr lang="en-US" smtClean="0"/>
              <a:t>  How are these criteria related?</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Date Placeholder 4"/>
          <p:cNvSpPr>
            <a:spLocks noGrp="1"/>
          </p:cNvSpPr>
          <p:nvPr>
            <p:ph type="dt" sz="quarter" idx="10"/>
          </p:nvPr>
        </p:nvSpPr>
        <p:spPr>
          <a:noFill/>
        </p:spPr>
        <p:txBody>
          <a:bodyPr/>
          <a:lstStyle/>
          <a:p>
            <a:r>
              <a:rPr lang="en-US" smtClean="0"/>
              <a:t>CISE301_Topic2</a:t>
            </a:r>
            <a:endParaRPr lang="en-US"/>
          </a:p>
        </p:txBody>
      </p:sp>
      <p:sp>
        <p:nvSpPr>
          <p:cNvPr id="14340" name="Footer Placeholder 5"/>
          <p:cNvSpPr>
            <a:spLocks noGrp="1"/>
          </p:cNvSpPr>
          <p:nvPr>
            <p:ph type="ftr" sz="quarter" idx="11"/>
          </p:nvPr>
        </p:nvSpPr>
        <p:spPr>
          <a:noFill/>
        </p:spPr>
        <p:txBody>
          <a:bodyPr/>
          <a:lstStyle/>
          <a:p>
            <a:r>
              <a:rPr lang="en-US" smtClean="0"/>
              <a:t>KFUPM</a:t>
            </a:r>
            <a:endParaRPr lang="en-US"/>
          </a:p>
        </p:txBody>
      </p:sp>
      <p:sp>
        <p:nvSpPr>
          <p:cNvPr id="14341" name="Slide Number Placeholder 6"/>
          <p:cNvSpPr>
            <a:spLocks noGrp="1"/>
          </p:cNvSpPr>
          <p:nvPr>
            <p:ph type="sldNum" sz="quarter" idx="12"/>
          </p:nvPr>
        </p:nvSpPr>
        <p:spPr>
          <a:noFill/>
        </p:spPr>
        <p:txBody>
          <a:bodyPr/>
          <a:lstStyle/>
          <a:p>
            <a:fld id="{A4B7DDBD-2012-45B0-8E1D-5A069FC87187}" type="slidenum">
              <a:rPr lang="ar-SA" smtClean="0"/>
              <a:pPr/>
              <a:t>37</a:t>
            </a:fld>
            <a:endParaRPr lang="en-US" smtClean="0"/>
          </a:p>
        </p:txBody>
      </p:sp>
      <p:sp>
        <p:nvSpPr>
          <p:cNvPr id="14342" name="Rectangle 2"/>
          <p:cNvSpPr>
            <a:spLocks noGrp="1" noChangeArrowheads="1"/>
          </p:cNvSpPr>
          <p:nvPr>
            <p:ph type="title"/>
          </p:nvPr>
        </p:nvSpPr>
        <p:spPr/>
        <p:txBody>
          <a:bodyPr/>
          <a:lstStyle/>
          <a:p>
            <a:pPr eaLnBrk="1" hangingPunct="1"/>
            <a:r>
              <a:rPr lang="en-US" smtClean="0"/>
              <a:t>Stopping Criteria</a:t>
            </a:r>
          </a:p>
        </p:txBody>
      </p:sp>
      <p:sp>
        <p:nvSpPr>
          <p:cNvPr id="14343" name="Rectangle 3"/>
          <p:cNvSpPr>
            <a:spLocks noGrp="1" noChangeArrowheads="1"/>
          </p:cNvSpPr>
          <p:nvPr>
            <p:ph type="body" sz="half" idx="1"/>
          </p:nvPr>
        </p:nvSpPr>
        <p:spPr>
          <a:xfrm>
            <a:off x="457200" y="1600200"/>
            <a:ext cx="7772400" cy="4530725"/>
          </a:xfrm>
        </p:spPr>
        <p:txBody>
          <a:bodyPr/>
          <a:lstStyle/>
          <a:p>
            <a:pPr eaLnBrk="1" hangingPunct="1">
              <a:buFont typeface="Wingdings" pitchFamily="2" charset="2"/>
              <a:buNone/>
            </a:pPr>
            <a:endParaRPr lang="en-US" sz="2400" smtClean="0"/>
          </a:p>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a:p>
            <a:pPr eaLnBrk="1" hangingPunct="1">
              <a:buFont typeface="Wingdings" pitchFamily="2" charset="2"/>
              <a:buNone/>
            </a:pPr>
            <a:endParaRPr lang="en-US" sz="2400" smtClean="0"/>
          </a:p>
        </p:txBody>
      </p:sp>
      <p:graphicFrame>
        <p:nvGraphicFramePr>
          <p:cNvPr id="14338" name="Object 4"/>
          <p:cNvGraphicFramePr>
            <a:graphicFrameLocks noGrp="1" noChangeAspect="1"/>
          </p:cNvGraphicFramePr>
          <p:nvPr>
            <p:ph sz="half" idx="2"/>
          </p:nvPr>
        </p:nvGraphicFramePr>
        <p:xfrm>
          <a:off x="609600" y="1817688"/>
          <a:ext cx="8023225" cy="3516312"/>
        </p:xfrm>
        <a:graphic>
          <a:graphicData uri="http://schemas.openxmlformats.org/presentationml/2006/ole">
            <mc:AlternateContent xmlns:mc="http://schemas.openxmlformats.org/markup-compatibility/2006">
              <mc:Choice xmlns:v="urn:schemas-microsoft-com:vml" Requires="v">
                <p:oleObj spid="_x0000_s14347" name="Equation" r:id="rId4" imgW="3708360" imgH="1625400" progId="Equation.3">
                  <p:embed/>
                </p:oleObj>
              </mc:Choice>
              <mc:Fallback>
                <p:oleObj name="Equation" r:id="rId4" imgW="3708360" imgH="16254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817688"/>
                        <a:ext cx="8023225" cy="3516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9" name="Straight Arrow Connector 8"/>
          <p:cNvCxnSpPr/>
          <p:nvPr/>
        </p:nvCxnSpPr>
        <p:spPr>
          <a:xfrm flipH="1">
            <a:off x="5867400" y="4191000"/>
            <a:ext cx="685800" cy="3048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553200" y="3962400"/>
            <a:ext cx="1300356" cy="369332"/>
          </a:xfrm>
          <a:prstGeom prst="rect">
            <a:avLst/>
          </a:prstGeom>
          <a:noFill/>
        </p:spPr>
        <p:txBody>
          <a:bodyPr wrap="none" rtlCol="0">
            <a:spAutoFit/>
          </a:bodyPr>
          <a:lstStyle/>
          <a:p>
            <a:r>
              <a:rPr lang="en-US" b="1" dirty="0" smtClean="0">
                <a:solidFill>
                  <a:srgbClr val="FF0000"/>
                </a:solidFill>
              </a:rPr>
              <a:t>iteration</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Date Placeholder 5"/>
          <p:cNvSpPr>
            <a:spLocks noGrp="1"/>
          </p:cNvSpPr>
          <p:nvPr>
            <p:ph type="dt" sz="quarter" idx="10"/>
          </p:nvPr>
        </p:nvSpPr>
        <p:spPr>
          <a:noFill/>
        </p:spPr>
        <p:txBody>
          <a:bodyPr/>
          <a:lstStyle/>
          <a:p>
            <a:r>
              <a:rPr lang="en-US" smtClean="0"/>
              <a:t>CISE301_Topic2</a:t>
            </a:r>
            <a:endParaRPr lang="en-US"/>
          </a:p>
        </p:txBody>
      </p:sp>
      <p:sp>
        <p:nvSpPr>
          <p:cNvPr id="15365" name="Footer Placeholder 6"/>
          <p:cNvSpPr>
            <a:spLocks noGrp="1"/>
          </p:cNvSpPr>
          <p:nvPr>
            <p:ph type="ftr" sz="quarter" idx="11"/>
          </p:nvPr>
        </p:nvSpPr>
        <p:spPr>
          <a:noFill/>
        </p:spPr>
        <p:txBody>
          <a:bodyPr/>
          <a:lstStyle/>
          <a:p>
            <a:r>
              <a:rPr lang="en-US" smtClean="0"/>
              <a:t>KFUPM</a:t>
            </a:r>
            <a:endParaRPr lang="en-US"/>
          </a:p>
        </p:txBody>
      </p:sp>
      <p:sp>
        <p:nvSpPr>
          <p:cNvPr id="15366" name="Slide Number Placeholder 7"/>
          <p:cNvSpPr>
            <a:spLocks noGrp="1"/>
          </p:cNvSpPr>
          <p:nvPr>
            <p:ph type="sldNum" sz="quarter" idx="12"/>
          </p:nvPr>
        </p:nvSpPr>
        <p:spPr>
          <a:noFill/>
        </p:spPr>
        <p:txBody>
          <a:bodyPr/>
          <a:lstStyle/>
          <a:p>
            <a:fld id="{34A29719-01B2-47CC-82DE-1028FFE86D3B}" type="slidenum">
              <a:rPr lang="ar-SA" smtClean="0"/>
              <a:pPr/>
              <a:t>38</a:t>
            </a:fld>
            <a:endParaRPr lang="en-US" smtClean="0"/>
          </a:p>
        </p:txBody>
      </p:sp>
      <p:sp>
        <p:nvSpPr>
          <p:cNvPr id="186370" name="Rectangle 2"/>
          <p:cNvSpPr>
            <a:spLocks noChangeArrowheads="1"/>
          </p:cNvSpPr>
          <p:nvPr/>
        </p:nvSpPr>
        <p:spPr bwMode="auto">
          <a:xfrm>
            <a:off x="1371600" y="4114800"/>
            <a:ext cx="5943600" cy="1828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5368" name="Rectangle 3"/>
          <p:cNvSpPr>
            <a:spLocks noGrp="1" noChangeArrowheads="1"/>
          </p:cNvSpPr>
          <p:nvPr>
            <p:ph type="title"/>
          </p:nvPr>
        </p:nvSpPr>
        <p:spPr/>
        <p:txBody>
          <a:bodyPr/>
          <a:lstStyle/>
          <a:p>
            <a:pPr eaLnBrk="1" hangingPunct="1"/>
            <a:r>
              <a:rPr lang="en-US" smtClean="0"/>
              <a:t>Convergence Analysis</a:t>
            </a:r>
          </a:p>
        </p:txBody>
      </p:sp>
      <p:sp>
        <p:nvSpPr>
          <p:cNvPr id="15369" name="Rectangle 4"/>
          <p:cNvSpPr>
            <a:spLocks noGrp="1" noChangeArrowheads="1"/>
          </p:cNvSpPr>
          <p:nvPr>
            <p:ph type="body" sz="half" idx="1"/>
          </p:nvPr>
        </p:nvSpPr>
        <p:spPr>
          <a:xfrm>
            <a:off x="457200" y="1600200"/>
            <a:ext cx="7696200" cy="4530725"/>
          </a:xfrm>
        </p:spPr>
        <p:txBody>
          <a:bodyPr/>
          <a:lstStyle/>
          <a:p>
            <a:pPr eaLnBrk="1" hangingPunct="1">
              <a:buFont typeface="Wingdings" pitchFamily="2" charset="2"/>
              <a:buNone/>
            </a:pPr>
            <a:endParaRPr lang="en-US" sz="2400" smtClean="0"/>
          </a:p>
          <a:p>
            <a:pPr eaLnBrk="1" hangingPunct="1"/>
            <a:endParaRPr lang="en-US" sz="2400" smtClean="0"/>
          </a:p>
          <a:p>
            <a:pPr eaLnBrk="1" hangingPunct="1"/>
            <a:endParaRPr lang="en-US" sz="2400" smtClean="0"/>
          </a:p>
        </p:txBody>
      </p:sp>
      <p:graphicFrame>
        <p:nvGraphicFramePr>
          <p:cNvPr id="15362" name="Object 5"/>
          <p:cNvGraphicFramePr>
            <a:graphicFrameLocks noGrp="1" noChangeAspect="1"/>
          </p:cNvGraphicFramePr>
          <p:nvPr>
            <p:ph sz="quarter" idx="2"/>
          </p:nvPr>
        </p:nvGraphicFramePr>
        <p:xfrm>
          <a:off x="533400" y="1757363"/>
          <a:ext cx="8077200" cy="2114550"/>
        </p:xfrm>
        <a:graphic>
          <a:graphicData uri="http://schemas.openxmlformats.org/presentationml/2006/ole">
            <mc:AlternateContent xmlns:mc="http://schemas.openxmlformats.org/markup-compatibility/2006">
              <mc:Choice xmlns:v="urn:schemas-microsoft-com:vml" Requires="v">
                <p:oleObj spid="_x0000_s15380" name="Equation" r:id="rId4" imgW="3492360" imgH="914400" progId="Equation.3">
                  <p:embed/>
                </p:oleObj>
              </mc:Choice>
              <mc:Fallback>
                <p:oleObj name="Equation" r:id="rId4" imgW="3492360" imgH="9144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757363"/>
                        <a:ext cx="8077200" cy="211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6374" name="Object 6"/>
          <p:cNvGraphicFramePr>
            <a:graphicFrameLocks noGrp="1" noChangeAspect="1"/>
          </p:cNvGraphicFramePr>
          <p:nvPr>
            <p:ph sz="quarter" idx="3"/>
          </p:nvPr>
        </p:nvGraphicFramePr>
        <p:xfrm>
          <a:off x="1657350" y="4352925"/>
          <a:ext cx="4989513" cy="1497013"/>
        </p:xfrm>
        <a:graphic>
          <a:graphicData uri="http://schemas.openxmlformats.org/presentationml/2006/ole">
            <mc:AlternateContent xmlns:mc="http://schemas.openxmlformats.org/markup-compatibility/2006">
              <mc:Choice xmlns:v="urn:schemas-microsoft-com:vml" Requires="v">
                <p:oleObj spid="_x0000_s15381" name="Equation" r:id="rId6" imgW="1396800" imgH="419040" progId="Equation.3">
                  <p:embed/>
                </p:oleObj>
              </mc:Choice>
              <mc:Fallback>
                <p:oleObj name="Equation" r:id="rId6" imgW="1396800" imgH="41904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7350" y="4352925"/>
                        <a:ext cx="4989513" cy="1497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6370"/>
                                        </p:tgtEl>
                                        <p:attrNameLst>
                                          <p:attrName>style.visibility</p:attrName>
                                        </p:attrNameLst>
                                      </p:cBhvr>
                                      <p:to>
                                        <p:strVal val="visible"/>
                                      </p:to>
                                    </p:set>
                                    <p:animEffect transition="in" filter="box(in)">
                                      <p:cBhvr>
                                        <p:cTn id="7" dur="500"/>
                                        <p:tgtEl>
                                          <p:spTgt spid="186370"/>
                                        </p:tgtEl>
                                      </p:cBhvr>
                                    </p:animEffect>
                                  </p:childTnLst>
                                </p:cTn>
                              </p:par>
                              <p:par>
                                <p:cTn id="8" presetID="4" presetClass="entr" presetSubtype="16" fill="hold" nodeType="withEffect">
                                  <p:stCondLst>
                                    <p:cond delay="0"/>
                                  </p:stCondLst>
                                  <p:childTnLst>
                                    <p:set>
                                      <p:cBhvr>
                                        <p:cTn id="9" dur="1" fill="hold">
                                          <p:stCondLst>
                                            <p:cond delay="0"/>
                                          </p:stCondLst>
                                        </p:cTn>
                                        <p:tgtEl>
                                          <p:spTgt spid="186374"/>
                                        </p:tgtEl>
                                        <p:attrNameLst>
                                          <p:attrName>style.visibility</p:attrName>
                                        </p:attrNameLst>
                                      </p:cBhvr>
                                      <p:to>
                                        <p:strVal val="visible"/>
                                      </p:to>
                                    </p:set>
                                    <p:animEffect transition="in" filter="box(in)">
                                      <p:cBhvr>
                                        <p:cTn id="10" dur="500"/>
                                        <p:tgtEl>
                                          <p:spTgt spid="186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Date Placeholder 5"/>
          <p:cNvSpPr>
            <a:spLocks noGrp="1"/>
          </p:cNvSpPr>
          <p:nvPr>
            <p:ph type="dt" sz="quarter" idx="10"/>
          </p:nvPr>
        </p:nvSpPr>
        <p:spPr>
          <a:noFill/>
        </p:spPr>
        <p:txBody>
          <a:bodyPr/>
          <a:lstStyle/>
          <a:p>
            <a:r>
              <a:rPr lang="en-US" smtClean="0"/>
              <a:t>CISE301_Topic2</a:t>
            </a:r>
            <a:endParaRPr lang="en-US"/>
          </a:p>
        </p:txBody>
      </p:sp>
      <p:sp>
        <p:nvSpPr>
          <p:cNvPr id="16389" name="Footer Placeholder 6"/>
          <p:cNvSpPr>
            <a:spLocks noGrp="1"/>
          </p:cNvSpPr>
          <p:nvPr>
            <p:ph type="ftr" sz="quarter" idx="11"/>
          </p:nvPr>
        </p:nvSpPr>
        <p:spPr>
          <a:noFill/>
        </p:spPr>
        <p:txBody>
          <a:bodyPr/>
          <a:lstStyle/>
          <a:p>
            <a:r>
              <a:rPr lang="en-US" smtClean="0"/>
              <a:t>KFUPM</a:t>
            </a:r>
            <a:endParaRPr lang="en-US"/>
          </a:p>
        </p:txBody>
      </p:sp>
      <p:sp>
        <p:nvSpPr>
          <p:cNvPr id="16390" name="Slide Number Placeholder 7"/>
          <p:cNvSpPr>
            <a:spLocks noGrp="1"/>
          </p:cNvSpPr>
          <p:nvPr>
            <p:ph type="sldNum" sz="quarter" idx="12"/>
          </p:nvPr>
        </p:nvSpPr>
        <p:spPr>
          <a:noFill/>
        </p:spPr>
        <p:txBody>
          <a:bodyPr/>
          <a:lstStyle/>
          <a:p>
            <a:fld id="{4EF6A2BD-9AC2-4D70-B125-72E95F37A13F}" type="slidenum">
              <a:rPr lang="ar-SA" smtClean="0"/>
              <a:pPr/>
              <a:t>39</a:t>
            </a:fld>
            <a:endParaRPr lang="en-US" smtClean="0"/>
          </a:p>
        </p:txBody>
      </p:sp>
      <p:sp>
        <p:nvSpPr>
          <p:cNvPr id="16391" name="Rectangle 2"/>
          <p:cNvSpPr>
            <a:spLocks noChangeArrowheads="1"/>
          </p:cNvSpPr>
          <p:nvPr/>
        </p:nvSpPr>
        <p:spPr bwMode="auto">
          <a:xfrm>
            <a:off x="381000" y="4114800"/>
            <a:ext cx="8610600" cy="1905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6392" name="Rectangle 3"/>
          <p:cNvSpPr>
            <a:spLocks noGrp="1" noChangeArrowheads="1"/>
          </p:cNvSpPr>
          <p:nvPr>
            <p:ph type="title"/>
          </p:nvPr>
        </p:nvSpPr>
        <p:spPr/>
        <p:txBody>
          <a:bodyPr/>
          <a:lstStyle/>
          <a:p>
            <a:pPr eaLnBrk="1" hangingPunct="1"/>
            <a:r>
              <a:rPr lang="en-US" smtClean="0"/>
              <a:t>Convergence Analysis – </a:t>
            </a:r>
            <a:r>
              <a:rPr lang="en-US" sz="2800" smtClean="0"/>
              <a:t>Alternative  Form</a:t>
            </a:r>
          </a:p>
        </p:txBody>
      </p:sp>
      <p:sp>
        <p:nvSpPr>
          <p:cNvPr id="16393" name="Rectangle 4"/>
          <p:cNvSpPr>
            <a:spLocks noGrp="1" noChangeArrowheads="1"/>
          </p:cNvSpPr>
          <p:nvPr>
            <p:ph type="body" sz="half" idx="1"/>
          </p:nvPr>
        </p:nvSpPr>
        <p:spPr>
          <a:xfrm>
            <a:off x="457200" y="1600200"/>
            <a:ext cx="7696200" cy="4530725"/>
          </a:xfrm>
        </p:spPr>
        <p:txBody>
          <a:bodyPr/>
          <a:lstStyle/>
          <a:p>
            <a:pPr eaLnBrk="1" hangingPunct="1">
              <a:buFont typeface="Wingdings" pitchFamily="2" charset="2"/>
              <a:buNone/>
            </a:pPr>
            <a:endParaRPr lang="en-US" sz="2400" smtClean="0"/>
          </a:p>
          <a:p>
            <a:pPr eaLnBrk="1" hangingPunct="1"/>
            <a:endParaRPr lang="en-US" sz="2400" smtClean="0"/>
          </a:p>
          <a:p>
            <a:pPr eaLnBrk="1" hangingPunct="1"/>
            <a:endParaRPr lang="en-US" sz="2400" smtClean="0"/>
          </a:p>
        </p:txBody>
      </p:sp>
      <p:graphicFrame>
        <p:nvGraphicFramePr>
          <p:cNvPr id="16386" name="Object 6"/>
          <p:cNvGraphicFramePr>
            <a:graphicFrameLocks noGrp="1" noChangeAspect="1"/>
          </p:cNvGraphicFramePr>
          <p:nvPr>
            <p:ph sz="quarter" idx="3"/>
          </p:nvPr>
        </p:nvGraphicFramePr>
        <p:xfrm>
          <a:off x="609600" y="4376738"/>
          <a:ext cx="8075613" cy="1168400"/>
        </p:xfrm>
        <a:graphic>
          <a:graphicData uri="http://schemas.openxmlformats.org/presentationml/2006/ole">
            <mc:AlternateContent xmlns:mc="http://schemas.openxmlformats.org/markup-compatibility/2006">
              <mc:Choice xmlns:v="urn:schemas-microsoft-com:vml" Requires="v">
                <p:oleObj spid="_x0000_s16404" name="Equation" r:id="rId4" imgW="2984400" imgH="431640" progId="Equation.3">
                  <p:embed/>
                </p:oleObj>
              </mc:Choice>
              <mc:Fallback>
                <p:oleObj name="Equation" r:id="rId4" imgW="2984400" imgH="43164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4376738"/>
                        <a:ext cx="8075613" cy="1168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4" name="Rectangle 8"/>
          <p:cNvSpPr>
            <a:spLocks noChangeArrowheads="1"/>
          </p:cNvSpPr>
          <p:nvPr/>
        </p:nvSpPr>
        <p:spPr bwMode="auto">
          <a:xfrm>
            <a:off x="1524000" y="1752600"/>
            <a:ext cx="5943600" cy="1828800"/>
          </a:xfrm>
          <a:prstGeom prst="rect">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16387" name="Object 9"/>
          <p:cNvGraphicFramePr>
            <a:graphicFrameLocks noChangeAspect="1"/>
          </p:cNvGraphicFramePr>
          <p:nvPr/>
        </p:nvGraphicFramePr>
        <p:xfrm>
          <a:off x="1809750" y="1990725"/>
          <a:ext cx="4987925" cy="1497013"/>
        </p:xfrm>
        <a:graphic>
          <a:graphicData uri="http://schemas.openxmlformats.org/presentationml/2006/ole">
            <mc:AlternateContent xmlns:mc="http://schemas.openxmlformats.org/markup-compatibility/2006">
              <mc:Choice xmlns:v="urn:schemas-microsoft-com:vml" Requires="v">
                <p:oleObj spid="_x0000_s16405" name="Equation" r:id="rId6" imgW="1396800" imgH="419040" progId="Equation.3">
                  <p:embed/>
                </p:oleObj>
              </mc:Choice>
              <mc:Fallback>
                <p:oleObj name="Equation" r:id="rId6" imgW="1396800" imgH="41904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9750" y="1990725"/>
                        <a:ext cx="4987925" cy="1497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Date Placeholder 5"/>
          <p:cNvSpPr>
            <a:spLocks noGrp="1"/>
          </p:cNvSpPr>
          <p:nvPr>
            <p:ph type="dt" sz="quarter" idx="10"/>
          </p:nvPr>
        </p:nvSpPr>
        <p:spPr>
          <a:noFill/>
        </p:spPr>
        <p:txBody>
          <a:bodyPr/>
          <a:lstStyle/>
          <a:p>
            <a:r>
              <a:rPr lang="en-US" smtClean="0"/>
              <a:t>CISE301_Topic2</a:t>
            </a:r>
            <a:endParaRPr lang="en-US"/>
          </a:p>
        </p:txBody>
      </p:sp>
      <p:sp>
        <p:nvSpPr>
          <p:cNvPr id="2053" name="Footer Placeholder 6"/>
          <p:cNvSpPr>
            <a:spLocks noGrp="1"/>
          </p:cNvSpPr>
          <p:nvPr>
            <p:ph type="ftr" sz="quarter" idx="11"/>
          </p:nvPr>
        </p:nvSpPr>
        <p:spPr>
          <a:noFill/>
        </p:spPr>
        <p:txBody>
          <a:bodyPr/>
          <a:lstStyle/>
          <a:p>
            <a:r>
              <a:rPr lang="en-US" smtClean="0"/>
              <a:t>KFUPM</a:t>
            </a:r>
            <a:endParaRPr lang="en-US"/>
          </a:p>
        </p:txBody>
      </p:sp>
      <p:sp>
        <p:nvSpPr>
          <p:cNvPr id="2054" name="Slide Number Placeholder 7"/>
          <p:cNvSpPr>
            <a:spLocks noGrp="1"/>
          </p:cNvSpPr>
          <p:nvPr>
            <p:ph type="sldNum" sz="quarter" idx="12"/>
          </p:nvPr>
        </p:nvSpPr>
        <p:spPr>
          <a:noFill/>
        </p:spPr>
        <p:txBody>
          <a:bodyPr/>
          <a:lstStyle/>
          <a:p>
            <a:fld id="{2DBF0B28-FD95-4963-BE76-53C62C644705}" type="slidenum">
              <a:rPr lang="ar-SA" smtClean="0"/>
              <a:pPr/>
              <a:t>4</a:t>
            </a:fld>
            <a:endParaRPr lang="en-US" smtClean="0"/>
          </a:p>
        </p:txBody>
      </p:sp>
      <p:sp>
        <p:nvSpPr>
          <p:cNvPr id="2055" name="Rectangle 2"/>
          <p:cNvSpPr>
            <a:spLocks noGrp="1" noChangeArrowheads="1"/>
          </p:cNvSpPr>
          <p:nvPr>
            <p:ph type="title"/>
          </p:nvPr>
        </p:nvSpPr>
        <p:spPr/>
        <p:txBody>
          <a:bodyPr/>
          <a:lstStyle/>
          <a:p>
            <a:pPr eaLnBrk="1" hangingPunct="1"/>
            <a:r>
              <a:rPr lang="en-US" smtClean="0"/>
              <a:t>Roots of Equations</a:t>
            </a:r>
          </a:p>
        </p:txBody>
      </p:sp>
      <p:sp>
        <p:nvSpPr>
          <p:cNvPr id="2056" name="Rectangle 3"/>
          <p:cNvSpPr>
            <a:spLocks noGrp="1" noChangeArrowheads="1"/>
          </p:cNvSpPr>
          <p:nvPr>
            <p:ph type="body" sz="half" idx="1"/>
          </p:nvPr>
        </p:nvSpPr>
        <p:spPr>
          <a:xfrm>
            <a:off x="381000" y="1524000"/>
            <a:ext cx="8153400" cy="1295400"/>
          </a:xfrm>
        </p:spPr>
        <p:txBody>
          <a:bodyPr/>
          <a:lstStyle/>
          <a:p>
            <a:pPr eaLnBrk="1" hangingPunct="1">
              <a:buFont typeface="Wingdings" pitchFamily="2" charset="2"/>
              <a:buNone/>
            </a:pPr>
            <a:endParaRPr lang="en-US" sz="2400" smtClean="0"/>
          </a:p>
          <a:p>
            <a:pPr eaLnBrk="1" hangingPunct="1">
              <a:buFont typeface="Wingdings" pitchFamily="2" charset="2"/>
              <a:buNone/>
            </a:pPr>
            <a:r>
              <a:rPr lang="en-US" sz="2400" smtClean="0"/>
              <a:t>	A number </a:t>
            </a:r>
            <a:r>
              <a:rPr lang="en-US" sz="2400" i="1" smtClean="0">
                <a:solidFill>
                  <a:srgbClr val="FF0000"/>
                </a:solidFill>
              </a:rPr>
              <a:t>r</a:t>
            </a:r>
            <a:r>
              <a:rPr lang="en-US" sz="2400" smtClean="0"/>
              <a:t> that satisfies an equation is called a root of the equation.</a:t>
            </a:r>
            <a:endParaRPr lang="en-US" sz="2000" i="1" smtClean="0"/>
          </a:p>
        </p:txBody>
      </p:sp>
      <p:graphicFrame>
        <p:nvGraphicFramePr>
          <p:cNvPr id="2050" name="Object 4"/>
          <p:cNvGraphicFramePr>
            <a:graphicFrameLocks noGrp="1" noChangeAspect="1"/>
          </p:cNvGraphicFramePr>
          <p:nvPr>
            <p:ph sz="quarter" idx="3"/>
          </p:nvPr>
        </p:nvGraphicFramePr>
        <p:xfrm>
          <a:off x="762000" y="4592638"/>
          <a:ext cx="7086600" cy="1025525"/>
        </p:xfrm>
        <a:graphic>
          <a:graphicData uri="http://schemas.openxmlformats.org/presentationml/2006/ole">
            <mc:AlternateContent xmlns:mc="http://schemas.openxmlformats.org/markup-compatibility/2006">
              <mc:Choice xmlns:v="urn:schemas-microsoft-com:vml" Requires="v">
                <p:oleObj spid="_x0000_s2068" name="Equation" r:id="rId4" imgW="2984400" imgH="431640" progId="Equation.3">
                  <p:embed/>
                </p:oleObj>
              </mc:Choice>
              <mc:Fallback>
                <p:oleObj name="Equation" r:id="rId4" imgW="2984400" imgH="4316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4592638"/>
                        <a:ext cx="7086600" cy="1025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5"/>
          <p:cNvGraphicFramePr>
            <a:graphicFrameLocks noGrp="1" noChangeAspect="1"/>
          </p:cNvGraphicFramePr>
          <p:nvPr>
            <p:ph sz="quarter" idx="2"/>
          </p:nvPr>
        </p:nvGraphicFramePr>
        <p:xfrm>
          <a:off x="1136650" y="2892425"/>
          <a:ext cx="6711950" cy="1527175"/>
        </p:xfrm>
        <a:graphic>
          <a:graphicData uri="http://schemas.openxmlformats.org/presentationml/2006/ole">
            <mc:AlternateContent xmlns:mc="http://schemas.openxmlformats.org/markup-compatibility/2006">
              <mc:Choice xmlns:v="urn:schemas-microsoft-com:vml" Requires="v">
                <p:oleObj spid="_x0000_s2069" name="Equation" r:id="rId6" imgW="3124080" imgH="711000" progId="Equation.3">
                  <p:embed/>
                </p:oleObj>
              </mc:Choice>
              <mc:Fallback>
                <p:oleObj name="Equation" r:id="rId6" imgW="3124080" imgH="7110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6650" y="2892425"/>
                        <a:ext cx="6711950" cy="152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7" name="Line 6"/>
          <p:cNvSpPr>
            <a:spLocks noChangeShapeType="1"/>
          </p:cNvSpPr>
          <p:nvPr/>
        </p:nvSpPr>
        <p:spPr bwMode="auto">
          <a:xfrm>
            <a:off x="4038600" y="5029200"/>
            <a:ext cx="1752600" cy="0"/>
          </a:xfrm>
          <a:prstGeom prst="line">
            <a:avLst/>
          </a:prstGeom>
          <a:noFill/>
          <a:ln w="38100">
            <a:solidFill>
              <a:srgbClr val="FF0000"/>
            </a:solidFill>
            <a:round/>
            <a:headEnd/>
            <a:tailEnd/>
          </a:ln>
        </p:spPr>
        <p:txBody>
          <a:bodyPr/>
          <a:lstStyle/>
          <a:p>
            <a:endParaRPr lang="en-US"/>
          </a:p>
        </p:txBody>
      </p:sp>
      <p:sp>
        <p:nvSpPr>
          <p:cNvPr id="2058" name="Line 7"/>
          <p:cNvSpPr>
            <a:spLocks noChangeShapeType="1"/>
          </p:cNvSpPr>
          <p:nvPr/>
        </p:nvSpPr>
        <p:spPr bwMode="auto">
          <a:xfrm>
            <a:off x="1600200" y="5638800"/>
            <a:ext cx="2133600" cy="0"/>
          </a:xfrm>
          <a:prstGeom prst="line">
            <a:avLst/>
          </a:prstGeom>
          <a:noFill/>
          <a:ln w="38100">
            <a:solidFill>
              <a:srgbClr val="FF0000"/>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Date Placeholder 4"/>
          <p:cNvSpPr>
            <a:spLocks noGrp="1"/>
          </p:cNvSpPr>
          <p:nvPr>
            <p:ph type="dt" sz="quarter" idx="10"/>
          </p:nvPr>
        </p:nvSpPr>
        <p:spPr>
          <a:noFill/>
        </p:spPr>
        <p:txBody>
          <a:bodyPr/>
          <a:lstStyle/>
          <a:p>
            <a:r>
              <a:rPr lang="en-US" smtClean="0"/>
              <a:t>CISE301_Topic2</a:t>
            </a:r>
            <a:endParaRPr lang="en-US"/>
          </a:p>
        </p:txBody>
      </p:sp>
      <p:sp>
        <p:nvSpPr>
          <p:cNvPr id="17412" name="Footer Placeholder 5"/>
          <p:cNvSpPr>
            <a:spLocks noGrp="1"/>
          </p:cNvSpPr>
          <p:nvPr>
            <p:ph type="ftr" sz="quarter" idx="11"/>
          </p:nvPr>
        </p:nvSpPr>
        <p:spPr>
          <a:noFill/>
        </p:spPr>
        <p:txBody>
          <a:bodyPr/>
          <a:lstStyle/>
          <a:p>
            <a:r>
              <a:rPr lang="en-US" smtClean="0"/>
              <a:t>KFUPM</a:t>
            </a:r>
            <a:endParaRPr lang="en-US"/>
          </a:p>
        </p:txBody>
      </p:sp>
      <p:sp>
        <p:nvSpPr>
          <p:cNvPr id="17413" name="Slide Number Placeholder 6"/>
          <p:cNvSpPr>
            <a:spLocks noGrp="1"/>
          </p:cNvSpPr>
          <p:nvPr>
            <p:ph type="sldNum" sz="quarter" idx="12"/>
          </p:nvPr>
        </p:nvSpPr>
        <p:spPr>
          <a:noFill/>
        </p:spPr>
        <p:txBody>
          <a:bodyPr/>
          <a:lstStyle/>
          <a:p>
            <a:fld id="{D3401EA7-09B0-43E9-A86F-9E8934E0C1C4}" type="slidenum">
              <a:rPr lang="ar-SA" smtClean="0"/>
              <a:pPr/>
              <a:t>40</a:t>
            </a:fld>
            <a:endParaRPr lang="en-US" smtClean="0"/>
          </a:p>
        </p:txBody>
      </p:sp>
      <p:sp>
        <p:nvSpPr>
          <p:cNvPr id="17414" name="Rectangle 2"/>
          <p:cNvSpPr>
            <a:spLocks noGrp="1" noChangeArrowheads="1"/>
          </p:cNvSpPr>
          <p:nvPr>
            <p:ph type="title"/>
          </p:nvPr>
        </p:nvSpPr>
        <p:spPr/>
        <p:txBody>
          <a:bodyPr/>
          <a:lstStyle/>
          <a:p>
            <a:pPr eaLnBrk="1" hangingPunct="1"/>
            <a:r>
              <a:rPr lang="en-US" smtClean="0"/>
              <a:t>Example</a:t>
            </a:r>
          </a:p>
        </p:txBody>
      </p:sp>
      <p:graphicFrame>
        <p:nvGraphicFramePr>
          <p:cNvPr id="17410" name="Object 4"/>
          <p:cNvGraphicFramePr>
            <a:graphicFrameLocks noGrp="1" noChangeAspect="1"/>
          </p:cNvGraphicFramePr>
          <p:nvPr>
            <p:ph sz="half" idx="2"/>
          </p:nvPr>
        </p:nvGraphicFramePr>
        <p:xfrm>
          <a:off x="457200" y="1655763"/>
          <a:ext cx="8305800" cy="3724275"/>
        </p:xfrm>
        <a:graphic>
          <a:graphicData uri="http://schemas.openxmlformats.org/presentationml/2006/ole">
            <mc:AlternateContent xmlns:mc="http://schemas.openxmlformats.org/markup-compatibility/2006">
              <mc:Choice xmlns:v="urn:schemas-microsoft-com:vml" Requires="v">
                <p:oleObj spid="_x0000_s17419" name="Equation" r:id="rId4" imgW="3568680" imgH="1600200" progId="Equation.3">
                  <p:embed/>
                </p:oleObj>
              </mc:Choice>
              <mc:Fallback>
                <p:oleObj name="Equation" r:id="rId4" imgW="3568680" imgH="1600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655763"/>
                        <a:ext cx="8305800" cy="3724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Date Placeholder 4"/>
          <p:cNvSpPr>
            <a:spLocks noGrp="1"/>
          </p:cNvSpPr>
          <p:nvPr>
            <p:ph type="dt" sz="quarter" idx="10"/>
          </p:nvPr>
        </p:nvSpPr>
        <p:spPr>
          <a:noFill/>
        </p:spPr>
        <p:txBody>
          <a:bodyPr/>
          <a:lstStyle/>
          <a:p>
            <a:r>
              <a:rPr lang="en-US" smtClean="0"/>
              <a:t>CISE301_Topic2</a:t>
            </a:r>
            <a:endParaRPr lang="en-US"/>
          </a:p>
        </p:txBody>
      </p:sp>
      <p:sp>
        <p:nvSpPr>
          <p:cNvPr id="68611" name="Footer Placeholder 5"/>
          <p:cNvSpPr>
            <a:spLocks noGrp="1"/>
          </p:cNvSpPr>
          <p:nvPr>
            <p:ph type="ftr" sz="quarter" idx="11"/>
          </p:nvPr>
        </p:nvSpPr>
        <p:spPr>
          <a:noFill/>
        </p:spPr>
        <p:txBody>
          <a:bodyPr/>
          <a:lstStyle/>
          <a:p>
            <a:r>
              <a:rPr lang="en-US" smtClean="0"/>
              <a:t>KFUPM</a:t>
            </a:r>
            <a:endParaRPr lang="en-US"/>
          </a:p>
        </p:txBody>
      </p:sp>
      <p:sp>
        <p:nvSpPr>
          <p:cNvPr id="68612" name="Slide Number Placeholder 6"/>
          <p:cNvSpPr>
            <a:spLocks noGrp="1"/>
          </p:cNvSpPr>
          <p:nvPr>
            <p:ph type="sldNum" sz="quarter" idx="12"/>
          </p:nvPr>
        </p:nvSpPr>
        <p:spPr>
          <a:noFill/>
        </p:spPr>
        <p:txBody>
          <a:bodyPr/>
          <a:lstStyle/>
          <a:p>
            <a:fld id="{D6AB93F2-E4BB-419F-AC3D-595195796B26}" type="slidenum">
              <a:rPr lang="ar-SA" smtClean="0"/>
              <a:pPr/>
              <a:t>41</a:t>
            </a:fld>
            <a:endParaRPr lang="en-US" smtClean="0"/>
          </a:p>
        </p:txBody>
      </p:sp>
      <p:sp>
        <p:nvSpPr>
          <p:cNvPr id="68613" name="Rectangle 2"/>
          <p:cNvSpPr>
            <a:spLocks noGrp="1" noChangeArrowheads="1"/>
          </p:cNvSpPr>
          <p:nvPr>
            <p:ph type="title"/>
          </p:nvPr>
        </p:nvSpPr>
        <p:spPr/>
        <p:txBody>
          <a:bodyPr/>
          <a:lstStyle/>
          <a:p>
            <a:pPr eaLnBrk="1" hangingPunct="1"/>
            <a:r>
              <a:rPr lang="en-US" smtClean="0"/>
              <a:t>Example</a:t>
            </a:r>
          </a:p>
        </p:txBody>
      </p:sp>
      <p:sp>
        <p:nvSpPr>
          <p:cNvPr id="68614" name="Rectangle 3"/>
          <p:cNvSpPr>
            <a:spLocks noGrp="1" noChangeArrowheads="1"/>
          </p:cNvSpPr>
          <p:nvPr>
            <p:ph type="body" sz="half" idx="1"/>
          </p:nvPr>
        </p:nvSpPr>
        <p:spPr>
          <a:xfrm>
            <a:off x="457200" y="1600200"/>
            <a:ext cx="7772400" cy="1363663"/>
          </a:xfrm>
        </p:spPr>
        <p:txBody>
          <a:bodyPr/>
          <a:lstStyle/>
          <a:p>
            <a:pPr eaLnBrk="1" hangingPunct="1">
              <a:lnSpc>
                <a:spcPct val="90000"/>
              </a:lnSpc>
            </a:pPr>
            <a:r>
              <a:rPr lang="en-US" sz="2400" smtClean="0">
                <a:solidFill>
                  <a:srgbClr val="0033CC"/>
                </a:solidFill>
              </a:rPr>
              <a:t>Use Bisection method to find a root of the equation </a:t>
            </a:r>
            <a:r>
              <a:rPr lang="en-US" sz="2400" smtClean="0">
                <a:solidFill>
                  <a:srgbClr val="FF0000"/>
                </a:solidFill>
              </a:rPr>
              <a:t>x = cos (x)</a:t>
            </a:r>
            <a:r>
              <a:rPr lang="en-US" sz="2400" smtClean="0">
                <a:solidFill>
                  <a:srgbClr val="0033CC"/>
                </a:solidFill>
              </a:rPr>
              <a:t> with absolute error &lt;0.02</a:t>
            </a:r>
          </a:p>
          <a:p>
            <a:pPr eaLnBrk="1" hangingPunct="1">
              <a:lnSpc>
                <a:spcPct val="90000"/>
              </a:lnSpc>
              <a:buFont typeface="Wingdings" pitchFamily="2" charset="2"/>
              <a:buNone/>
            </a:pPr>
            <a:r>
              <a:rPr lang="en-US" sz="2400" smtClean="0">
                <a:solidFill>
                  <a:srgbClr val="0033CC"/>
                </a:solidFill>
              </a:rPr>
              <a:t>    (assume the initial interval [0.5, 0.9])</a:t>
            </a:r>
          </a:p>
        </p:txBody>
      </p:sp>
      <p:sp>
        <p:nvSpPr>
          <p:cNvPr id="192516" name="Rectangle 4"/>
          <p:cNvSpPr>
            <a:spLocks noChangeArrowheads="1"/>
          </p:cNvSpPr>
          <p:nvPr/>
        </p:nvSpPr>
        <p:spPr bwMode="auto">
          <a:xfrm>
            <a:off x="533400" y="3657600"/>
            <a:ext cx="7772400" cy="1905000"/>
          </a:xfrm>
          <a:prstGeom prst="rect">
            <a:avLst/>
          </a:prstGeom>
          <a:noFill/>
          <a:ln w="9525">
            <a:noFill/>
            <a:miter lim="800000"/>
            <a:headEnd/>
            <a:tailEnd/>
          </a:ln>
        </p:spPr>
        <p:txBody>
          <a:bodyPr/>
          <a:lstStyle/>
          <a:p>
            <a:pPr marL="342900" indent="-342900">
              <a:lnSpc>
                <a:spcPct val="90000"/>
              </a:lnSpc>
              <a:spcBef>
                <a:spcPct val="20000"/>
              </a:spcBef>
              <a:buClr>
                <a:schemeClr val="bg2"/>
              </a:buClr>
              <a:buSzPct val="75000"/>
              <a:buFont typeface="Wingdings" pitchFamily="2" charset="2"/>
              <a:buNone/>
            </a:pPr>
            <a:r>
              <a:rPr lang="en-US" sz="2400"/>
              <a:t>Question 1: What is </a:t>
            </a:r>
            <a:r>
              <a:rPr lang="en-US" sz="2400" i="1"/>
              <a:t>f (x) ?</a:t>
            </a:r>
          </a:p>
          <a:p>
            <a:pPr marL="342900" indent="-342900">
              <a:lnSpc>
                <a:spcPct val="90000"/>
              </a:lnSpc>
              <a:spcBef>
                <a:spcPct val="20000"/>
              </a:spcBef>
              <a:buClr>
                <a:schemeClr val="bg2"/>
              </a:buClr>
              <a:buSzPct val="75000"/>
              <a:buFont typeface="Wingdings" pitchFamily="2" charset="2"/>
              <a:buNone/>
            </a:pPr>
            <a:r>
              <a:rPr lang="en-US" sz="2400"/>
              <a:t>Question 2: Are the assumptions satisfied ? </a:t>
            </a:r>
          </a:p>
          <a:p>
            <a:pPr marL="342900" indent="-342900">
              <a:lnSpc>
                <a:spcPct val="90000"/>
              </a:lnSpc>
              <a:spcBef>
                <a:spcPct val="20000"/>
              </a:spcBef>
              <a:buClr>
                <a:schemeClr val="bg2"/>
              </a:buClr>
              <a:buSzPct val="75000"/>
              <a:buFont typeface="Wingdings" pitchFamily="2" charset="2"/>
              <a:buNone/>
            </a:pPr>
            <a:r>
              <a:rPr lang="en-US" sz="2400"/>
              <a:t>Question 3: How many iterations are needed ?</a:t>
            </a:r>
          </a:p>
          <a:p>
            <a:pPr marL="342900" indent="-342900">
              <a:lnSpc>
                <a:spcPct val="90000"/>
              </a:lnSpc>
              <a:spcBef>
                <a:spcPct val="20000"/>
              </a:spcBef>
              <a:buClr>
                <a:schemeClr val="bg2"/>
              </a:buClr>
              <a:buSzPct val="75000"/>
              <a:buFont typeface="Wingdings" pitchFamily="2" charset="2"/>
              <a:buNone/>
            </a:pPr>
            <a:r>
              <a:rPr lang="en-US" sz="2400"/>
              <a:t>Question 4: How to compute the new estimate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25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Date Placeholder 3"/>
          <p:cNvSpPr>
            <a:spLocks noGrp="1"/>
          </p:cNvSpPr>
          <p:nvPr>
            <p:ph type="dt" sz="quarter" idx="10"/>
          </p:nvPr>
        </p:nvSpPr>
        <p:spPr>
          <a:noFill/>
        </p:spPr>
        <p:txBody>
          <a:bodyPr/>
          <a:lstStyle/>
          <a:p>
            <a:r>
              <a:rPr lang="en-US" smtClean="0"/>
              <a:t>CISE301_Topic2</a:t>
            </a:r>
            <a:endParaRPr lang="en-US"/>
          </a:p>
        </p:txBody>
      </p:sp>
      <p:sp>
        <p:nvSpPr>
          <p:cNvPr id="69635" name="Footer Placeholder 4"/>
          <p:cNvSpPr>
            <a:spLocks noGrp="1"/>
          </p:cNvSpPr>
          <p:nvPr>
            <p:ph type="ftr" sz="quarter" idx="11"/>
          </p:nvPr>
        </p:nvSpPr>
        <p:spPr>
          <a:noFill/>
        </p:spPr>
        <p:txBody>
          <a:bodyPr/>
          <a:lstStyle/>
          <a:p>
            <a:r>
              <a:rPr lang="en-US" smtClean="0"/>
              <a:t>KFUPM</a:t>
            </a:r>
            <a:endParaRPr lang="en-US"/>
          </a:p>
        </p:txBody>
      </p:sp>
      <p:sp>
        <p:nvSpPr>
          <p:cNvPr id="69636" name="Slide Number Placeholder 5"/>
          <p:cNvSpPr>
            <a:spLocks noGrp="1"/>
          </p:cNvSpPr>
          <p:nvPr>
            <p:ph type="sldNum" sz="quarter" idx="12"/>
          </p:nvPr>
        </p:nvSpPr>
        <p:spPr>
          <a:noFill/>
        </p:spPr>
        <p:txBody>
          <a:bodyPr/>
          <a:lstStyle/>
          <a:p>
            <a:fld id="{758C25AF-88F2-47BF-807F-2F8214219D90}" type="slidenum">
              <a:rPr lang="ar-SA" smtClean="0"/>
              <a:pPr/>
              <a:t>42</a:t>
            </a:fld>
            <a:endParaRPr lang="en-US" smtClean="0"/>
          </a:p>
        </p:txBody>
      </p:sp>
      <p:sp>
        <p:nvSpPr>
          <p:cNvPr id="69637" name="Rectangle 2"/>
          <p:cNvSpPr>
            <a:spLocks noGrp="1" noChangeArrowheads="1"/>
          </p:cNvSpPr>
          <p:nvPr>
            <p:ph type="title"/>
          </p:nvPr>
        </p:nvSpPr>
        <p:spPr/>
        <p:txBody>
          <a:bodyPr/>
          <a:lstStyle/>
          <a:p>
            <a:pPr eaLnBrk="1" hangingPunct="1"/>
            <a:endParaRPr lang="en-US" smtClean="0"/>
          </a:p>
        </p:txBody>
      </p:sp>
      <p:pic>
        <p:nvPicPr>
          <p:cNvPr id="69638" name="Picture 3"/>
          <p:cNvPicPr>
            <a:picLocks noGrp="1" noChangeAspect="1" noChangeArrowheads="1"/>
          </p:cNvPicPr>
          <p:nvPr>
            <p:ph idx="1"/>
          </p:nvPr>
        </p:nvPicPr>
        <p:blipFill>
          <a:blip r:embed="rId3" cstate="print"/>
          <a:srcRect/>
          <a:stretch>
            <a:fillRect/>
          </a:stretch>
        </p:blipFill>
        <p:spPr>
          <a:xfrm>
            <a:off x="0" y="0"/>
            <a:ext cx="9144000" cy="6858000"/>
          </a:xfr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Date Placeholder 3"/>
          <p:cNvSpPr>
            <a:spLocks noGrp="1"/>
          </p:cNvSpPr>
          <p:nvPr>
            <p:ph type="dt" sz="quarter" idx="10"/>
          </p:nvPr>
        </p:nvSpPr>
        <p:spPr>
          <a:noFill/>
        </p:spPr>
        <p:txBody>
          <a:bodyPr/>
          <a:lstStyle/>
          <a:p>
            <a:r>
              <a:rPr lang="en-US" smtClean="0"/>
              <a:t>CISE301_Topic2</a:t>
            </a:r>
            <a:endParaRPr lang="en-US"/>
          </a:p>
        </p:txBody>
      </p:sp>
      <p:sp>
        <p:nvSpPr>
          <p:cNvPr id="70659" name="Footer Placeholder 4"/>
          <p:cNvSpPr>
            <a:spLocks noGrp="1"/>
          </p:cNvSpPr>
          <p:nvPr>
            <p:ph type="ftr" sz="quarter" idx="11"/>
          </p:nvPr>
        </p:nvSpPr>
        <p:spPr>
          <a:noFill/>
        </p:spPr>
        <p:txBody>
          <a:bodyPr/>
          <a:lstStyle/>
          <a:p>
            <a:r>
              <a:rPr lang="en-US" smtClean="0"/>
              <a:t>KFUPM</a:t>
            </a:r>
            <a:endParaRPr lang="en-US"/>
          </a:p>
        </p:txBody>
      </p:sp>
      <p:sp>
        <p:nvSpPr>
          <p:cNvPr id="70660" name="Slide Number Placeholder 5"/>
          <p:cNvSpPr>
            <a:spLocks noGrp="1"/>
          </p:cNvSpPr>
          <p:nvPr>
            <p:ph type="sldNum" sz="quarter" idx="12"/>
          </p:nvPr>
        </p:nvSpPr>
        <p:spPr>
          <a:noFill/>
        </p:spPr>
        <p:txBody>
          <a:bodyPr/>
          <a:lstStyle/>
          <a:p>
            <a:fld id="{E3120506-B0E2-4C8E-B09D-A7E0E20C8F35}" type="slidenum">
              <a:rPr lang="ar-SA" smtClean="0"/>
              <a:pPr/>
              <a:t>43</a:t>
            </a:fld>
            <a:endParaRPr lang="en-US" smtClean="0"/>
          </a:p>
        </p:txBody>
      </p:sp>
      <p:sp>
        <p:nvSpPr>
          <p:cNvPr id="70661" name="Rectangle 2"/>
          <p:cNvSpPr>
            <a:spLocks noGrp="1" noChangeArrowheads="1"/>
          </p:cNvSpPr>
          <p:nvPr>
            <p:ph type="title"/>
          </p:nvPr>
        </p:nvSpPr>
        <p:spPr/>
        <p:txBody>
          <a:bodyPr/>
          <a:lstStyle/>
          <a:p>
            <a:pPr eaLnBrk="1" hangingPunct="1"/>
            <a:r>
              <a:rPr lang="en-US" sz="4000" smtClean="0"/>
              <a:t>Bisection Method</a:t>
            </a:r>
            <a:br>
              <a:rPr lang="en-US" sz="4000" smtClean="0"/>
            </a:br>
            <a:r>
              <a:rPr lang="en-US" sz="2800" smtClean="0"/>
              <a:t>Initial Interval</a:t>
            </a:r>
          </a:p>
        </p:txBody>
      </p:sp>
      <p:sp>
        <p:nvSpPr>
          <p:cNvPr id="70662" name="Text Box 3"/>
          <p:cNvSpPr txBox="1">
            <a:spLocks noChangeArrowheads="1"/>
          </p:cNvSpPr>
          <p:nvPr/>
        </p:nvSpPr>
        <p:spPr bwMode="auto">
          <a:xfrm>
            <a:off x="1143000" y="2895600"/>
            <a:ext cx="5562600" cy="457200"/>
          </a:xfrm>
          <a:prstGeom prst="rect">
            <a:avLst/>
          </a:prstGeom>
          <a:noFill/>
          <a:ln w="9525">
            <a:noFill/>
            <a:miter lim="800000"/>
            <a:headEnd/>
            <a:tailEnd/>
          </a:ln>
        </p:spPr>
        <p:txBody>
          <a:bodyPr>
            <a:spAutoFit/>
          </a:bodyPr>
          <a:lstStyle/>
          <a:p>
            <a:pPr>
              <a:spcBef>
                <a:spcPct val="50000"/>
              </a:spcBef>
            </a:pPr>
            <a:r>
              <a:rPr lang="en-US" sz="2400">
                <a:solidFill>
                  <a:srgbClr val="FF0000"/>
                </a:solidFill>
                <a:latin typeface="Arial" charset="0"/>
              </a:rPr>
              <a:t>a =0.5</a:t>
            </a:r>
            <a:r>
              <a:rPr lang="en-US" sz="2400">
                <a:latin typeface="Arial" charset="0"/>
              </a:rPr>
              <a:t>               c= 0.7             </a:t>
            </a:r>
            <a:r>
              <a:rPr lang="en-US" sz="2400">
                <a:solidFill>
                  <a:srgbClr val="0033CC"/>
                </a:solidFill>
                <a:latin typeface="Arial" charset="0"/>
              </a:rPr>
              <a:t>b= 0.9</a:t>
            </a:r>
            <a:r>
              <a:rPr lang="en-US" sz="2400">
                <a:latin typeface="Arial" charset="0"/>
              </a:rPr>
              <a:t> </a:t>
            </a:r>
          </a:p>
        </p:txBody>
      </p:sp>
      <p:sp>
        <p:nvSpPr>
          <p:cNvPr id="70663" name="Text Box 4"/>
          <p:cNvSpPr txBox="1">
            <a:spLocks noChangeArrowheads="1"/>
          </p:cNvSpPr>
          <p:nvPr/>
        </p:nvSpPr>
        <p:spPr bwMode="auto">
          <a:xfrm>
            <a:off x="1066800" y="2133600"/>
            <a:ext cx="6553200" cy="457200"/>
          </a:xfrm>
          <a:prstGeom prst="rect">
            <a:avLst/>
          </a:prstGeom>
          <a:noFill/>
          <a:ln w="9525">
            <a:noFill/>
            <a:miter lim="800000"/>
            <a:headEnd/>
            <a:tailEnd/>
          </a:ln>
        </p:spPr>
        <p:txBody>
          <a:bodyPr>
            <a:spAutoFit/>
          </a:bodyPr>
          <a:lstStyle/>
          <a:p>
            <a:pPr>
              <a:spcBef>
                <a:spcPct val="50000"/>
              </a:spcBef>
            </a:pPr>
            <a:r>
              <a:rPr lang="en-US" sz="2400">
                <a:solidFill>
                  <a:srgbClr val="FF0000"/>
                </a:solidFill>
                <a:latin typeface="Arial" charset="0"/>
              </a:rPr>
              <a:t>f(a)=-0.3776                         </a:t>
            </a:r>
            <a:r>
              <a:rPr lang="en-US" sz="2400">
                <a:solidFill>
                  <a:srgbClr val="0033CC"/>
                </a:solidFill>
                <a:latin typeface="Arial" charset="0"/>
              </a:rPr>
              <a:t>f(b) =</a:t>
            </a:r>
            <a:r>
              <a:rPr lang="en-US" sz="2400">
                <a:solidFill>
                  <a:srgbClr val="1908F8"/>
                </a:solidFill>
                <a:latin typeface="Arial" charset="0"/>
              </a:rPr>
              <a:t>0.2784</a:t>
            </a:r>
            <a:r>
              <a:rPr lang="en-US" sz="2400">
                <a:solidFill>
                  <a:srgbClr val="FF0000"/>
                </a:solidFill>
                <a:latin typeface="Arial" charset="0"/>
              </a:rPr>
              <a:t> </a:t>
            </a:r>
          </a:p>
        </p:txBody>
      </p:sp>
      <p:sp>
        <p:nvSpPr>
          <p:cNvPr id="70664" name="Line 5"/>
          <p:cNvSpPr>
            <a:spLocks noChangeShapeType="1"/>
          </p:cNvSpPr>
          <p:nvPr/>
        </p:nvSpPr>
        <p:spPr bwMode="auto">
          <a:xfrm>
            <a:off x="3733800" y="2743200"/>
            <a:ext cx="2438400" cy="0"/>
          </a:xfrm>
          <a:prstGeom prst="line">
            <a:avLst/>
          </a:prstGeom>
          <a:noFill/>
          <a:ln w="57150">
            <a:solidFill>
              <a:schemeClr val="tx1"/>
            </a:solidFill>
            <a:round/>
            <a:headEnd/>
            <a:tailEnd/>
          </a:ln>
        </p:spPr>
        <p:txBody>
          <a:bodyPr/>
          <a:lstStyle/>
          <a:p>
            <a:endParaRPr lang="en-US"/>
          </a:p>
        </p:txBody>
      </p:sp>
      <p:sp>
        <p:nvSpPr>
          <p:cNvPr id="70665" name="Line 6"/>
          <p:cNvSpPr>
            <a:spLocks noChangeShapeType="1"/>
          </p:cNvSpPr>
          <p:nvPr/>
        </p:nvSpPr>
        <p:spPr bwMode="auto">
          <a:xfrm>
            <a:off x="1219200" y="2743200"/>
            <a:ext cx="2438400" cy="0"/>
          </a:xfrm>
          <a:prstGeom prst="line">
            <a:avLst/>
          </a:prstGeom>
          <a:noFill/>
          <a:ln w="57150">
            <a:solidFill>
              <a:schemeClr val="tx1"/>
            </a:solidFill>
            <a:round/>
            <a:headEnd/>
            <a:tailEnd/>
          </a:ln>
        </p:spPr>
        <p:txBody>
          <a:bodyPr/>
          <a:lstStyle/>
          <a:p>
            <a:endParaRPr lang="en-US"/>
          </a:p>
        </p:txBody>
      </p:sp>
      <p:sp>
        <p:nvSpPr>
          <p:cNvPr id="70666" name="Oval 7"/>
          <p:cNvSpPr>
            <a:spLocks noChangeArrowheads="1"/>
          </p:cNvSpPr>
          <p:nvPr/>
        </p:nvSpPr>
        <p:spPr bwMode="auto">
          <a:xfrm>
            <a:off x="6019800" y="2667000"/>
            <a:ext cx="152400" cy="152400"/>
          </a:xfrm>
          <a:prstGeom prst="ellipse">
            <a:avLst/>
          </a:prstGeom>
          <a:solidFill>
            <a:srgbClr val="0033CC"/>
          </a:solidFill>
          <a:ln w="9525">
            <a:solidFill>
              <a:srgbClr val="0033CC"/>
            </a:solidFill>
            <a:round/>
            <a:headEnd/>
            <a:tailEnd/>
          </a:ln>
        </p:spPr>
        <p:txBody>
          <a:bodyPr wrap="none" anchor="ctr"/>
          <a:lstStyle/>
          <a:p>
            <a:endParaRPr lang="en-US"/>
          </a:p>
        </p:txBody>
      </p:sp>
      <p:sp>
        <p:nvSpPr>
          <p:cNvPr id="70667" name="Oval 8"/>
          <p:cNvSpPr>
            <a:spLocks noChangeArrowheads="1"/>
          </p:cNvSpPr>
          <p:nvPr/>
        </p:nvSpPr>
        <p:spPr bwMode="auto">
          <a:xfrm>
            <a:off x="3657600" y="2667000"/>
            <a:ext cx="152400" cy="152400"/>
          </a:xfrm>
          <a:prstGeom prst="ellipse">
            <a:avLst/>
          </a:prstGeom>
          <a:solidFill>
            <a:srgbClr val="FF0000"/>
          </a:solidFill>
          <a:ln w="9525">
            <a:solidFill>
              <a:schemeClr val="tx1"/>
            </a:solidFill>
            <a:round/>
            <a:headEnd/>
            <a:tailEnd/>
          </a:ln>
        </p:spPr>
        <p:txBody>
          <a:bodyPr wrap="none" anchor="ctr"/>
          <a:lstStyle/>
          <a:p>
            <a:endParaRPr lang="en-US"/>
          </a:p>
        </p:txBody>
      </p:sp>
      <p:sp>
        <p:nvSpPr>
          <p:cNvPr id="70668" name="Oval 9"/>
          <p:cNvSpPr>
            <a:spLocks noChangeArrowheads="1"/>
          </p:cNvSpPr>
          <p:nvPr/>
        </p:nvSpPr>
        <p:spPr bwMode="auto">
          <a:xfrm>
            <a:off x="1143000" y="2667000"/>
            <a:ext cx="152400" cy="152400"/>
          </a:xfrm>
          <a:prstGeom prst="ellipse">
            <a:avLst/>
          </a:prstGeom>
          <a:solidFill>
            <a:srgbClr val="FF0000"/>
          </a:solidFill>
          <a:ln w="9525">
            <a:solidFill>
              <a:schemeClr val="tx1"/>
            </a:solidFill>
            <a:round/>
            <a:headEnd/>
            <a:tailEnd/>
          </a:ln>
        </p:spPr>
        <p:txBody>
          <a:bodyPr wrap="none" anchor="ctr"/>
          <a:lstStyle/>
          <a:p>
            <a:endParaRPr lang="en-US"/>
          </a:p>
        </p:txBody>
      </p:sp>
      <p:sp>
        <p:nvSpPr>
          <p:cNvPr id="70669" name="Text Box 10"/>
          <p:cNvSpPr txBox="1">
            <a:spLocks noChangeArrowheads="1"/>
          </p:cNvSpPr>
          <p:nvPr/>
        </p:nvSpPr>
        <p:spPr bwMode="auto">
          <a:xfrm>
            <a:off x="6934200" y="2362200"/>
            <a:ext cx="1828800" cy="457200"/>
          </a:xfrm>
          <a:prstGeom prst="rect">
            <a:avLst/>
          </a:prstGeom>
          <a:noFill/>
          <a:ln w="9525">
            <a:noFill/>
            <a:miter lim="800000"/>
            <a:headEnd/>
            <a:tailEnd/>
          </a:ln>
        </p:spPr>
        <p:txBody>
          <a:bodyPr>
            <a:spAutoFit/>
          </a:bodyPr>
          <a:lstStyle/>
          <a:p>
            <a:pPr>
              <a:spcBef>
                <a:spcPct val="50000"/>
              </a:spcBef>
            </a:pPr>
            <a:r>
              <a:rPr lang="en-US" sz="2400">
                <a:latin typeface="Arial" charset="0"/>
              </a:rPr>
              <a:t>Error &lt; 0.2</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Date Placeholder 3"/>
          <p:cNvSpPr>
            <a:spLocks noGrp="1"/>
          </p:cNvSpPr>
          <p:nvPr>
            <p:ph type="dt" sz="quarter" idx="10"/>
          </p:nvPr>
        </p:nvSpPr>
        <p:spPr>
          <a:noFill/>
        </p:spPr>
        <p:txBody>
          <a:bodyPr/>
          <a:lstStyle/>
          <a:p>
            <a:r>
              <a:rPr lang="en-US" smtClean="0"/>
              <a:t>CISE301_Topic2</a:t>
            </a:r>
            <a:endParaRPr lang="en-US"/>
          </a:p>
        </p:txBody>
      </p:sp>
      <p:sp>
        <p:nvSpPr>
          <p:cNvPr id="71683" name="Footer Placeholder 4"/>
          <p:cNvSpPr>
            <a:spLocks noGrp="1"/>
          </p:cNvSpPr>
          <p:nvPr>
            <p:ph type="ftr" sz="quarter" idx="11"/>
          </p:nvPr>
        </p:nvSpPr>
        <p:spPr>
          <a:noFill/>
        </p:spPr>
        <p:txBody>
          <a:bodyPr/>
          <a:lstStyle/>
          <a:p>
            <a:r>
              <a:rPr lang="en-US" smtClean="0"/>
              <a:t>KFUPM</a:t>
            </a:r>
            <a:endParaRPr lang="en-US"/>
          </a:p>
        </p:txBody>
      </p:sp>
      <p:sp>
        <p:nvSpPr>
          <p:cNvPr id="71684" name="Slide Number Placeholder 5"/>
          <p:cNvSpPr>
            <a:spLocks noGrp="1"/>
          </p:cNvSpPr>
          <p:nvPr>
            <p:ph type="sldNum" sz="quarter" idx="12"/>
          </p:nvPr>
        </p:nvSpPr>
        <p:spPr>
          <a:noFill/>
        </p:spPr>
        <p:txBody>
          <a:bodyPr/>
          <a:lstStyle/>
          <a:p>
            <a:fld id="{4A40B74D-8C11-4C2A-9E79-0F96D638529F}" type="slidenum">
              <a:rPr lang="ar-SA" smtClean="0"/>
              <a:pPr/>
              <a:t>44</a:t>
            </a:fld>
            <a:endParaRPr lang="en-US" smtClean="0"/>
          </a:p>
        </p:txBody>
      </p:sp>
      <p:sp>
        <p:nvSpPr>
          <p:cNvPr id="71685" name="Rectangle 2"/>
          <p:cNvSpPr>
            <a:spLocks noGrp="1" noChangeArrowheads="1"/>
          </p:cNvSpPr>
          <p:nvPr>
            <p:ph type="title"/>
          </p:nvPr>
        </p:nvSpPr>
        <p:spPr/>
        <p:txBody>
          <a:bodyPr/>
          <a:lstStyle/>
          <a:p>
            <a:pPr eaLnBrk="1" hangingPunct="1"/>
            <a:r>
              <a:rPr lang="en-US" smtClean="0"/>
              <a:t>Bisection Method</a:t>
            </a:r>
          </a:p>
        </p:txBody>
      </p:sp>
      <p:sp>
        <p:nvSpPr>
          <p:cNvPr id="71686" name="Text Box 3"/>
          <p:cNvSpPr txBox="1">
            <a:spLocks noChangeArrowheads="1"/>
          </p:cNvSpPr>
          <p:nvPr/>
        </p:nvSpPr>
        <p:spPr bwMode="auto">
          <a:xfrm>
            <a:off x="1143000" y="2819400"/>
            <a:ext cx="5105400" cy="457200"/>
          </a:xfrm>
          <a:prstGeom prst="rect">
            <a:avLst/>
          </a:prstGeom>
          <a:noFill/>
          <a:ln w="9525">
            <a:noFill/>
            <a:miter lim="800000"/>
            <a:headEnd/>
            <a:tailEnd/>
          </a:ln>
        </p:spPr>
        <p:txBody>
          <a:bodyPr>
            <a:spAutoFit/>
          </a:bodyPr>
          <a:lstStyle/>
          <a:p>
            <a:pPr>
              <a:spcBef>
                <a:spcPct val="50000"/>
              </a:spcBef>
            </a:pPr>
            <a:r>
              <a:rPr lang="en-US" sz="2400">
                <a:latin typeface="Arial" charset="0"/>
              </a:rPr>
              <a:t>0.5                        0.7                 0.9 </a:t>
            </a:r>
          </a:p>
        </p:txBody>
      </p:sp>
      <p:sp>
        <p:nvSpPr>
          <p:cNvPr id="71687" name="Text Box 4"/>
          <p:cNvSpPr txBox="1">
            <a:spLocks noChangeArrowheads="1"/>
          </p:cNvSpPr>
          <p:nvPr/>
        </p:nvSpPr>
        <p:spPr bwMode="auto">
          <a:xfrm>
            <a:off x="1066800" y="2133600"/>
            <a:ext cx="5486400" cy="457200"/>
          </a:xfrm>
          <a:prstGeom prst="rect">
            <a:avLst/>
          </a:prstGeom>
          <a:noFill/>
          <a:ln w="9525">
            <a:noFill/>
            <a:miter lim="800000"/>
            <a:headEnd/>
            <a:tailEnd/>
          </a:ln>
        </p:spPr>
        <p:txBody>
          <a:bodyPr>
            <a:spAutoFit/>
          </a:bodyPr>
          <a:lstStyle/>
          <a:p>
            <a:pPr>
              <a:spcBef>
                <a:spcPct val="50000"/>
              </a:spcBef>
            </a:pPr>
            <a:r>
              <a:rPr lang="en-US" sz="2400">
                <a:solidFill>
                  <a:srgbClr val="FF0000"/>
                </a:solidFill>
                <a:latin typeface="Arial" charset="0"/>
              </a:rPr>
              <a:t>-0.3776           -0.0648</a:t>
            </a:r>
            <a:r>
              <a:rPr lang="en-US" sz="2400">
                <a:latin typeface="Arial" charset="0"/>
              </a:rPr>
              <a:t>            </a:t>
            </a:r>
            <a:r>
              <a:rPr lang="en-US" sz="2400">
                <a:solidFill>
                  <a:srgbClr val="1908F8"/>
                </a:solidFill>
                <a:latin typeface="Arial" charset="0"/>
              </a:rPr>
              <a:t>0.2784</a:t>
            </a:r>
          </a:p>
        </p:txBody>
      </p:sp>
      <p:sp>
        <p:nvSpPr>
          <p:cNvPr id="71688" name="Text Box 5"/>
          <p:cNvSpPr txBox="1">
            <a:spLocks noChangeArrowheads="1"/>
          </p:cNvSpPr>
          <p:nvPr/>
        </p:nvSpPr>
        <p:spPr bwMode="auto">
          <a:xfrm>
            <a:off x="6934200" y="2362200"/>
            <a:ext cx="1828800" cy="457200"/>
          </a:xfrm>
          <a:prstGeom prst="rect">
            <a:avLst/>
          </a:prstGeom>
          <a:noFill/>
          <a:ln w="9525">
            <a:noFill/>
            <a:miter lim="800000"/>
            <a:headEnd/>
            <a:tailEnd/>
          </a:ln>
        </p:spPr>
        <p:txBody>
          <a:bodyPr>
            <a:spAutoFit/>
          </a:bodyPr>
          <a:lstStyle/>
          <a:p>
            <a:pPr>
              <a:spcBef>
                <a:spcPct val="50000"/>
              </a:spcBef>
            </a:pPr>
            <a:r>
              <a:rPr lang="en-US" sz="2400">
                <a:latin typeface="Arial" charset="0"/>
              </a:rPr>
              <a:t>Error &lt; 0.1</a:t>
            </a:r>
          </a:p>
        </p:txBody>
      </p:sp>
      <p:sp>
        <p:nvSpPr>
          <p:cNvPr id="198662" name="Text Box 6"/>
          <p:cNvSpPr txBox="1">
            <a:spLocks noChangeArrowheads="1"/>
          </p:cNvSpPr>
          <p:nvPr/>
        </p:nvSpPr>
        <p:spPr bwMode="auto">
          <a:xfrm>
            <a:off x="1143000" y="4800600"/>
            <a:ext cx="5105400" cy="457200"/>
          </a:xfrm>
          <a:prstGeom prst="rect">
            <a:avLst/>
          </a:prstGeom>
          <a:noFill/>
          <a:ln w="9525">
            <a:noFill/>
            <a:miter lim="800000"/>
            <a:headEnd/>
            <a:tailEnd/>
          </a:ln>
        </p:spPr>
        <p:txBody>
          <a:bodyPr>
            <a:spAutoFit/>
          </a:bodyPr>
          <a:lstStyle/>
          <a:p>
            <a:pPr>
              <a:spcBef>
                <a:spcPct val="50000"/>
              </a:spcBef>
            </a:pPr>
            <a:r>
              <a:rPr lang="en-US" sz="2400">
                <a:latin typeface="Arial" charset="0"/>
              </a:rPr>
              <a:t>0.7                        0.8                 0.9 </a:t>
            </a:r>
          </a:p>
        </p:txBody>
      </p:sp>
      <p:sp>
        <p:nvSpPr>
          <p:cNvPr id="198663" name="Text Box 7"/>
          <p:cNvSpPr txBox="1">
            <a:spLocks noChangeArrowheads="1"/>
          </p:cNvSpPr>
          <p:nvPr/>
        </p:nvSpPr>
        <p:spPr bwMode="auto">
          <a:xfrm>
            <a:off x="1066800" y="4114800"/>
            <a:ext cx="5486400" cy="457200"/>
          </a:xfrm>
          <a:prstGeom prst="rect">
            <a:avLst/>
          </a:prstGeom>
          <a:noFill/>
          <a:ln w="9525">
            <a:noFill/>
            <a:miter lim="800000"/>
            <a:headEnd/>
            <a:tailEnd/>
          </a:ln>
        </p:spPr>
        <p:txBody>
          <a:bodyPr>
            <a:spAutoFit/>
          </a:bodyPr>
          <a:lstStyle/>
          <a:p>
            <a:pPr>
              <a:spcBef>
                <a:spcPct val="50000"/>
              </a:spcBef>
            </a:pPr>
            <a:r>
              <a:rPr lang="en-US" sz="2400">
                <a:solidFill>
                  <a:srgbClr val="FF0000"/>
                </a:solidFill>
                <a:latin typeface="Arial" charset="0"/>
              </a:rPr>
              <a:t>-0.0648</a:t>
            </a:r>
            <a:r>
              <a:rPr lang="en-US" sz="2400">
                <a:latin typeface="Arial" charset="0"/>
              </a:rPr>
              <a:t>              </a:t>
            </a:r>
            <a:r>
              <a:rPr lang="en-US" sz="2400">
                <a:solidFill>
                  <a:srgbClr val="1908F8"/>
                </a:solidFill>
                <a:latin typeface="Arial" charset="0"/>
              </a:rPr>
              <a:t>0.1033         0.2784</a:t>
            </a:r>
          </a:p>
        </p:txBody>
      </p:sp>
      <p:sp>
        <p:nvSpPr>
          <p:cNvPr id="198664" name="Text Box 8"/>
          <p:cNvSpPr txBox="1">
            <a:spLocks noChangeArrowheads="1"/>
          </p:cNvSpPr>
          <p:nvPr/>
        </p:nvSpPr>
        <p:spPr bwMode="auto">
          <a:xfrm>
            <a:off x="6934200" y="4343400"/>
            <a:ext cx="1981200" cy="457200"/>
          </a:xfrm>
          <a:prstGeom prst="rect">
            <a:avLst/>
          </a:prstGeom>
          <a:noFill/>
          <a:ln w="9525">
            <a:noFill/>
            <a:miter lim="800000"/>
            <a:headEnd/>
            <a:tailEnd/>
          </a:ln>
        </p:spPr>
        <p:txBody>
          <a:bodyPr>
            <a:spAutoFit/>
          </a:bodyPr>
          <a:lstStyle/>
          <a:p>
            <a:pPr>
              <a:spcBef>
                <a:spcPct val="50000"/>
              </a:spcBef>
            </a:pPr>
            <a:r>
              <a:rPr lang="en-US" sz="2400">
                <a:latin typeface="Arial" charset="0"/>
              </a:rPr>
              <a:t>Error &lt; 0.05</a:t>
            </a:r>
          </a:p>
        </p:txBody>
      </p:sp>
      <p:sp>
        <p:nvSpPr>
          <p:cNvPr id="71692" name="Line 9"/>
          <p:cNvSpPr>
            <a:spLocks noChangeShapeType="1"/>
          </p:cNvSpPr>
          <p:nvPr/>
        </p:nvSpPr>
        <p:spPr bwMode="auto">
          <a:xfrm>
            <a:off x="3733800" y="2743200"/>
            <a:ext cx="2438400" cy="0"/>
          </a:xfrm>
          <a:prstGeom prst="line">
            <a:avLst/>
          </a:prstGeom>
          <a:noFill/>
          <a:ln w="57150">
            <a:solidFill>
              <a:schemeClr val="tx1"/>
            </a:solidFill>
            <a:round/>
            <a:headEnd/>
            <a:tailEnd/>
          </a:ln>
        </p:spPr>
        <p:txBody>
          <a:bodyPr/>
          <a:lstStyle/>
          <a:p>
            <a:endParaRPr lang="en-US"/>
          </a:p>
        </p:txBody>
      </p:sp>
      <p:sp>
        <p:nvSpPr>
          <p:cNvPr id="71693" name="Line 10"/>
          <p:cNvSpPr>
            <a:spLocks noChangeShapeType="1"/>
          </p:cNvSpPr>
          <p:nvPr/>
        </p:nvSpPr>
        <p:spPr bwMode="auto">
          <a:xfrm>
            <a:off x="1219200" y="2743200"/>
            <a:ext cx="2438400" cy="0"/>
          </a:xfrm>
          <a:prstGeom prst="line">
            <a:avLst/>
          </a:prstGeom>
          <a:noFill/>
          <a:ln w="57150">
            <a:solidFill>
              <a:schemeClr val="tx1"/>
            </a:solidFill>
            <a:round/>
            <a:headEnd/>
            <a:tailEnd/>
          </a:ln>
        </p:spPr>
        <p:txBody>
          <a:bodyPr/>
          <a:lstStyle/>
          <a:p>
            <a:endParaRPr lang="en-US"/>
          </a:p>
        </p:txBody>
      </p:sp>
      <p:sp>
        <p:nvSpPr>
          <p:cNvPr id="198667" name="Line 11"/>
          <p:cNvSpPr>
            <a:spLocks noChangeShapeType="1"/>
          </p:cNvSpPr>
          <p:nvPr/>
        </p:nvSpPr>
        <p:spPr bwMode="auto">
          <a:xfrm>
            <a:off x="3733800" y="4648200"/>
            <a:ext cx="2438400" cy="0"/>
          </a:xfrm>
          <a:prstGeom prst="line">
            <a:avLst/>
          </a:prstGeom>
          <a:noFill/>
          <a:ln w="57150">
            <a:solidFill>
              <a:schemeClr val="tx1"/>
            </a:solidFill>
            <a:round/>
            <a:headEnd/>
            <a:tailEnd/>
          </a:ln>
        </p:spPr>
        <p:txBody>
          <a:bodyPr/>
          <a:lstStyle/>
          <a:p>
            <a:endParaRPr lang="en-US"/>
          </a:p>
        </p:txBody>
      </p:sp>
      <p:sp>
        <p:nvSpPr>
          <p:cNvPr id="198668" name="Line 12"/>
          <p:cNvSpPr>
            <a:spLocks noChangeShapeType="1"/>
          </p:cNvSpPr>
          <p:nvPr/>
        </p:nvSpPr>
        <p:spPr bwMode="auto">
          <a:xfrm>
            <a:off x="1219200" y="4648200"/>
            <a:ext cx="2438400" cy="0"/>
          </a:xfrm>
          <a:prstGeom prst="line">
            <a:avLst/>
          </a:prstGeom>
          <a:noFill/>
          <a:ln w="57150">
            <a:solidFill>
              <a:schemeClr val="tx1"/>
            </a:solidFill>
            <a:round/>
            <a:headEnd/>
            <a:tailEnd/>
          </a:ln>
        </p:spPr>
        <p:txBody>
          <a:bodyPr/>
          <a:lstStyle/>
          <a:p>
            <a:endParaRPr lang="en-US"/>
          </a:p>
        </p:txBody>
      </p:sp>
      <p:sp>
        <p:nvSpPr>
          <p:cNvPr id="71696" name="Oval 13"/>
          <p:cNvSpPr>
            <a:spLocks noChangeArrowheads="1"/>
          </p:cNvSpPr>
          <p:nvPr/>
        </p:nvSpPr>
        <p:spPr bwMode="auto">
          <a:xfrm>
            <a:off x="4724400" y="2667000"/>
            <a:ext cx="152400" cy="152400"/>
          </a:xfrm>
          <a:prstGeom prst="ellipse">
            <a:avLst/>
          </a:prstGeom>
          <a:solidFill>
            <a:srgbClr val="FF0000"/>
          </a:solidFill>
          <a:ln w="9525">
            <a:solidFill>
              <a:schemeClr val="tx1"/>
            </a:solidFill>
            <a:round/>
            <a:headEnd/>
            <a:tailEnd/>
          </a:ln>
        </p:spPr>
        <p:txBody>
          <a:bodyPr wrap="none" anchor="ctr"/>
          <a:lstStyle/>
          <a:p>
            <a:endParaRPr lang="en-US"/>
          </a:p>
        </p:txBody>
      </p:sp>
      <p:sp>
        <p:nvSpPr>
          <p:cNvPr id="198670" name="Oval 14"/>
          <p:cNvSpPr>
            <a:spLocks noChangeArrowheads="1"/>
          </p:cNvSpPr>
          <p:nvPr/>
        </p:nvSpPr>
        <p:spPr bwMode="auto">
          <a:xfrm>
            <a:off x="2286000" y="4572000"/>
            <a:ext cx="152400" cy="152400"/>
          </a:xfrm>
          <a:prstGeom prst="ellipse">
            <a:avLst/>
          </a:prstGeom>
          <a:solidFill>
            <a:srgbClr val="FF0000"/>
          </a:solid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66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86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866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86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86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86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2" grpId="0"/>
      <p:bldP spid="198663" grpId="0"/>
      <p:bldP spid="198664" grpId="0"/>
      <p:bldP spid="198667" grpId="0" animBg="1"/>
      <p:bldP spid="198668" grpId="0" animBg="1"/>
      <p:bldP spid="19867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Date Placeholder 3"/>
          <p:cNvSpPr>
            <a:spLocks noGrp="1"/>
          </p:cNvSpPr>
          <p:nvPr>
            <p:ph type="dt" sz="quarter" idx="10"/>
          </p:nvPr>
        </p:nvSpPr>
        <p:spPr>
          <a:noFill/>
        </p:spPr>
        <p:txBody>
          <a:bodyPr/>
          <a:lstStyle/>
          <a:p>
            <a:r>
              <a:rPr lang="en-US" smtClean="0"/>
              <a:t>CISE301_Topic2</a:t>
            </a:r>
            <a:endParaRPr lang="en-US"/>
          </a:p>
        </p:txBody>
      </p:sp>
      <p:sp>
        <p:nvSpPr>
          <p:cNvPr id="72707" name="Footer Placeholder 4"/>
          <p:cNvSpPr>
            <a:spLocks noGrp="1"/>
          </p:cNvSpPr>
          <p:nvPr>
            <p:ph type="ftr" sz="quarter" idx="11"/>
          </p:nvPr>
        </p:nvSpPr>
        <p:spPr>
          <a:noFill/>
        </p:spPr>
        <p:txBody>
          <a:bodyPr/>
          <a:lstStyle/>
          <a:p>
            <a:r>
              <a:rPr lang="en-US" smtClean="0"/>
              <a:t>KFUPM</a:t>
            </a:r>
            <a:endParaRPr lang="en-US"/>
          </a:p>
        </p:txBody>
      </p:sp>
      <p:sp>
        <p:nvSpPr>
          <p:cNvPr id="72708" name="Slide Number Placeholder 5"/>
          <p:cNvSpPr>
            <a:spLocks noGrp="1"/>
          </p:cNvSpPr>
          <p:nvPr>
            <p:ph type="sldNum" sz="quarter" idx="12"/>
          </p:nvPr>
        </p:nvSpPr>
        <p:spPr>
          <a:noFill/>
        </p:spPr>
        <p:txBody>
          <a:bodyPr/>
          <a:lstStyle/>
          <a:p>
            <a:fld id="{B6B778AB-C107-4F28-A86C-9026537918BE}" type="slidenum">
              <a:rPr lang="ar-SA" smtClean="0"/>
              <a:pPr/>
              <a:t>45</a:t>
            </a:fld>
            <a:endParaRPr lang="en-US" smtClean="0"/>
          </a:p>
        </p:txBody>
      </p:sp>
      <p:sp>
        <p:nvSpPr>
          <p:cNvPr id="72709" name="Rectangle 2"/>
          <p:cNvSpPr>
            <a:spLocks noGrp="1" noChangeArrowheads="1"/>
          </p:cNvSpPr>
          <p:nvPr>
            <p:ph type="title"/>
          </p:nvPr>
        </p:nvSpPr>
        <p:spPr/>
        <p:txBody>
          <a:bodyPr/>
          <a:lstStyle/>
          <a:p>
            <a:pPr eaLnBrk="1" hangingPunct="1"/>
            <a:r>
              <a:rPr lang="en-US" smtClean="0"/>
              <a:t>Bisection Method</a:t>
            </a:r>
          </a:p>
        </p:txBody>
      </p:sp>
      <p:sp>
        <p:nvSpPr>
          <p:cNvPr id="72710" name="Text Box 3"/>
          <p:cNvSpPr txBox="1">
            <a:spLocks noChangeArrowheads="1"/>
          </p:cNvSpPr>
          <p:nvPr/>
        </p:nvSpPr>
        <p:spPr bwMode="auto">
          <a:xfrm>
            <a:off x="1143000" y="2819400"/>
            <a:ext cx="5105400" cy="457200"/>
          </a:xfrm>
          <a:prstGeom prst="rect">
            <a:avLst/>
          </a:prstGeom>
          <a:noFill/>
          <a:ln w="9525">
            <a:noFill/>
            <a:miter lim="800000"/>
            <a:headEnd/>
            <a:tailEnd/>
          </a:ln>
        </p:spPr>
        <p:txBody>
          <a:bodyPr>
            <a:spAutoFit/>
          </a:bodyPr>
          <a:lstStyle/>
          <a:p>
            <a:pPr>
              <a:spcBef>
                <a:spcPct val="50000"/>
              </a:spcBef>
            </a:pPr>
            <a:r>
              <a:rPr lang="en-US" sz="2400">
                <a:latin typeface="Arial" charset="0"/>
              </a:rPr>
              <a:t>0.7                        0.75                 0.8 </a:t>
            </a:r>
          </a:p>
        </p:txBody>
      </p:sp>
      <p:sp>
        <p:nvSpPr>
          <p:cNvPr id="72711" name="Text Box 4"/>
          <p:cNvSpPr txBox="1">
            <a:spLocks noChangeArrowheads="1"/>
          </p:cNvSpPr>
          <p:nvPr/>
        </p:nvSpPr>
        <p:spPr bwMode="auto">
          <a:xfrm>
            <a:off x="1066800" y="2133600"/>
            <a:ext cx="5486400" cy="519113"/>
          </a:xfrm>
          <a:prstGeom prst="rect">
            <a:avLst/>
          </a:prstGeom>
          <a:noFill/>
          <a:ln w="9525">
            <a:noFill/>
            <a:miter lim="800000"/>
            <a:headEnd/>
            <a:tailEnd/>
          </a:ln>
        </p:spPr>
        <p:txBody>
          <a:bodyPr>
            <a:spAutoFit/>
          </a:bodyPr>
          <a:lstStyle/>
          <a:p>
            <a:pPr>
              <a:spcBef>
                <a:spcPct val="50000"/>
              </a:spcBef>
            </a:pPr>
            <a:r>
              <a:rPr lang="en-US" sz="2800">
                <a:solidFill>
                  <a:srgbClr val="FF0000"/>
                </a:solidFill>
                <a:latin typeface="Arial" charset="0"/>
              </a:rPr>
              <a:t>-0.0648</a:t>
            </a:r>
            <a:r>
              <a:rPr lang="en-US" sz="2800">
                <a:latin typeface="Arial" charset="0"/>
              </a:rPr>
              <a:t>         </a:t>
            </a:r>
            <a:r>
              <a:rPr lang="en-US" sz="2800">
                <a:solidFill>
                  <a:srgbClr val="1908F8"/>
                </a:solidFill>
                <a:latin typeface="Arial" charset="0"/>
              </a:rPr>
              <a:t>0.0183          0.1033</a:t>
            </a:r>
          </a:p>
        </p:txBody>
      </p:sp>
      <p:sp>
        <p:nvSpPr>
          <p:cNvPr id="72712" name="Text Box 5"/>
          <p:cNvSpPr txBox="1">
            <a:spLocks noChangeArrowheads="1"/>
          </p:cNvSpPr>
          <p:nvPr/>
        </p:nvSpPr>
        <p:spPr bwMode="auto">
          <a:xfrm>
            <a:off x="6934200" y="2362200"/>
            <a:ext cx="2209800" cy="457200"/>
          </a:xfrm>
          <a:prstGeom prst="rect">
            <a:avLst/>
          </a:prstGeom>
          <a:noFill/>
          <a:ln w="9525">
            <a:noFill/>
            <a:miter lim="800000"/>
            <a:headEnd/>
            <a:tailEnd/>
          </a:ln>
        </p:spPr>
        <p:txBody>
          <a:bodyPr>
            <a:spAutoFit/>
          </a:bodyPr>
          <a:lstStyle/>
          <a:p>
            <a:pPr>
              <a:spcBef>
                <a:spcPct val="50000"/>
              </a:spcBef>
            </a:pPr>
            <a:r>
              <a:rPr lang="en-US" sz="2400">
                <a:latin typeface="Arial" charset="0"/>
              </a:rPr>
              <a:t>Error &lt; 0.025</a:t>
            </a:r>
          </a:p>
        </p:txBody>
      </p:sp>
      <p:sp>
        <p:nvSpPr>
          <p:cNvPr id="200710" name="Text Box 6"/>
          <p:cNvSpPr txBox="1">
            <a:spLocks noChangeArrowheads="1"/>
          </p:cNvSpPr>
          <p:nvPr/>
        </p:nvSpPr>
        <p:spPr bwMode="auto">
          <a:xfrm>
            <a:off x="1143000" y="4800600"/>
            <a:ext cx="5105400" cy="457200"/>
          </a:xfrm>
          <a:prstGeom prst="rect">
            <a:avLst/>
          </a:prstGeom>
          <a:noFill/>
          <a:ln w="9525">
            <a:noFill/>
            <a:miter lim="800000"/>
            <a:headEnd/>
            <a:tailEnd/>
          </a:ln>
        </p:spPr>
        <p:txBody>
          <a:bodyPr>
            <a:spAutoFit/>
          </a:bodyPr>
          <a:lstStyle/>
          <a:p>
            <a:pPr>
              <a:spcBef>
                <a:spcPct val="50000"/>
              </a:spcBef>
            </a:pPr>
            <a:r>
              <a:rPr lang="en-US" sz="2400">
                <a:latin typeface="Arial" charset="0"/>
              </a:rPr>
              <a:t>0.70                      0.725            0.75 </a:t>
            </a:r>
          </a:p>
        </p:txBody>
      </p:sp>
      <p:sp>
        <p:nvSpPr>
          <p:cNvPr id="200711" name="Text Box 7"/>
          <p:cNvSpPr txBox="1">
            <a:spLocks noChangeArrowheads="1"/>
          </p:cNvSpPr>
          <p:nvPr/>
        </p:nvSpPr>
        <p:spPr bwMode="auto">
          <a:xfrm>
            <a:off x="1066800" y="4114800"/>
            <a:ext cx="5486400" cy="519113"/>
          </a:xfrm>
          <a:prstGeom prst="rect">
            <a:avLst/>
          </a:prstGeom>
          <a:noFill/>
          <a:ln w="9525">
            <a:noFill/>
            <a:miter lim="800000"/>
            <a:headEnd/>
            <a:tailEnd/>
          </a:ln>
        </p:spPr>
        <p:txBody>
          <a:bodyPr>
            <a:spAutoFit/>
          </a:bodyPr>
          <a:lstStyle/>
          <a:p>
            <a:pPr>
              <a:spcBef>
                <a:spcPct val="50000"/>
              </a:spcBef>
            </a:pPr>
            <a:r>
              <a:rPr lang="en-US" sz="2800">
                <a:solidFill>
                  <a:srgbClr val="FF0000"/>
                </a:solidFill>
                <a:latin typeface="Arial" charset="0"/>
              </a:rPr>
              <a:t>-0.0648          -0.0235</a:t>
            </a:r>
            <a:r>
              <a:rPr lang="en-US" sz="2800">
                <a:latin typeface="Arial" charset="0"/>
              </a:rPr>
              <a:t>        </a:t>
            </a:r>
            <a:r>
              <a:rPr lang="en-US" sz="2800">
                <a:solidFill>
                  <a:srgbClr val="1908F8"/>
                </a:solidFill>
                <a:latin typeface="Arial" charset="0"/>
              </a:rPr>
              <a:t>0.0183</a:t>
            </a:r>
          </a:p>
        </p:txBody>
      </p:sp>
      <p:sp>
        <p:nvSpPr>
          <p:cNvPr id="200712" name="Text Box 8"/>
          <p:cNvSpPr txBox="1">
            <a:spLocks noChangeArrowheads="1"/>
          </p:cNvSpPr>
          <p:nvPr/>
        </p:nvSpPr>
        <p:spPr bwMode="auto">
          <a:xfrm>
            <a:off x="6934200" y="4343400"/>
            <a:ext cx="1981200" cy="457200"/>
          </a:xfrm>
          <a:prstGeom prst="rect">
            <a:avLst/>
          </a:prstGeom>
          <a:noFill/>
          <a:ln w="9525">
            <a:noFill/>
            <a:miter lim="800000"/>
            <a:headEnd/>
            <a:tailEnd/>
          </a:ln>
        </p:spPr>
        <p:txBody>
          <a:bodyPr>
            <a:spAutoFit/>
          </a:bodyPr>
          <a:lstStyle/>
          <a:p>
            <a:pPr>
              <a:spcBef>
                <a:spcPct val="50000"/>
              </a:spcBef>
            </a:pPr>
            <a:r>
              <a:rPr lang="en-US" sz="2400">
                <a:latin typeface="Arial" charset="0"/>
              </a:rPr>
              <a:t>Error &lt; .0125</a:t>
            </a:r>
          </a:p>
        </p:txBody>
      </p:sp>
      <p:sp>
        <p:nvSpPr>
          <p:cNvPr id="72716" name="Line 9"/>
          <p:cNvSpPr>
            <a:spLocks noChangeShapeType="1"/>
          </p:cNvSpPr>
          <p:nvPr/>
        </p:nvSpPr>
        <p:spPr bwMode="auto">
          <a:xfrm>
            <a:off x="3733800" y="2743200"/>
            <a:ext cx="2438400" cy="0"/>
          </a:xfrm>
          <a:prstGeom prst="line">
            <a:avLst/>
          </a:prstGeom>
          <a:noFill/>
          <a:ln w="57150">
            <a:solidFill>
              <a:schemeClr val="tx1"/>
            </a:solidFill>
            <a:round/>
            <a:headEnd/>
            <a:tailEnd/>
          </a:ln>
        </p:spPr>
        <p:txBody>
          <a:bodyPr/>
          <a:lstStyle/>
          <a:p>
            <a:endParaRPr lang="en-US"/>
          </a:p>
        </p:txBody>
      </p:sp>
      <p:sp>
        <p:nvSpPr>
          <p:cNvPr id="72717" name="Line 10"/>
          <p:cNvSpPr>
            <a:spLocks noChangeShapeType="1"/>
          </p:cNvSpPr>
          <p:nvPr/>
        </p:nvSpPr>
        <p:spPr bwMode="auto">
          <a:xfrm>
            <a:off x="1219200" y="2743200"/>
            <a:ext cx="2438400" cy="0"/>
          </a:xfrm>
          <a:prstGeom prst="line">
            <a:avLst/>
          </a:prstGeom>
          <a:noFill/>
          <a:ln w="57150">
            <a:solidFill>
              <a:schemeClr val="tx1"/>
            </a:solidFill>
            <a:round/>
            <a:headEnd/>
            <a:tailEnd/>
          </a:ln>
        </p:spPr>
        <p:txBody>
          <a:bodyPr/>
          <a:lstStyle/>
          <a:p>
            <a:endParaRPr lang="en-US"/>
          </a:p>
        </p:txBody>
      </p:sp>
      <p:sp>
        <p:nvSpPr>
          <p:cNvPr id="200715" name="Line 11"/>
          <p:cNvSpPr>
            <a:spLocks noChangeShapeType="1"/>
          </p:cNvSpPr>
          <p:nvPr/>
        </p:nvSpPr>
        <p:spPr bwMode="auto">
          <a:xfrm>
            <a:off x="3810000" y="4724400"/>
            <a:ext cx="2438400" cy="0"/>
          </a:xfrm>
          <a:prstGeom prst="line">
            <a:avLst/>
          </a:prstGeom>
          <a:noFill/>
          <a:ln w="57150">
            <a:solidFill>
              <a:schemeClr val="tx1"/>
            </a:solidFill>
            <a:round/>
            <a:headEnd/>
            <a:tailEnd/>
          </a:ln>
        </p:spPr>
        <p:txBody>
          <a:bodyPr/>
          <a:lstStyle/>
          <a:p>
            <a:endParaRPr lang="en-US"/>
          </a:p>
        </p:txBody>
      </p:sp>
      <p:sp>
        <p:nvSpPr>
          <p:cNvPr id="200716" name="Line 12"/>
          <p:cNvSpPr>
            <a:spLocks noChangeShapeType="1"/>
          </p:cNvSpPr>
          <p:nvPr/>
        </p:nvSpPr>
        <p:spPr bwMode="auto">
          <a:xfrm>
            <a:off x="1295400" y="4724400"/>
            <a:ext cx="2438400" cy="0"/>
          </a:xfrm>
          <a:prstGeom prst="line">
            <a:avLst/>
          </a:prstGeom>
          <a:noFill/>
          <a:ln w="57150">
            <a:solidFill>
              <a:schemeClr val="tx1"/>
            </a:solidFill>
            <a:round/>
            <a:headEnd/>
            <a:tailEnd/>
          </a:ln>
        </p:spPr>
        <p:txBody>
          <a:bodyPr/>
          <a:lstStyle/>
          <a:p>
            <a:endParaRPr lang="en-US"/>
          </a:p>
        </p:txBody>
      </p:sp>
      <p:sp>
        <p:nvSpPr>
          <p:cNvPr id="72720" name="Oval 13"/>
          <p:cNvSpPr>
            <a:spLocks noChangeArrowheads="1"/>
          </p:cNvSpPr>
          <p:nvPr/>
        </p:nvSpPr>
        <p:spPr bwMode="auto">
          <a:xfrm>
            <a:off x="2362200" y="2667000"/>
            <a:ext cx="152400" cy="152400"/>
          </a:xfrm>
          <a:prstGeom prst="ellipse">
            <a:avLst/>
          </a:prstGeom>
          <a:solidFill>
            <a:srgbClr val="FF0000"/>
          </a:solidFill>
          <a:ln w="9525">
            <a:solidFill>
              <a:schemeClr val="tx1"/>
            </a:solidFill>
            <a:round/>
            <a:headEnd/>
            <a:tailEnd/>
          </a:ln>
        </p:spPr>
        <p:txBody>
          <a:bodyPr wrap="none" anchor="ctr"/>
          <a:lstStyle/>
          <a:p>
            <a:endParaRPr lang="en-US"/>
          </a:p>
        </p:txBody>
      </p:sp>
      <p:sp>
        <p:nvSpPr>
          <p:cNvPr id="200718" name="Oval 14"/>
          <p:cNvSpPr>
            <a:spLocks noChangeArrowheads="1"/>
          </p:cNvSpPr>
          <p:nvPr/>
        </p:nvSpPr>
        <p:spPr bwMode="auto">
          <a:xfrm>
            <a:off x="4953000" y="4648200"/>
            <a:ext cx="152400" cy="152400"/>
          </a:xfrm>
          <a:prstGeom prst="ellipse">
            <a:avLst/>
          </a:prstGeom>
          <a:solidFill>
            <a:srgbClr val="FF0000"/>
          </a:solid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07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07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07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07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07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07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10" grpId="0"/>
      <p:bldP spid="200711" grpId="0"/>
      <p:bldP spid="200712" grpId="0"/>
      <p:bldP spid="200715" grpId="0" animBg="1"/>
      <p:bldP spid="200716" grpId="0" animBg="1"/>
      <p:bldP spid="20071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Date Placeholder 3"/>
          <p:cNvSpPr>
            <a:spLocks noGrp="1"/>
          </p:cNvSpPr>
          <p:nvPr>
            <p:ph type="dt" sz="quarter" idx="10"/>
          </p:nvPr>
        </p:nvSpPr>
        <p:spPr>
          <a:noFill/>
        </p:spPr>
        <p:txBody>
          <a:bodyPr/>
          <a:lstStyle/>
          <a:p>
            <a:r>
              <a:rPr lang="en-US" smtClean="0"/>
              <a:t>CISE301_Topic2</a:t>
            </a:r>
            <a:endParaRPr lang="en-US"/>
          </a:p>
        </p:txBody>
      </p:sp>
      <p:sp>
        <p:nvSpPr>
          <p:cNvPr id="73731" name="Footer Placeholder 4"/>
          <p:cNvSpPr>
            <a:spLocks noGrp="1"/>
          </p:cNvSpPr>
          <p:nvPr>
            <p:ph type="ftr" sz="quarter" idx="11"/>
          </p:nvPr>
        </p:nvSpPr>
        <p:spPr>
          <a:noFill/>
        </p:spPr>
        <p:txBody>
          <a:bodyPr/>
          <a:lstStyle/>
          <a:p>
            <a:r>
              <a:rPr lang="en-US" smtClean="0"/>
              <a:t>KFUPM</a:t>
            </a:r>
            <a:endParaRPr lang="en-US"/>
          </a:p>
        </p:txBody>
      </p:sp>
      <p:sp>
        <p:nvSpPr>
          <p:cNvPr id="73732" name="Slide Number Placeholder 5"/>
          <p:cNvSpPr>
            <a:spLocks noGrp="1"/>
          </p:cNvSpPr>
          <p:nvPr>
            <p:ph type="sldNum" sz="quarter" idx="12"/>
          </p:nvPr>
        </p:nvSpPr>
        <p:spPr>
          <a:noFill/>
        </p:spPr>
        <p:txBody>
          <a:bodyPr/>
          <a:lstStyle/>
          <a:p>
            <a:fld id="{75D3D19D-4233-4F54-A1AE-320A61B60F54}" type="slidenum">
              <a:rPr lang="ar-SA" smtClean="0"/>
              <a:pPr/>
              <a:t>46</a:t>
            </a:fld>
            <a:endParaRPr lang="en-US" smtClean="0"/>
          </a:p>
        </p:txBody>
      </p:sp>
      <p:sp>
        <p:nvSpPr>
          <p:cNvPr id="73733" name="Rectangle 2"/>
          <p:cNvSpPr>
            <a:spLocks noGrp="1" noChangeArrowheads="1"/>
          </p:cNvSpPr>
          <p:nvPr>
            <p:ph type="title"/>
          </p:nvPr>
        </p:nvSpPr>
        <p:spPr/>
        <p:txBody>
          <a:bodyPr/>
          <a:lstStyle/>
          <a:p>
            <a:pPr eaLnBrk="1" hangingPunct="1"/>
            <a:r>
              <a:rPr lang="en-US" smtClean="0"/>
              <a:t>Summary</a:t>
            </a:r>
          </a:p>
        </p:txBody>
      </p:sp>
      <p:sp>
        <p:nvSpPr>
          <p:cNvPr id="73734" name="Rectangle 3"/>
          <p:cNvSpPr>
            <a:spLocks noGrp="1" noChangeArrowheads="1"/>
          </p:cNvSpPr>
          <p:nvPr>
            <p:ph type="body" idx="1"/>
          </p:nvPr>
        </p:nvSpPr>
        <p:spPr/>
        <p:txBody>
          <a:bodyPr/>
          <a:lstStyle/>
          <a:p>
            <a:pPr eaLnBrk="1" hangingPunct="1"/>
            <a:r>
              <a:rPr lang="en-US" smtClean="0"/>
              <a:t>Initial interval containing the root: [0.5,0.9]</a:t>
            </a:r>
          </a:p>
          <a:p>
            <a:pPr eaLnBrk="1" hangingPunct="1"/>
            <a:endParaRPr lang="en-US" smtClean="0"/>
          </a:p>
          <a:p>
            <a:pPr eaLnBrk="1" hangingPunct="1"/>
            <a:r>
              <a:rPr lang="en-US" smtClean="0"/>
              <a:t>After 5 iterations:</a:t>
            </a:r>
          </a:p>
          <a:p>
            <a:pPr lvl="1" eaLnBrk="1" hangingPunct="1"/>
            <a:r>
              <a:rPr lang="en-US" smtClean="0"/>
              <a:t>Interval containing the root: [0.725, 0.75]</a:t>
            </a:r>
          </a:p>
          <a:p>
            <a:pPr lvl="1" eaLnBrk="1" hangingPunct="1"/>
            <a:r>
              <a:rPr lang="en-US" smtClean="0"/>
              <a:t>Best estimate of the root is  0.7375</a:t>
            </a:r>
          </a:p>
          <a:p>
            <a:pPr lvl="1" eaLnBrk="1" hangingPunct="1"/>
            <a:r>
              <a:rPr lang="en-US" smtClean="0"/>
              <a:t>| Error | &lt; 0.0125</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Date Placeholder 3"/>
          <p:cNvSpPr>
            <a:spLocks noGrp="1"/>
          </p:cNvSpPr>
          <p:nvPr>
            <p:ph type="dt" sz="quarter" idx="10"/>
          </p:nvPr>
        </p:nvSpPr>
        <p:spPr>
          <a:noFill/>
        </p:spPr>
        <p:txBody>
          <a:bodyPr/>
          <a:lstStyle/>
          <a:p>
            <a:r>
              <a:rPr lang="en-US" smtClean="0"/>
              <a:t>CISE301_Topic2</a:t>
            </a:r>
            <a:endParaRPr lang="en-US"/>
          </a:p>
        </p:txBody>
      </p:sp>
      <p:sp>
        <p:nvSpPr>
          <p:cNvPr id="74755" name="Footer Placeholder 4"/>
          <p:cNvSpPr>
            <a:spLocks noGrp="1"/>
          </p:cNvSpPr>
          <p:nvPr>
            <p:ph type="ftr" sz="quarter" idx="11"/>
          </p:nvPr>
        </p:nvSpPr>
        <p:spPr>
          <a:noFill/>
        </p:spPr>
        <p:txBody>
          <a:bodyPr/>
          <a:lstStyle/>
          <a:p>
            <a:r>
              <a:rPr lang="en-US" smtClean="0"/>
              <a:t>KFUPM</a:t>
            </a:r>
            <a:endParaRPr lang="en-US"/>
          </a:p>
        </p:txBody>
      </p:sp>
      <p:sp>
        <p:nvSpPr>
          <p:cNvPr id="74756" name="Slide Number Placeholder 5"/>
          <p:cNvSpPr>
            <a:spLocks noGrp="1"/>
          </p:cNvSpPr>
          <p:nvPr>
            <p:ph type="sldNum" sz="quarter" idx="12"/>
          </p:nvPr>
        </p:nvSpPr>
        <p:spPr>
          <a:noFill/>
        </p:spPr>
        <p:txBody>
          <a:bodyPr/>
          <a:lstStyle/>
          <a:p>
            <a:fld id="{6077FDC1-CC71-4512-915C-E4C33E9BB5E0}" type="slidenum">
              <a:rPr lang="ar-SA" smtClean="0"/>
              <a:pPr/>
              <a:t>47</a:t>
            </a:fld>
            <a:endParaRPr lang="en-US" smtClean="0"/>
          </a:p>
        </p:txBody>
      </p:sp>
      <p:sp>
        <p:nvSpPr>
          <p:cNvPr id="74757" name="Rectangle 2"/>
          <p:cNvSpPr>
            <a:spLocks noGrp="1" noChangeArrowheads="1"/>
          </p:cNvSpPr>
          <p:nvPr>
            <p:ph type="title"/>
          </p:nvPr>
        </p:nvSpPr>
        <p:spPr/>
        <p:txBody>
          <a:bodyPr/>
          <a:lstStyle/>
          <a:p>
            <a:pPr eaLnBrk="1" hangingPunct="1"/>
            <a:r>
              <a:rPr lang="en-US" sz="4000" smtClean="0"/>
              <a:t>A Matlab Program of Bisection Method</a:t>
            </a:r>
          </a:p>
        </p:txBody>
      </p:sp>
      <p:sp>
        <p:nvSpPr>
          <p:cNvPr id="74758" name="Rectangle 3"/>
          <p:cNvSpPr>
            <a:spLocks noGrp="1" noChangeArrowheads="1"/>
          </p:cNvSpPr>
          <p:nvPr>
            <p:ph type="body" idx="1"/>
          </p:nvPr>
        </p:nvSpPr>
        <p:spPr>
          <a:xfrm>
            <a:off x="609600" y="1676400"/>
            <a:ext cx="3352800" cy="4267200"/>
          </a:xfrm>
          <a:noFill/>
          <a:ln w="38100" cmpd="dbl">
            <a:solidFill>
              <a:srgbClr val="1908F8"/>
            </a:solidFill>
          </a:ln>
        </p:spPr>
        <p:txBody>
          <a:bodyPr/>
          <a:lstStyle/>
          <a:p>
            <a:pPr eaLnBrk="1" hangingPunct="1">
              <a:lnSpc>
                <a:spcPct val="90000"/>
              </a:lnSpc>
              <a:buFont typeface="Wingdings" pitchFamily="2" charset="2"/>
              <a:buNone/>
            </a:pPr>
            <a:r>
              <a:rPr lang="en-US" sz="2000" smtClean="0"/>
              <a:t>   </a:t>
            </a:r>
            <a:r>
              <a:rPr lang="en-US" sz="1800" b="1" smtClean="0"/>
              <a:t>a=.5; b=.9;</a:t>
            </a:r>
          </a:p>
          <a:p>
            <a:pPr eaLnBrk="1" hangingPunct="1">
              <a:lnSpc>
                <a:spcPct val="90000"/>
              </a:lnSpc>
              <a:buFont typeface="Wingdings" pitchFamily="2" charset="2"/>
              <a:buNone/>
            </a:pPr>
            <a:r>
              <a:rPr lang="en-US" sz="1800" b="1" smtClean="0"/>
              <a:t>    u=a-cos(a);</a:t>
            </a:r>
          </a:p>
          <a:p>
            <a:pPr eaLnBrk="1" hangingPunct="1">
              <a:lnSpc>
                <a:spcPct val="90000"/>
              </a:lnSpc>
              <a:buFont typeface="Wingdings" pitchFamily="2" charset="2"/>
              <a:buNone/>
            </a:pPr>
            <a:r>
              <a:rPr lang="en-US" sz="1800" b="1" smtClean="0"/>
              <a:t>    v=b-cos(b);</a:t>
            </a:r>
          </a:p>
          <a:p>
            <a:pPr eaLnBrk="1" hangingPunct="1">
              <a:lnSpc>
                <a:spcPct val="90000"/>
              </a:lnSpc>
              <a:buFont typeface="Wingdings" pitchFamily="2" charset="2"/>
              <a:buNone/>
            </a:pPr>
            <a:r>
              <a:rPr lang="en-US" sz="1800" b="1" smtClean="0"/>
              <a:t>         for i=1:5</a:t>
            </a:r>
          </a:p>
          <a:p>
            <a:pPr eaLnBrk="1" hangingPunct="1">
              <a:lnSpc>
                <a:spcPct val="90000"/>
              </a:lnSpc>
              <a:buFont typeface="Wingdings" pitchFamily="2" charset="2"/>
              <a:buNone/>
            </a:pPr>
            <a:r>
              <a:rPr lang="en-US" sz="1800" b="1" smtClean="0"/>
              <a:t>                c=(a+b)/2</a:t>
            </a:r>
          </a:p>
          <a:p>
            <a:pPr eaLnBrk="1" hangingPunct="1">
              <a:lnSpc>
                <a:spcPct val="90000"/>
              </a:lnSpc>
              <a:buFont typeface="Wingdings" pitchFamily="2" charset="2"/>
              <a:buNone/>
            </a:pPr>
            <a:r>
              <a:rPr lang="en-US" sz="1800" b="1" smtClean="0"/>
              <a:t>                fc=c-cos(c)</a:t>
            </a:r>
          </a:p>
          <a:p>
            <a:pPr eaLnBrk="1" hangingPunct="1">
              <a:lnSpc>
                <a:spcPct val="90000"/>
              </a:lnSpc>
              <a:buFont typeface="Wingdings" pitchFamily="2" charset="2"/>
              <a:buNone/>
            </a:pPr>
            <a:r>
              <a:rPr lang="en-US" sz="1800" b="1" smtClean="0"/>
              <a:t>                if u*fc&lt;0 </a:t>
            </a:r>
          </a:p>
          <a:p>
            <a:pPr eaLnBrk="1" hangingPunct="1">
              <a:lnSpc>
                <a:spcPct val="90000"/>
              </a:lnSpc>
              <a:buFont typeface="Wingdings" pitchFamily="2" charset="2"/>
              <a:buNone/>
            </a:pPr>
            <a:r>
              <a:rPr lang="en-US" sz="1800" b="1" smtClean="0"/>
              <a:t>                   b=c ; v=fc;</a:t>
            </a:r>
          </a:p>
          <a:p>
            <a:pPr eaLnBrk="1" hangingPunct="1">
              <a:lnSpc>
                <a:spcPct val="90000"/>
              </a:lnSpc>
              <a:buFont typeface="Wingdings" pitchFamily="2" charset="2"/>
              <a:buNone/>
            </a:pPr>
            <a:r>
              <a:rPr lang="en-US" sz="1800" b="1" smtClean="0"/>
              <a:t>                else</a:t>
            </a:r>
          </a:p>
          <a:p>
            <a:pPr eaLnBrk="1" hangingPunct="1">
              <a:lnSpc>
                <a:spcPct val="90000"/>
              </a:lnSpc>
              <a:buFont typeface="Wingdings" pitchFamily="2" charset="2"/>
              <a:buNone/>
            </a:pPr>
            <a:r>
              <a:rPr lang="en-US" sz="1800" b="1" smtClean="0"/>
              <a:t>                   a=c; u=fc;</a:t>
            </a:r>
          </a:p>
          <a:p>
            <a:pPr eaLnBrk="1" hangingPunct="1">
              <a:lnSpc>
                <a:spcPct val="90000"/>
              </a:lnSpc>
              <a:buFont typeface="Wingdings" pitchFamily="2" charset="2"/>
              <a:buNone/>
            </a:pPr>
            <a:r>
              <a:rPr lang="en-US" sz="1800" b="1" smtClean="0"/>
              <a:t>                end</a:t>
            </a:r>
          </a:p>
          <a:p>
            <a:pPr eaLnBrk="1" hangingPunct="1">
              <a:lnSpc>
                <a:spcPct val="90000"/>
              </a:lnSpc>
              <a:buFont typeface="Wingdings" pitchFamily="2" charset="2"/>
              <a:buNone/>
            </a:pPr>
            <a:r>
              <a:rPr lang="en-US" sz="1800" b="1" smtClean="0"/>
              <a:t>         end</a:t>
            </a:r>
          </a:p>
        </p:txBody>
      </p:sp>
      <p:sp>
        <p:nvSpPr>
          <p:cNvPr id="74759" name="Text Box 4"/>
          <p:cNvSpPr txBox="1">
            <a:spLocks noChangeArrowheads="1"/>
          </p:cNvSpPr>
          <p:nvPr/>
        </p:nvSpPr>
        <p:spPr bwMode="auto">
          <a:xfrm>
            <a:off x="5638800" y="1609725"/>
            <a:ext cx="2133600" cy="4495800"/>
          </a:xfrm>
          <a:prstGeom prst="rect">
            <a:avLst/>
          </a:prstGeom>
          <a:noFill/>
          <a:ln w="9525">
            <a:solidFill>
              <a:srgbClr val="993300"/>
            </a:solidFill>
            <a:miter lim="800000"/>
            <a:headEnd/>
            <a:tailEnd/>
          </a:ln>
        </p:spPr>
        <p:txBody>
          <a:bodyPr>
            <a:spAutoFit/>
          </a:bodyPr>
          <a:lstStyle/>
          <a:p>
            <a:r>
              <a:rPr lang="en-US">
                <a:latin typeface="Arial" charset="0"/>
              </a:rPr>
              <a:t>c =</a:t>
            </a:r>
          </a:p>
          <a:p>
            <a:r>
              <a:rPr lang="en-US">
                <a:latin typeface="Arial" charset="0"/>
              </a:rPr>
              <a:t>    0.7000</a:t>
            </a:r>
          </a:p>
          <a:p>
            <a:r>
              <a:rPr lang="en-US">
                <a:latin typeface="Arial" charset="0"/>
              </a:rPr>
              <a:t>fc =</a:t>
            </a:r>
          </a:p>
          <a:p>
            <a:r>
              <a:rPr lang="en-US">
                <a:latin typeface="Arial" charset="0"/>
              </a:rPr>
              <a:t>   -0.0648</a:t>
            </a:r>
          </a:p>
          <a:p>
            <a:r>
              <a:rPr lang="en-US">
                <a:latin typeface="Arial" charset="0"/>
              </a:rPr>
              <a:t>c =</a:t>
            </a:r>
          </a:p>
          <a:p>
            <a:r>
              <a:rPr lang="en-US">
                <a:latin typeface="Arial" charset="0"/>
              </a:rPr>
              <a:t>    0.8000</a:t>
            </a:r>
          </a:p>
          <a:p>
            <a:r>
              <a:rPr lang="en-US">
                <a:latin typeface="Arial" charset="0"/>
              </a:rPr>
              <a:t>fc =</a:t>
            </a:r>
          </a:p>
          <a:p>
            <a:r>
              <a:rPr lang="en-US">
                <a:latin typeface="Arial" charset="0"/>
              </a:rPr>
              <a:t>    0.1033</a:t>
            </a:r>
          </a:p>
          <a:p>
            <a:r>
              <a:rPr lang="en-US">
                <a:latin typeface="Arial" charset="0"/>
              </a:rPr>
              <a:t>c =</a:t>
            </a:r>
          </a:p>
          <a:p>
            <a:r>
              <a:rPr lang="en-US">
                <a:latin typeface="Arial" charset="0"/>
              </a:rPr>
              <a:t>    0.7500</a:t>
            </a:r>
          </a:p>
          <a:p>
            <a:r>
              <a:rPr lang="en-US">
                <a:latin typeface="Arial" charset="0"/>
              </a:rPr>
              <a:t>fc =</a:t>
            </a:r>
          </a:p>
          <a:p>
            <a:r>
              <a:rPr lang="en-US">
                <a:latin typeface="Arial" charset="0"/>
              </a:rPr>
              <a:t>    0.0183</a:t>
            </a:r>
          </a:p>
          <a:p>
            <a:r>
              <a:rPr lang="en-US">
                <a:latin typeface="Arial" charset="0"/>
              </a:rPr>
              <a:t>c =</a:t>
            </a:r>
          </a:p>
          <a:p>
            <a:r>
              <a:rPr lang="en-US">
                <a:latin typeface="Arial" charset="0"/>
              </a:rPr>
              <a:t>    0.7250</a:t>
            </a:r>
          </a:p>
          <a:p>
            <a:r>
              <a:rPr lang="en-US">
                <a:latin typeface="Arial" charset="0"/>
              </a:rPr>
              <a:t>fc =</a:t>
            </a:r>
          </a:p>
          <a:p>
            <a:r>
              <a:rPr lang="en-US">
                <a:latin typeface="Arial" charset="0"/>
              </a:rPr>
              <a:t>  -0.0235</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Date Placeholder 4"/>
          <p:cNvSpPr>
            <a:spLocks noGrp="1"/>
          </p:cNvSpPr>
          <p:nvPr>
            <p:ph type="dt" sz="quarter" idx="10"/>
          </p:nvPr>
        </p:nvSpPr>
        <p:spPr>
          <a:noFill/>
        </p:spPr>
        <p:txBody>
          <a:bodyPr/>
          <a:lstStyle/>
          <a:p>
            <a:r>
              <a:rPr lang="en-US" smtClean="0"/>
              <a:t>CISE301_Topic2</a:t>
            </a:r>
            <a:endParaRPr lang="en-US"/>
          </a:p>
        </p:txBody>
      </p:sp>
      <p:sp>
        <p:nvSpPr>
          <p:cNvPr id="18436" name="Footer Placeholder 5"/>
          <p:cNvSpPr>
            <a:spLocks noGrp="1"/>
          </p:cNvSpPr>
          <p:nvPr>
            <p:ph type="ftr" sz="quarter" idx="11"/>
          </p:nvPr>
        </p:nvSpPr>
        <p:spPr>
          <a:noFill/>
        </p:spPr>
        <p:txBody>
          <a:bodyPr/>
          <a:lstStyle/>
          <a:p>
            <a:r>
              <a:rPr lang="en-US" smtClean="0"/>
              <a:t>KFUPM</a:t>
            </a:r>
            <a:endParaRPr lang="en-US"/>
          </a:p>
        </p:txBody>
      </p:sp>
      <p:sp>
        <p:nvSpPr>
          <p:cNvPr id="18437" name="Slide Number Placeholder 6"/>
          <p:cNvSpPr>
            <a:spLocks noGrp="1"/>
          </p:cNvSpPr>
          <p:nvPr>
            <p:ph type="sldNum" sz="quarter" idx="12"/>
          </p:nvPr>
        </p:nvSpPr>
        <p:spPr>
          <a:noFill/>
        </p:spPr>
        <p:txBody>
          <a:bodyPr/>
          <a:lstStyle/>
          <a:p>
            <a:fld id="{86F77F3C-EC52-44EA-96B1-1DA3EDE1A271}" type="slidenum">
              <a:rPr lang="ar-SA" smtClean="0"/>
              <a:pPr/>
              <a:t>48</a:t>
            </a:fld>
            <a:endParaRPr lang="en-US" smtClean="0"/>
          </a:p>
        </p:txBody>
      </p:sp>
      <p:sp>
        <p:nvSpPr>
          <p:cNvPr id="18438" name="Rectangle 5"/>
          <p:cNvSpPr>
            <a:spLocks noGrp="1" noChangeArrowheads="1"/>
          </p:cNvSpPr>
          <p:nvPr>
            <p:ph type="title"/>
          </p:nvPr>
        </p:nvSpPr>
        <p:spPr/>
        <p:txBody>
          <a:bodyPr/>
          <a:lstStyle/>
          <a:p>
            <a:pPr eaLnBrk="1" hangingPunct="1"/>
            <a:r>
              <a:rPr lang="en-US" smtClean="0"/>
              <a:t>Example</a:t>
            </a:r>
          </a:p>
        </p:txBody>
      </p:sp>
      <p:sp>
        <p:nvSpPr>
          <p:cNvPr id="18439" name="Rectangle 3"/>
          <p:cNvSpPr>
            <a:spLocks noGrp="1" noChangeArrowheads="1"/>
          </p:cNvSpPr>
          <p:nvPr>
            <p:ph type="body" sz="half" idx="1"/>
          </p:nvPr>
        </p:nvSpPr>
        <p:spPr>
          <a:xfrm>
            <a:off x="609600" y="1600200"/>
            <a:ext cx="7620000" cy="457200"/>
          </a:xfrm>
        </p:spPr>
        <p:txBody>
          <a:bodyPr/>
          <a:lstStyle/>
          <a:p>
            <a:pPr eaLnBrk="1" hangingPunct="1">
              <a:buFont typeface="Wingdings" pitchFamily="2" charset="2"/>
              <a:buNone/>
            </a:pPr>
            <a:r>
              <a:rPr lang="en-US" sz="2400" smtClean="0"/>
              <a:t>Find the root of:</a:t>
            </a:r>
          </a:p>
        </p:txBody>
      </p:sp>
      <p:graphicFrame>
        <p:nvGraphicFramePr>
          <p:cNvPr id="18434" name="Object 4"/>
          <p:cNvGraphicFramePr>
            <a:graphicFrameLocks noGrp="1" noChangeAspect="1"/>
          </p:cNvGraphicFramePr>
          <p:nvPr>
            <p:ph sz="half" idx="2"/>
          </p:nvPr>
        </p:nvGraphicFramePr>
        <p:xfrm>
          <a:off x="914400" y="2432050"/>
          <a:ext cx="7848600" cy="2665413"/>
        </p:xfrm>
        <a:graphic>
          <a:graphicData uri="http://schemas.openxmlformats.org/presentationml/2006/ole">
            <mc:AlternateContent xmlns:mc="http://schemas.openxmlformats.org/markup-compatibility/2006">
              <mc:Choice xmlns:v="urn:schemas-microsoft-com:vml" Requires="v">
                <p:oleObj spid="_x0000_s18443" name="Equation" r:id="rId4" imgW="3365280" imgH="1143000" progId="Equation.3">
                  <p:embed/>
                </p:oleObj>
              </mc:Choice>
              <mc:Fallback>
                <p:oleObj name="Equation" r:id="rId4" imgW="3365280" imgH="11430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432050"/>
                        <a:ext cx="7848600" cy="2665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Date Placeholder 4"/>
          <p:cNvSpPr>
            <a:spLocks noGrp="1"/>
          </p:cNvSpPr>
          <p:nvPr>
            <p:ph type="dt" sz="quarter" idx="10"/>
          </p:nvPr>
        </p:nvSpPr>
        <p:spPr>
          <a:noFill/>
        </p:spPr>
        <p:txBody>
          <a:bodyPr/>
          <a:lstStyle/>
          <a:p>
            <a:r>
              <a:rPr lang="en-US" smtClean="0"/>
              <a:t>CISE301_Topic2</a:t>
            </a:r>
            <a:endParaRPr lang="en-US"/>
          </a:p>
        </p:txBody>
      </p:sp>
      <p:sp>
        <p:nvSpPr>
          <p:cNvPr id="75779" name="Footer Placeholder 5"/>
          <p:cNvSpPr>
            <a:spLocks noGrp="1"/>
          </p:cNvSpPr>
          <p:nvPr>
            <p:ph type="ftr" sz="quarter" idx="11"/>
          </p:nvPr>
        </p:nvSpPr>
        <p:spPr>
          <a:noFill/>
        </p:spPr>
        <p:txBody>
          <a:bodyPr/>
          <a:lstStyle/>
          <a:p>
            <a:r>
              <a:rPr lang="en-US" smtClean="0"/>
              <a:t>KFUPM</a:t>
            </a:r>
            <a:endParaRPr lang="en-US"/>
          </a:p>
        </p:txBody>
      </p:sp>
      <p:sp>
        <p:nvSpPr>
          <p:cNvPr id="75780" name="Slide Number Placeholder 6"/>
          <p:cNvSpPr>
            <a:spLocks noGrp="1"/>
          </p:cNvSpPr>
          <p:nvPr>
            <p:ph type="sldNum" sz="quarter" idx="12"/>
          </p:nvPr>
        </p:nvSpPr>
        <p:spPr>
          <a:noFill/>
        </p:spPr>
        <p:txBody>
          <a:bodyPr/>
          <a:lstStyle/>
          <a:p>
            <a:fld id="{FF168B9C-5741-4AE8-B2C2-FADCCC3B869F}" type="slidenum">
              <a:rPr lang="ar-SA" smtClean="0"/>
              <a:pPr/>
              <a:t>49</a:t>
            </a:fld>
            <a:endParaRPr lang="en-US" smtClean="0"/>
          </a:p>
        </p:txBody>
      </p:sp>
      <p:sp>
        <p:nvSpPr>
          <p:cNvPr id="75781" name="Rectangle 4"/>
          <p:cNvSpPr>
            <a:spLocks noGrp="1" noChangeArrowheads="1"/>
          </p:cNvSpPr>
          <p:nvPr>
            <p:ph type="title"/>
          </p:nvPr>
        </p:nvSpPr>
        <p:spPr/>
        <p:txBody>
          <a:bodyPr/>
          <a:lstStyle/>
          <a:p>
            <a:pPr eaLnBrk="1" hangingPunct="1"/>
            <a:r>
              <a:rPr lang="en-US" smtClean="0"/>
              <a:t>Example</a:t>
            </a:r>
          </a:p>
        </p:txBody>
      </p:sp>
      <p:graphicFrame>
        <p:nvGraphicFramePr>
          <p:cNvPr id="7272" name="Group 104"/>
          <p:cNvGraphicFramePr>
            <a:graphicFrameLocks noGrp="1"/>
          </p:cNvGraphicFramePr>
          <p:nvPr>
            <p:ph sz="half" idx="2"/>
          </p:nvPr>
        </p:nvGraphicFramePr>
        <p:xfrm>
          <a:off x="685800" y="1752600"/>
          <a:ext cx="7772400" cy="3716339"/>
        </p:xfrm>
        <a:graphic>
          <a:graphicData uri="http://schemas.openxmlformats.org/drawingml/2006/table">
            <a:tbl>
              <a:tblPr/>
              <a:tblGrid>
                <a:gridCol w="1257300"/>
                <a:gridCol w="1235075"/>
                <a:gridCol w="1165225"/>
                <a:gridCol w="1474788"/>
                <a:gridCol w="1319212"/>
                <a:gridCol w="1320800"/>
              </a:tblGrid>
              <a:tr h="8382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smtClean="0">
                          <a:ln>
                            <a:noFill/>
                          </a:ln>
                          <a:solidFill>
                            <a:schemeClr val="tx1"/>
                          </a:solidFill>
                          <a:effectLst/>
                          <a:latin typeface="Verdana" pitchFamily="34" charset="0"/>
                          <a:cs typeface="Arial" charset="0"/>
                        </a:rPr>
                        <a:t>Iteration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cs typeface="Arial"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cs typeface="Arial"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cs typeface="Arial" charset="0"/>
                        </a:rPr>
                        <a:t>c= </a:t>
                      </a:r>
                      <a:r>
                        <a:rPr kumimoji="0" lang="en-US" sz="1800" b="1" i="0" u="sng" strike="noStrike" cap="none" normalizeH="0" baseline="0" smtClean="0">
                          <a:ln>
                            <a:noFill/>
                          </a:ln>
                          <a:solidFill>
                            <a:schemeClr val="tx1"/>
                          </a:solidFill>
                          <a:effectLst/>
                          <a:latin typeface="Verdana" pitchFamily="34" charset="0"/>
                          <a:cs typeface="Arial" charset="0"/>
                        </a:rPr>
                        <a:t>(a+b)</a:t>
                      </a:r>
                      <a:r>
                        <a:rPr kumimoji="0" lang="en-US" sz="1800" b="1" i="0" u="none" strike="noStrike" cap="none" normalizeH="0" baseline="0" smtClean="0">
                          <a:ln>
                            <a:noFill/>
                          </a:ln>
                          <a:solidFill>
                            <a:schemeClr val="tx1"/>
                          </a:solidFill>
                          <a:effectLst/>
                          <a:latin typeface="Verdana" pitchFamily="34" charset="0"/>
                          <a:cs typeface="Arial" charset="0"/>
                        </a:rPr>
                        <a:t>                               </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cs typeface="Arial" charset="0"/>
                        </a:rPr>
                        <a:t>     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cs typeface="Arial" charset="0"/>
                        </a:rPr>
                        <a:t>f(c)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sng" strike="noStrike" cap="none" normalizeH="0" baseline="0" smtClean="0">
                          <a:ln>
                            <a:noFill/>
                          </a:ln>
                          <a:solidFill>
                            <a:schemeClr val="tx1"/>
                          </a:solidFill>
                          <a:effectLst/>
                          <a:latin typeface="Verdana" pitchFamily="34" charset="0"/>
                          <a:cs typeface="Arial" charset="0"/>
                        </a:rPr>
                        <a:t>(b-a)</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cs typeface="Arial" charset="0"/>
                        </a:rPr>
                        <a:t>  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05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-0.375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0.5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70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0.25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0.266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0.25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53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0.25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.375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-7.23E-3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0.125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0.25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0.375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0.3125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9.30E-2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0.0625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3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0.3125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0.375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0.34375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9.37E-3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0.03125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3"/>
          <p:cNvSpPr>
            <a:spLocks noGrp="1"/>
          </p:cNvSpPr>
          <p:nvPr>
            <p:ph type="dt" sz="quarter" idx="10"/>
          </p:nvPr>
        </p:nvSpPr>
        <p:spPr>
          <a:noFill/>
        </p:spPr>
        <p:txBody>
          <a:bodyPr/>
          <a:lstStyle/>
          <a:p>
            <a:r>
              <a:rPr lang="en-US" smtClean="0"/>
              <a:t>CISE301_Topic2</a:t>
            </a:r>
            <a:endParaRPr lang="en-US"/>
          </a:p>
        </p:txBody>
      </p:sp>
      <p:sp>
        <p:nvSpPr>
          <p:cNvPr id="47107" name="Footer Placeholder 4"/>
          <p:cNvSpPr>
            <a:spLocks noGrp="1"/>
          </p:cNvSpPr>
          <p:nvPr>
            <p:ph type="ftr" sz="quarter" idx="11"/>
          </p:nvPr>
        </p:nvSpPr>
        <p:spPr>
          <a:noFill/>
        </p:spPr>
        <p:txBody>
          <a:bodyPr/>
          <a:lstStyle/>
          <a:p>
            <a:r>
              <a:rPr lang="en-US" smtClean="0"/>
              <a:t>KFUPM</a:t>
            </a:r>
            <a:endParaRPr lang="en-US"/>
          </a:p>
        </p:txBody>
      </p:sp>
      <p:sp>
        <p:nvSpPr>
          <p:cNvPr id="47108" name="Slide Number Placeholder 5"/>
          <p:cNvSpPr>
            <a:spLocks noGrp="1"/>
          </p:cNvSpPr>
          <p:nvPr>
            <p:ph type="sldNum" sz="quarter" idx="12"/>
          </p:nvPr>
        </p:nvSpPr>
        <p:spPr>
          <a:noFill/>
        </p:spPr>
        <p:txBody>
          <a:bodyPr/>
          <a:lstStyle/>
          <a:p>
            <a:fld id="{41068D2C-6751-475F-A7C3-F1F062C2E811}" type="slidenum">
              <a:rPr lang="ar-SA" smtClean="0"/>
              <a:pPr/>
              <a:t>5</a:t>
            </a:fld>
            <a:endParaRPr lang="en-US" smtClean="0"/>
          </a:p>
        </p:txBody>
      </p:sp>
      <p:sp>
        <p:nvSpPr>
          <p:cNvPr id="47109" name="Rectangle 2"/>
          <p:cNvSpPr>
            <a:spLocks noGrp="1" noChangeArrowheads="1"/>
          </p:cNvSpPr>
          <p:nvPr>
            <p:ph type="title"/>
          </p:nvPr>
        </p:nvSpPr>
        <p:spPr/>
        <p:txBody>
          <a:bodyPr/>
          <a:lstStyle/>
          <a:p>
            <a:pPr eaLnBrk="1" hangingPunct="1"/>
            <a:r>
              <a:rPr lang="en-US" smtClean="0"/>
              <a:t>Zeros of a Function</a:t>
            </a:r>
          </a:p>
        </p:txBody>
      </p:sp>
      <p:sp>
        <p:nvSpPr>
          <p:cNvPr id="47110" name="Rectangle 3"/>
          <p:cNvSpPr>
            <a:spLocks noGrp="1" noChangeArrowheads="1"/>
          </p:cNvSpPr>
          <p:nvPr>
            <p:ph type="body" idx="1"/>
          </p:nvPr>
        </p:nvSpPr>
        <p:spPr>
          <a:xfrm>
            <a:off x="457200" y="1752600"/>
            <a:ext cx="8229600" cy="4495800"/>
          </a:xfrm>
        </p:spPr>
        <p:txBody>
          <a:bodyPr/>
          <a:lstStyle/>
          <a:p>
            <a:pPr eaLnBrk="1" hangingPunct="1">
              <a:buFont typeface="Wingdings" pitchFamily="2" charset="2"/>
              <a:buNone/>
            </a:pPr>
            <a:r>
              <a:rPr lang="en-US" sz="2400" smtClean="0">
                <a:solidFill>
                  <a:srgbClr val="FF3399"/>
                </a:solidFill>
              </a:rPr>
              <a:t>	Let </a:t>
            </a:r>
            <a:r>
              <a:rPr lang="en-US" sz="2400" i="1" smtClean="0"/>
              <a:t>f(x)</a:t>
            </a:r>
            <a:r>
              <a:rPr lang="en-US" sz="2400" smtClean="0">
                <a:solidFill>
                  <a:srgbClr val="FF3399"/>
                </a:solidFill>
              </a:rPr>
              <a:t> be a real-valued function of a real variable.  Any number  </a:t>
            </a:r>
            <a:r>
              <a:rPr lang="en-US" sz="2400" i="1" smtClean="0"/>
              <a:t>r</a:t>
            </a:r>
            <a:r>
              <a:rPr lang="en-US" sz="2400" smtClean="0"/>
              <a:t> </a:t>
            </a:r>
            <a:r>
              <a:rPr lang="en-US" sz="2400" smtClean="0">
                <a:solidFill>
                  <a:srgbClr val="FF3399"/>
                </a:solidFill>
              </a:rPr>
              <a:t> for which  </a:t>
            </a:r>
            <a:r>
              <a:rPr lang="en-US" sz="2400" i="1" smtClean="0"/>
              <a:t>f(r)=0</a:t>
            </a:r>
            <a:r>
              <a:rPr lang="en-US" sz="2400" smtClean="0">
                <a:solidFill>
                  <a:srgbClr val="FF3399"/>
                </a:solidFill>
              </a:rPr>
              <a:t>  is called a zero of the function.</a:t>
            </a:r>
          </a:p>
          <a:p>
            <a:pPr eaLnBrk="1" hangingPunct="1">
              <a:buFont typeface="Wingdings" pitchFamily="2" charset="2"/>
              <a:buNone/>
            </a:pPr>
            <a:r>
              <a:rPr lang="en-US" sz="2400" smtClean="0">
                <a:solidFill>
                  <a:srgbClr val="FF3399"/>
                </a:solidFill>
              </a:rPr>
              <a:t> </a:t>
            </a:r>
            <a:r>
              <a:rPr lang="en-US" sz="2400" i="1" smtClean="0">
                <a:solidFill>
                  <a:srgbClr val="FF3399"/>
                </a:solidFill>
              </a:rPr>
              <a:t>	</a:t>
            </a:r>
          </a:p>
          <a:p>
            <a:pPr eaLnBrk="1" hangingPunct="1">
              <a:buFont typeface="Wingdings" pitchFamily="2" charset="2"/>
              <a:buNone/>
            </a:pPr>
            <a:r>
              <a:rPr lang="en-US" sz="2100" i="1" smtClean="0"/>
              <a:t>Examples:</a:t>
            </a:r>
            <a:r>
              <a:rPr lang="en-US" sz="2400" i="1" smtClean="0"/>
              <a:t>  </a:t>
            </a:r>
          </a:p>
          <a:p>
            <a:pPr eaLnBrk="1" hangingPunct="1">
              <a:buFont typeface="Wingdings" pitchFamily="2" charset="2"/>
              <a:buNone/>
            </a:pPr>
            <a:r>
              <a:rPr lang="en-US" sz="2400" i="1" smtClean="0"/>
              <a:t>    </a:t>
            </a:r>
            <a:r>
              <a:rPr lang="en-US" sz="2100" i="1" smtClean="0"/>
              <a:t>2 and 3 are zeros of the function f(x) = (x-2)(x-3).</a:t>
            </a:r>
          </a:p>
          <a:p>
            <a:pPr eaLnBrk="1" hangingPunct="1">
              <a:buFont typeface="Wingdings" pitchFamily="2" charset="2"/>
              <a:buNone/>
            </a:pPr>
            <a:r>
              <a:rPr lang="en-US" sz="2500" i="1" smtClean="0"/>
              <a:t>         </a:t>
            </a:r>
            <a:endParaRPr lang="en-US" sz="2100" i="1"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Date Placeholder 4"/>
          <p:cNvSpPr>
            <a:spLocks noGrp="1"/>
          </p:cNvSpPr>
          <p:nvPr>
            <p:ph type="dt" sz="quarter" idx="10"/>
          </p:nvPr>
        </p:nvSpPr>
        <p:spPr>
          <a:noFill/>
        </p:spPr>
        <p:txBody>
          <a:bodyPr/>
          <a:lstStyle/>
          <a:p>
            <a:r>
              <a:rPr lang="en-US" smtClean="0"/>
              <a:t>CISE301_Topic2</a:t>
            </a:r>
            <a:endParaRPr lang="en-US"/>
          </a:p>
        </p:txBody>
      </p:sp>
      <p:sp>
        <p:nvSpPr>
          <p:cNvPr id="76803" name="Footer Placeholder 5"/>
          <p:cNvSpPr>
            <a:spLocks noGrp="1"/>
          </p:cNvSpPr>
          <p:nvPr>
            <p:ph type="ftr" sz="quarter" idx="11"/>
          </p:nvPr>
        </p:nvSpPr>
        <p:spPr>
          <a:noFill/>
        </p:spPr>
        <p:txBody>
          <a:bodyPr/>
          <a:lstStyle/>
          <a:p>
            <a:r>
              <a:rPr lang="en-US" smtClean="0"/>
              <a:t>KFUPM</a:t>
            </a:r>
            <a:endParaRPr lang="en-US"/>
          </a:p>
        </p:txBody>
      </p:sp>
      <p:sp>
        <p:nvSpPr>
          <p:cNvPr id="76804" name="Slide Number Placeholder 6"/>
          <p:cNvSpPr>
            <a:spLocks noGrp="1"/>
          </p:cNvSpPr>
          <p:nvPr>
            <p:ph type="sldNum" sz="quarter" idx="12"/>
          </p:nvPr>
        </p:nvSpPr>
        <p:spPr>
          <a:noFill/>
        </p:spPr>
        <p:txBody>
          <a:bodyPr/>
          <a:lstStyle/>
          <a:p>
            <a:fld id="{F007256D-24B8-40FE-BE66-46678AFA5127}" type="slidenum">
              <a:rPr lang="ar-SA" smtClean="0"/>
              <a:pPr/>
              <a:t>50</a:t>
            </a:fld>
            <a:endParaRPr lang="en-US" smtClean="0"/>
          </a:p>
        </p:txBody>
      </p:sp>
      <p:sp>
        <p:nvSpPr>
          <p:cNvPr id="76805" name="Rectangle 2"/>
          <p:cNvSpPr>
            <a:spLocks noGrp="1" noChangeArrowheads="1"/>
          </p:cNvSpPr>
          <p:nvPr>
            <p:ph type="title"/>
          </p:nvPr>
        </p:nvSpPr>
        <p:spPr/>
        <p:txBody>
          <a:bodyPr/>
          <a:lstStyle/>
          <a:p>
            <a:pPr eaLnBrk="1" hangingPunct="1"/>
            <a:r>
              <a:rPr lang="en-US" smtClean="0"/>
              <a:t>Bisection Method</a:t>
            </a:r>
          </a:p>
        </p:txBody>
      </p:sp>
      <p:sp>
        <p:nvSpPr>
          <p:cNvPr id="76806" name="Rectangle 3"/>
          <p:cNvSpPr>
            <a:spLocks noGrp="1" noChangeArrowheads="1"/>
          </p:cNvSpPr>
          <p:nvPr>
            <p:ph type="body" sz="half" idx="1"/>
          </p:nvPr>
        </p:nvSpPr>
        <p:spPr>
          <a:xfrm>
            <a:off x="457200" y="1524000"/>
            <a:ext cx="8153400" cy="4953000"/>
          </a:xfrm>
        </p:spPr>
        <p:txBody>
          <a:bodyPr/>
          <a:lstStyle/>
          <a:p>
            <a:pPr eaLnBrk="1" hangingPunct="1">
              <a:lnSpc>
                <a:spcPct val="80000"/>
              </a:lnSpc>
              <a:buFont typeface="Wingdings" pitchFamily="2" charset="2"/>
              <a:buNone/>
            </a:pPr>
            <a:r>
              <a:rPr lang="en-US" sz="2200" b="1" u="sng" smtClean="0">
                <a:solidFill>
                  <a:srgbClr val="1908F8"/>
                </a:solidFill>
              </a:rPr>
              <a:t>Advantages</a:t>
            </a:r>
          </a:p>
          <a:p>
            <a:pPr eaLnBrk="1" hangingPunct="1">
              <a:lnSpc>
                <a:spcPct val="80000"/>
              </a:lnSpc>
            </a:pPr>
            <a:r>
              <a:rPr lang="en-US" sz="2200" smtClean="0">
                <a:solidFill>
                  <a:srgbClr val="FF0000"/>
                </a:solidFill>
              </a:rPr>
              <a:t>Simple</a:t>
            </a:r>
            <a:r>
              <a:rPr lang="en-US" sz="2200" smtClean="0"/>
              <a:t> and easy to implement</a:t>
            </a:r>
          </a:p>
          <a:p>
            <a:pPr eaLnBrk="1" hangingPunct="1">
              <a:lnSpc>
                <a:spcPct val="80000"/>
              </a:lnSpc>
            </a:pPr>
            <a:r>
              <a:rPr lang="en-US" sz="2200" smtClean="0">
                <a:solidFill>
                  <a:srgbClr val="FF0000"/>
                </a:solidFill>
              </a:rPr>
              <a:t>One</a:t>
            </a:r>
            <a:r>
              <a:rPr lang="en-US" sz="2200" smtClean="0"/>
              <a:t> function evaluation per iteration</a:t>
            </a:r>
          </a:p>
          <a:p>
            <a:pPr eaLnBrk="1" hangingPunct="1">
              <a:lnSpc>
                <a:spcPct val="80000"/>
              </a:lnSpc>
            </a:pPr>
            <a:r>
              <a:rPr lang="en-US" sz="2200" smtClean="0"/>
              <a:t>The </a:t>
            </a:r>
            <a:r>
              <a:rPr lang="en-US" sz="2200" smtClean="0">
                <a:solidFill>
                  <a:srgbClr val="FF0000"/>
                </a:solidFill>
              </a:rPr>
              <a:t>size</a:t>
            </a:r>
            <a:r>
              <a:rPr lang="en-US" sz="2200" smtClean="0"/>
              <a:t> of the interval containing the zero is reduced by 50% after each iteration</a:t>
            </a:r>
          </a:p>
          <a:p>
            <a:pPr eaLnBrk="1" hangingPunct="1">
              <a:lnSpc>
                <a:spcPct val="80000"/>
              </a:lnSpc>
            </a:pPr>
            <a:r>
              <a:rPr lang="en-US" sz="2200" smtClean="0"/>
              <a:t>The </a:t>
            </a:r>
            <a:r>
              <a:rPr lang="en-US" sz="2200" smtClean="0">
                <a:solidFill>
                  <a:srgbClr val="FF0000"/>
                </a:solidFill>
              </a:rPr>
              <a:t>number of iterations</a:t>
            </a:r>
            <a:r>
              <a:rPr lang="en-US" sz="2200" smtClean="0"/>
              <a:t> can be determined </a:t>
            </a:r>
            <a:r>
              <a:rPr lang="en-US" sz="2200" smtClean="0">
                <a:solidFill>
                  <a:srgbClr val="FF0000"/>
                </a:solidFill>
              </a:rPr>
              <a:t>a priori</a:t>
            </a:r>
          </a:p>
          <a:p>
            <a:pPr eaLnBrk="1" hangingPunct="1">
              <a:lnSpc>
                <a:spcPct val="80000"/>
              </a:lnSpc>
            </a:pPr>
            <a:r>
              <a:rPr lang="en-US" sz="2200" smtClean="0">
                <a:solidFill>
                  <a:srgbClr val="FF0000"/>
                </a:solidFill>
              </a:rPr>
              <a:t>No</a:t>
            </a:r>
            <a:r>
              <a:rPr lang="en-US" sz="2200" smtClean="0"/>
              <a:t> knowledge of the </a:t>
            </a:r>
            <a:r>
              <a:rPr lang="en-US" sz="2200" smtClean="0">
                <a:solidFill>
                  <a:srgbClr val="FF0000"/>
                </a:solidFill>
              </a:rPr>
              <a:t>derivative</a:t>
            </a:r>
            <a:r>
              <a:rPr lang="en-US" sz="2200" smtClean="0"/>
              <a:t> is needed</a:t>
            </a:r>
          </a:p>
          <a:p>
            <a:pPr eaLnBrk="1" hangingPunct="1">
              <a:lnSpc>
                <a:spcPct val="80000"/>
              </a:lnSpc>
            </a:pPr>
            <a:r>
              <a:rPr lang="en-US" sz="2200" smtClean="0"/>
              <a:t>The function does </a:t>
            </a:r>
            <a:r>
              <a:rPr lang="en-US" sz="2200" smtClean="0">
                <a:solidFill>
                  <a:srgbClr val="FF0000"/>
                </a:solidFill>
              </a:rPr>
              <a:t>not</a:t>
            </a:r>
            <a:r>
              <a:rPr lang="en-US" sz="2200" smtClean="0"/>
              <a:t> have to be </a:t>
            </a:r>
            <a:r>
              <a:rPr lang="en-US" sz="2200" smtClean="0">
                <a:solidFill>
                  <a:srgbClr val="FF0000"/>
                </a:solidFill>
              </a:rPr>
              <a:t>differentiable</a:t>
            </a:r>
          </a:p>
        </p:txBody>
      </p:sp>
      <p:sp>
        <p:nvSpPr>
          <p:cNvPr id="76807" name="Rectangle 4"/>
          <p:cNvSpPr>
            <a:spLocks noGrp="1" noChangeArrowheads="1"/>
          </p:cNvSpPr>
          <p:nvPr>
            <p:ph type="body" sz="half" idx="2"/>
          </p:nvPr>
        </p:nvSpPr>
        <p:spPr>
          <a:xfrm>
            <a:off x="533400" y="4724400"/>
            <a:ext cx="8382000" cy="1143000"/>
          </a:xfrm>
        </p:spPr>
        <p:txBody>
          <a:bodyPr/>
          <a:lstStyle/>
          <a:p>
            <a:pPr eaLnBrk="1" hangingPunct="1">
              <a:lnSpc>
                <a:spcPct val="80000"/>
              </a:lnSpc>
              <a:buFont typeface="Wingdings" pitchFamily="2" charset="2"/>
              <a:buNone/>
            </a:pPr>
            <a:r>
              <a:rPr lang="en-US" sz="2300" b="1" u="sng" smtClean="0">
                <a:solidFill>
                  <a:srgbClr val="1908F8"/>
                </a:solidFill>
              </a:rPr>
              <a:t>Disadvantage</a:t>
            </a:r>
          </a:p>
          <a:p>
            <a:pPr eaLnBrk="1" hangingPunct="1">
              <a:lnSpc>
                <a:spcPct val="80000"/>
              </a:lnSpc>
            </a:pPr>
            <a:r>
              <a:rPr lang="en-US" sz="2200" smtClean="0">
                <a:solidFill>
                  <a:srgbClr val="FF0000"/>
                </a:solidFill>
              </a:rPr>
              <a:t>Slow</a:t>
            </a:r>
            <a:r>
              <a:rPr lang="en-US" sz="2200" smtClean="0"/>
              <a:t> to converge </a:t>
            </a:r>
          </a:p>
          <a:p>
            <a:pPr eaLnBrk="1" hangingPunct="1">
              <a:lnSpc>
                <a:spcPct val="80000"/>
              </a:lnSpc>
            </a:pPr>
            <a:r>
              <a:rPr lang="en-US" sz="2200" smtClean="0">
                <a:solidFill>
                  <a:srgbClr val="FF0000"/>
                </a:solidFill>
              </a:rPr>
              <a:t>Good</a:t>
            </a:r>
            <a:r>
              <a:rPr lang="en-US" sz="2200" smtClean="0"/>
              <a:t> intermediate approximations may be </a:t>
            </a:r>
            <a:r>
              <a:rPr lang="en-US" sz="2200" smtClean="0">
                <a:solidFill>
                  <a:srgbClr val="FF0000"/>
                </a:solidFill>
              </a:rPr>
              <a:t>discarded</a:t>
            </a:r>
            <a:endParaRPr lang="en-US" sz="220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p:cNvSpPr>
            <a:spLocks noGrp="1" noChangeArrowheads="1"/>
          </p:cNvSpPr>
          <p:nvPr>
            <p:ph type="dt" sz="quarter" idx="10"/>
          </p:nvPr>
        </p:nvSpPr>
        <p:spPr>
          <a:noFill/>
        </p:spPr>
        <p:txBody>
          <a:bodyPr/>
          <a:lstStyle/>
          <a:p>
            <a:r>
              <a:rPr lang="en-US" smtClean="0"/>
              <a:t>CISE301_Topic2</a:t>
            </a:r>
            <a:endParaRPr lang="en-US"/>
          </a:p>
        </p:txBody>
      </p:sp>
      <p:sp>
        <p:nvSpPr>
          <p:cNvPr id="77827" name="Rectangle 5"/>
          <p:cNvSpPr>
            <a:spLocks noGrp="1" noChangeArrowheads="1"/>
          </p:cNvSpPr>
          <p:nvPr>
            <p:ph type="ftr" sz="quarter" idx="11"/>
          </p:nvPr>
        </p:nvSpPr>
        <p:spPr>
          <a:noFill/>
        </p:spPr>
        <p:txBody>
          <a:bodyPr/>
          <a:lstStyle/>
          <a:p>
            <a:r>
              <a:rPr lang="en-US" smtClean="0"/>
              <a:t>KFUPM</a:t>
            </a:r>
            <a:endParaRPr lang="en-US"/>
          </a:p>
        </p:txBody>
      </p:sp>
      <p:sp>
        <p:nvSpPr>
          <p:cNvPr id="77828" name="Rectangle 6"/>
          <p:cNvSpPr>
            <a:spLocks noGrp="1" noChangeArrowheads="1"/>
          </p:cNvSpPr>
          <p:nvPr>
            <p:ph type="sldNum" sz="quarter" idx="12"/>
          </p:nvPr>
        </p:nvSpPr>
        <p:spPr>
          <a:noFill/>
        </p:spPr>
        <p:txBody>
          <a:bodyPr/>
          <a:lstStyle/>
          <a:p>
            <a:fld id="{1297DB9E-5282-483C-9B06-3A615A558EA5}" type="slidenum">
              <a:rPr lang="ar-SA" smtClean="0"/>
              <a:pPr/>
              <a:t>51</a:t>
            </a:fld>
            <a:endParaRPr lang="en-US" smtClean="0"/>
          </a:p>
        </p:txBody>
      </p:sp>
      <p:sp>
        <p:nvSpPr>
          <p:cNvPr id="77829" name="Rectangle 4"/>
          <p:cNvSpPr>
            <a:spLocks noGrp="1" noChangeArrowheads="1"/>
          </p:cNvSpPr>
          <p:nvPr>
            <p:ph type="ctrTitle"/>
          </p:nvPr>
        </p:nvSpPr>
        <p:spPr>
          <a:xfrm>
            <a:off x="685800" y="609600"/>
            <a:ext cx="7772400" cy="2127250"/>
          </a:xfrm>
        </p:spPr>
        <p:txBody>
          <a:bodyPr/>
          <a:lstStyle/>
          <a:p>
            <a:pPr eaLnBrk="1" hangingPunct="1"/>
            <a:r>
              <a:rPr lang="en-US" sz="4700" smtClean="0"/>
              <a:t>Lecture 8-9</a:t>
            </a:r>
            <a:r>
              <a:rPr lang="en-US" sz="5700" smtClean="0"/>
              <a:t> </a:t>
            </a:r>
            <a:br>
              <a:rPr lang="en-US" sz="5700" smtClean="0"/>
            </a:br>
            <a:r>
              <a:rPr lang="en-US" sz="5700" smtClean="0"/>
              <a:t>Newton-Raphson Method</a:t>
            </a:r>
          </a:p>
        </p:txBody>
      </p:sp>
      <p:sp>
        <p:nvSpPr>
          <p:cNvPr id="77830" name="Rectangle 5"/>
          <p:cNvSpPr>
            <a:spLocks noGrp="1" noChangeArrowheads="1"/>
          </p:cNvSpPr>
          <p:nvPr>
            <p:ph type="subTitle" idx="1"/>
          </p:nvPr>
        </p:nvSpPr>
        <p:spPr/>
        <p:txBody>
          <a:bodyPr/>
          <a:lstStyle/>
          <a:p>
            <a:pPr marL="457200" lvl="1" indent="0" eaLnBrk="1" hangingPunct="1"/>
            <a:r>
              <a:rPr lang="en-US" smtClean="0"/>
              <a:t>  Assumptions</a:t>
            </a:r>
          </a:p>
          <a:p>
            <a:pPr marL="457200" lvl="1" indent="0" eaLnBrk="1" hangingPunct="1"/>
            <a:r>
              <a:rPr lang="en-US" smtClean="0"/>
              <a:t>  Interpretation</a:t>
            </a:r>
          </a:p>
          <a:p>
            <a:pPr marL="457200" lvl="1" indent="0" eaLnBrk="1" hangingPunct="1"/>
            <a:r>
              <a:rPr lang="en-US" smtClean="0"/>
              <a:t>  Examples</a:t>
            </a:r>
          </a:p>
          <a:p>
            <a:pPr marL="457200" lvl="1" indent="0" eaLnBrk="1" hangingPunct="1"/>
            <a:r>
              <a:rPr lang="en-US" smtClean="0"/>
              <a:t>  Convergence Analysis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Date Placeholder 3"/>
          <p:cNvSpPr>
            <a:spLocks noGrp="1"/>
          </p:cNvSpPr>
          <p:nvPr>
            <p:ph type="dt" sz="quarter" idx="10"/>
          </p:nvPr>
        </p:nvSpPr>
        <p:spPr>
          <a:noFill/>
        </p:spPr>
        <p:txBody>
          <a:bodyPr/>
          <a:lstStyle/>
          <a:p>
            <a:r>
              <a:rPr lang="en-US" smtClean="0"/>
              <a:t>CISE301_Topic2</a:t>
            </a:r>
            <a:endParaRPr lang="en-US"/>
          </a:p>
        </p:txBody>
      </p:sp>
      <p:sp>
        <p:nvSpPr>
          <p:cNvPr id="78851" name="Footer Placeholder 4"/>
          <p:cNvSpPr>
            <a:spLocks noGrp="1"/>
          </p:cNvSpPr>
          <p:nvPr>
            <p:ph type="ftr" sz="quarter" idx="11"/>
          </p:nvPr>
        </p:nvSpPr>
        <p:spPr>
          <a:noFill/>
        </p:spPr>
        <p:txBody>
          <a:bodyPr/>
          <a:lstStyle/>
          <a:p>
            <a:r>
              <a:rPr lang="en-US" smtClean="0"/>
              <a:t>KFUPM</a:t>
            </a:r>
            <a:endParaRPr lang="en-US"/>
          </a:p>
        </p:txBody>
      </p:sp>
      <p:sp>
        <p:nvSpPr>
          <p:cNvPr id="78852" name="Slide Number Placeholder 5"/>
          <p:cNvSpPr>
            <a:spLocks noGrp="1"/>
          </p:cNvSpPr>
          <p:nvPr>
            <p:ph type="sldNum" sz="quarter" idx="12"/>
          </p:nvPr>
        </p:nvSpPr>
        <p:spPr>
          <a:noFill/>
        </p:spPr>
        <p:txBody>
          <a:bodyPr/>
          <a:lstStyle/>
          <a:p>
            <a:fld id="{F3079055-613B-4502-9E7C-AD5AEAE68451}" type="slidenum">
              <a:rPr lang="ar-SA" smtClean="0"/>
              <a:pPr/>
              <a:t>52</a:t>
            </a:fld>
            <a:endParaRPr lang="en-US" smtClean="0"/>
          </a:p>
        </p:txBody>
      </p:sp>
      <p:sp>
        <p:nvSpPr>
          <p:cNvPr id="78853" name="Rectangle 2"/>
          <p:cNvSpPr>
            <a:spLocks noGrp="1" noChangeArrowheads="1"/>
          </p:cNvSpPr>
          <p:nvPr>
            <p:ph type="title"/>
          </p:nvPr>
        </p:nvSpPr>
        <p:spPr/>
        <p:txBody>
          <a:bodyPr/>
          <a:lstStyle/>
          <a:p>
            <a:pPr eaLnBrk="1" hangingPunct="1"/>
            <a:r>
              <a:rPr lang="en-US" smtClean="0"/>
              <a:t>Newton-Raphson Method </a:t>
            </a:r>
            <a:br>
              <a:rPr lang="en-US" smtClean="0"/>
            </a:br>
            <a:r>
              <a:rPr lang="en-US" sz="2900" smtClean="0"/>
              <a:t>(Also known as Newton’s Method)</a:t>
            </a:r>
          </a:p>
        </p:txBody>
      </p:sp>
      <p:sp>
        <p:nvSpPr>
          <p:cNvPr id="78854" name="Rectangle 3"/>
          <p:cNvSpPr>
            <a:spLocks noGrp="1" noChangeArrowheads="1"/>
          </p:cNvSpPr>
          <p:nvPr>
            <p:ph type="body" idx="1"/>
          </p:nvPr>
        </p:nvSpPr>
        <p:spPr>
          <a:xfrm>
            <a:off x="457200" y="1524000"/>
            <a:ext cx="8229600" cy="4419600"/>
          </a:xfrm>
          <a:noFill/>
          <a:ln w="57150" cmpd="thinThick">
            <a:solidFill>
              <a:srgbClr val="0000FF"/>
            </a:solidFill>
          </a:ln>
        </p:spPr>
        <p:txBody>
          <a:bodyPr/>
          <a:lstStyle/>
          <a:p>
            <a:pPr eaLnBrk="1" hangingPunct="1">
              <a:lnSpc>
                <a:spcPct val="90000"/>
              </a:lnSpc>
              <a:buFont typeface="Wingdings" pitchFamily="2" charset="2"/>
              <a:buNone/>
            </a:pPr>
            <a:r>
              <a:rPr lang="en-US" smtClean="0">
                <a:solidFill>
                  <a:srgbClr val="0E0C93"/>
                </a:solidFill>
              </a:rPr>
              <a:t>	Given an initial guess of the root </a:t>
            </a:r>
            <a:r>
              <a:rPr lang="en-US" sz="3200" b="1" i="1" smtClean="0">
                <a:solidFill>
                  <a:srgbClr val="0E0C93"/>
                </a:solidFill>
              </a:rPr>
              <a:t>x</a:t>
            </a:r>
            <a:r>
              <a:rPr lang="en-US" sz="3200" b="1" i="1" baseline="-25000" smtClean="0">
                <a:solidFill>
                  <a:srgbClr val="0E0C93"/>
                </a:solidFill>
              </a:rPr>
              <a:t>0</a:t>
            </a:r>
            <a:r>
              <a:rPr lang="en-US" smtClean="0">
                <a:solidFill>
                  <a:srgbClr val="0E0C93"/>
                </a:solidFill>
              </a:rPr>
              <a:t>, Newton-Raphson method uses information about the function and its derivative at that point to find a better guess of the root.</a:t>
            </a:r>
          </a:p>
          <a:p>
            <a:pPr eaLnBrk="1" hangingPunct="1">
              <a:lnSpc>
                <a:spcPct val="90000"/>
              </a:lnSpc>
              <a:buFont typeface="Wingdings" pitchFamily="2" charset="2"/>
              <a:buNone/>
            </a:pPr>
            <a:endParaRPr lang="en-US" sz="1400" smtClean="0"/>
          </a:p>
          <a:p>
            <a:pPr eaLnBrk="1" hangingPunct="1">
              <a:lnSpc>
                <a:spcPct val="90000"/>
              </a:lnSpc>
              <a:buFont typeface="Wingdings" pitchFamily="2" charset="2"/>
              <a:buNone/>
            </a:pPr>
            <a:r>
              <a:rPr lang="en-US" sz="3200" smtClean="0"/>
              <a:t>Assumptions:</a:t>
            </a:r>
          </a:p>
          <a:p>
            <a:pPr lvl="1" eaLnBrk="1" hangingPunct="1">
              <a:lnSpc>
                <a:spcPct val="90000"/>
              </a:lnSpc>
            </a:pPr>
            <a:r>
              <a:rPr lang="en-US" b="1" i="1" smtClean="0">
                <a:solidFill>
                  <a:srgbClr val="FF0000"/>
                </a:solidFill>
              </a:rPr>
              <a:t>f(x)</a:t>
            </a:r>
            <a:r>
              <a:rPr lang="en-US" smtClean="0">
                <a:solidFill>
                  <a:srgbClr val="FF0000"/>
                </a:solidFill>
              </a:rPr>
              <a:t> is continuous and the first derivative is known</a:t>
            </a:r>
          </a:p>
          <a:p>
            <a:pPr lvl="1" eaLnBrk="1" hangingPunct="1">
              <a:lnSpc>
                <a:spcPct val="90000"/>
              </a:lnSpc>
            </a:pPr>
            <a:r>
              <a:rPr lang="en-US" smtClean="0">
                <a:solidFill>
                  <a:srgbClr val="FF0000"/>
                </a:solidFill>
              </a:rPr>
              <a:t>An initial guess </a:t>
            </a:r>
            <a:r>
              <a:rPr lang="en-US" b="1" i="1" smtClean="0">
                <a:solidFill>
                  <a:srgbClr val="FF0000"/>
                </a:solidFill>
              </a:rPr>
              <a:t>x</a:t>
            </a:r>
            <a:r>
              <a:rPr lang="en-US" b="1" i="1" baseline="-25000" smtClean="0">
                <a:solidFill>
                  <a:srgbClr val="FF0000"/>
                </a:solidFill>
              </a:rPr>
              <a:t>0</a:t>
            </a:r>
            <a:r>
              <a:rPr lang="en-US" smtClean="0">
                <a:solidFill>
                  <a:srgbClr val="FF0000"/>
                </a:solidFill>
              </a:rPr>
              <a:t> such that </a:t>
            </a:r>
            <a:r>
              <a:rPr lang="en-US" b="1" i="1" smtClean="0">
                <a:solidFill>
                  <a:srgbClr val="FF0000"/>
                </a:solidFill>
              </a:rPr>
              <a:t>f’(x</a:t>
            </a:r>
            <a:r>
              <a:rPr lang="en-US" b="1" i="1" baseline="-25000" smtClean="0">
                <a:solidFill>
                  <a:srgbClr val="FF0000"/>
                </a:solidFill>
              </a:rPr>
              <a:t>0</a:t>
            </a:r>
            <a:r>
              <a:rPr lang="en-US" b="1" i="1" smtClean="0">
                <a:solidFill>
                  <a:srgbClr val="FF0000"/>
                </a:solidFill>
              </a:rPr>
              <a:t>)≠0</a:t>
            </a:r>
            <a:r>
              <a:rPr lang="en-US" smtClean="0">
                <a:solidFill>
                  <a:srgbClr val="FF0000"/>
                </a:solidFill>
              </a:rPr>
              <a:t> is given</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Date Placeholder 3"/>
          <p:cNvSpPr>
            <a:spLocks noGrp="1"/>
          </p:cNvSpPr>
          <p:nvPr>
            <p:ph type="dt" sz="quarter" idx="10"/>
          </p:nvPr>
        </p:nvSpPr>
        <p:spPr>
          <a:noFill/>
        </p:spPr>
        <p:txBody>
          <a:bodyPr/>
          <a:lstStyle/>
          <a:p>
            <a:r>
              <a:rPr lang="en-US" smtClean="0"/>
              <a:t>CISE301_Topic2</a:t>
            </a:r>
            <a:endParaRPr lang="en-US"/>
          </a:p>
        </p:txBody>
      </p:sp>
      <p:sp>
        <p:nvSpPr>
          <p:cNvPr id="79875" name="Footer Placeholder 4"/>
          <p:cNvSpPr>
            <a:spLocks noGrp="1"/>
          </p:cNvSpPr>
          <p:nvPr>
            <p:ph type="ftr" sz="quarter" idx="11"/>
          </p:nvPr>
        </p:nvSpPr>
        <p:spPr>
          <a:noFill/>
        </p:spPr>
        <p:txBody>
          <a:bodyPr/>
          <a:lstStyle/>
          <a:p>
            <a:r>
              <a:rPr lang="en-US" smtClean="0"/>
              <a:t>KFUPM</a:t>
            </a:r>
            <a:endParaRPr lang="en-US"/>
          </a:p>
        </p:txBody>
      </p:sp>
      <p:sp>
        <p:nvSpPr>
          <p:cNvPr id="79876" name="Slide Number Placeholder 5"/>
          <p:cNvSpPr>
            <a:spLocks noGrp="1"/>
          </p:cNvSpPr>
          <p:nvPr>
            <p:ph type="sldNum" sz="quarter" idx="12"/>
          </p:nvPr>
        </p:nvSpPr>
        <p:spPr>
          <a:noFill/>
        </p:spPr>
        <p:txBody>
          <a:bodyPr/>
          <a:lstStyle/>
          <a:p>
            <a:fld id="{DCA76557-E83E-4EEB-B9B4-846090E70ECD}" type="slidenum">
              <a:rPr lang="ar-SA" smtClean="0"/>
              <a:pPr/>
              <a:t>53</a:t>
            </a:fld>
            <a:endParaRPr lang="en-US" smtClean="0"/>
          </a:p>
        </p:txBody>
      </p:sp>
      <p:sp>
        <p:nvSpPr>
          <p:cNvPr id="79877" name="Rectangle 2"/>
          <p:cNvSpPr>
            <a:spLocks noGrp="1" noChangeArrowheads="1"/>
          </p:cNvSpPr>
          <p:nvPr>
            <p:ph type="title"/>
          </p:nvPr>
        </p:nvSpPr>
        <p:spPr/>
        <p:txBody>
          <a:bodyPr/>
          <a:lstStyle/>
          <a:p>
            <a:pPr eaLnBrk="1" hangingPunct="1"/>
            <a:r>
              <a:rPr lang="en-US" smtClean="0"/>
              <a:t>Newton Raphson Method</a:t>
            </a:r>
            <a:br>
              <a:rPr lang="en-US" smtClean="0"/>
            </a:br>
            <a:r>
              <a:rPr lang="en-US" sz="3600" smtClean="0"/>
              <a:t>- Graphical Depiction -</a:t>
            </a:r>
          </a:p>
        </p:txBody>
      </p:sp>
      <p:sp>
        <p:nvSpPr>
          <p:cNvPr id="79878" name="AutoShape 3"/>
          <p:cNvSpPr>
            <a:spLocks noGrp="1" noChangeAspect="1" noChangeArrowheads="1"/>
          </p:cNvSpPr>
          <p:nvPr>
            <p:ph type="body" idx="1"/>
          </p:nvPr>
        </p:nvSpPr>
        <p:spPr>
          <a:xfrm>
            <a:off x="457200" y="1600200"/>
            <a:ext cx="3810000" cy="4648200"/>
          </a:xfrm>
        </p:spPr>
        <p:txBody>
          <a:bodyPr/>
          <a:lstStyle/>
          <a:p>
            <a:pPr eaLnBrk="1" hangingPunct="1"/>
            <a:r>
              <a:rPr lang="en-US" sz="2400" smtClean="0"/>
              <a:t>If the initial guess at the root is </a:t>
            </a:r>
            <a:r>
              <a:rPr lang="en-US" sz="2400" b="1" i="1" smtClean="0"/>
              <a:t>x</a:t>
            </a:r>
            <a:r>
              <a:rPr lang="en-US" sz="2400" b="1" i="1" baseline="-25000" smtClean="0"/>
              <a:t>i</a:t>
            </a:r>
            <a:r>
              <a:rPr lang="en-US" sz="2400" smtClean="0"/>
              <a:t>, then a tangent to the function of </a:t>
            </a:r>
            <a:r>
              <a:rPr lang="en-US" sz="2400" b="1" i="1" smtClean="0"/>
              <a:t>x</a:t>
            </a:r>
            <a:r>
              <a:rPr lang="en-US" sz="2400" b="1" i="1" baseline="-25000" smtClean="0"/>
              <a:t>i</a:t>
            </a:r>
            <a:r>
              <a:rPr lang="en-US" sz="2400" smtClean="0"/>
              <a:t> that is </a:t>
            </a:r>
            <a:r>
              <a:rPr lang="en-US" sz="2400" b="1" i="1" smtClean="0"/>
              <a:t>f’(x</a:t>
            </a:r>
            <a:r>
              <a:rPr lang="en-US" sz="2400" b="1" i="1" baseline="-25000" smtClean="0"/>
              <a:t>i</a:t>
            </a:r>
            <a:r>
              <a:rPr lang="en-US" sz="2400" b="1" i="1" smtClean="0"/>
              <a:t>)</a:t>
            </a:r>
            <a:r>
              <a:rPr lang="en-US" sz="2400" smtClean="0"/>
              <a:t> is extrapolated down to the </a:t>
            </a:r>
            <a:r>
              <a:rPr lang="en-US" sz="2400" i="1" smtClean="0"/>
              <a:t>x-axis</a:t>
            </a:r>
            <a:r>
              <a:rPr lang="en-US" sz="2400" smtClean="0"/>
              <a:t> to provide an estimate of the root at </a:t>
            </a:r>
            <a:r>
              <a:rPr lang="en-US" sz="2400" b="1" i="1" smtClean="0"/>
              <a:t>x</a:t>
            </a:r>
            <a:r>
              <a:rPr lang="en-US" sz="2400" b="1" i="1" baseline="-25000" smtClean="0"/>
              <a:t>i</a:t>
            </a:r>
            <a:r>
              <a:rPr lang="en-US" sz="2400" b="1" i="1" smtClean="0"/>
              <a:t> +1</a:t>
            </a:r>
            <a:r>
              <a:rPr lang="en-US" sz="2400" smtClean="0"/>
              <a:t>.</a:t>
            </a:r>
          </a:p>
        </p:txBody>
      </p:sp>
      <p:pic>
        <p:nvPicPr>
          <p:cNvPr id="79879" name="Picture 5"/>
          <p:cNvPicPr>
            <a:picLocks noChangeAspect="1" noChangeArrowheads="1"/>
          </p:cNvPicPr>
          <p:nvPr/>
        </p:nvPicPr>
        <p:blipFill>
          <a:blip r:embed="rId3" cstate="print"/>
          <a:srcRect/>
          <a:stretch>
            <a:fillRect/>
          </a:stretch>
        </p:blipFill>
        <p:spPr bwMode="auto">
          <a:xfrm>
            <a:off x="4343400" y="1857375"/>
            <a:ext cx="4572000" cy="3324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Date Placeholder 3"/>
          <p:cNvSpPr>
            <a:spLocks noGrp="1"/>
          </p:cNvSpPr>
          <p:nvPr>
            <p:ph type="dt" sz="quarter" idx="10"/>
          </p:nvPr>
        </p:nvSpPr>
        <p:spPr>
          <a:noFill/>
        </p:spPr>
        <p:txBody>
          <a:bodyPr/>
          <a:lstStyle/>
          <a:p>
            <a:r>
              <a:rPr lang="en-US" smtClean="0"/>
              <a:t>CISE301_Topic2</a:t>
            </a:r>
            <a:endParaRPr lang="en-US"/>
          </a:p>
        </p:txBody>
      </p:sp>
      <p:sp>
        <p:nvSpPr>
          <p:cNvPr id="19461" name="Footer Placeholder 4"/>
          <p:cNvSpPr>
            <a:spLocks noGrp="1"/>
          </p:cNvSpPr>
          <p:nvPr>
            <p:ph type="ftr" sz="quarter" idx="11"/>
          </p:nvPr>
        </p:nvSpPr>
        <p:spPr>
          <a:noFill/>
        </p:spPr>
        <p:txBody>
          <a:bodyPr/>
          <a:lstStyle/>
          <a:p>
            <a:r>
              <a:rPr lang="en-US" smtClean="0"/>
              <a:t>KFUPM</a:t>
            </a:r>
            <a:endParaRPr lang="en-US"/>
          </a:p>
        </p:txBody>
      </p:sp>
      <p:sp>
        <p:nvSpPr>
          <p:cNvPr id="19462" name="Slide Number Placeholder 5"/>
          <p:cNvSpPr>
            <a:spLocks noGrp="1"/>
          </p:cNvSpPr>
          <p:nvPr>
            <p:ph type="sldNum" sz="quarter" idx="12"/>
          </p:nvPr>
        </p:nvSpPr>
        <p:spPr>
          <a:noFill/>
        </p:spPr>
        <p:txBody>
          <a:bodyPr/>
          <a:lstStyle/>
          <a:p>
            <a:fld id="{14367EFD-756D-4CF2-960F-4C2567AEC3FA}" type="slidenum">
              <a:rPr lang="ar-SA" smtClean="0"/>
              <a:pPr/>
              <a:t>54</a:t>
            </a:fld>
            <a:endParaRPr lang="en-US" smtClean="0"/>
          </a:p>
        </p:txBody>
      </p:sp>
      <p:sp>
        <p:nvSpPr>
          <p:cNvPr id="19463" name="Rectangle 2"/>
          <p:cNvSpPr>
            <a:spLocks noGrp="1" noChangeArrowheads="1"/>
          </p:cNvSpPr>
          <p:nvPr>
            <p:ph type="title"/>
          </p:nvPr>
        </p:nvSpPr>
        <p:spPr/>
        <p:txBody>
          <a:bodyPr/>
          <a:lstStyle/>
          <a:p>
            <a:pPr eaLnBrk="1" hangingPunct="1"/>
            <a:r>
              <a:rPr lang="en-US" smtClean="0"/>
              <a:t>Derivation of Newton’s Method</a:t>
            </a:r>
          </a:p>
        </p:txBody>
      </p:sp>
      <p:graphicFrame>
        <p:nvGraphicFramePr>
          <p:cNvPr id="19458" name="Object 3"/>
          <p:cNvGraphicFramePr>
            <a:graphicFrameLocks noChangeAspect="1"/>
          </p:cNvGraphicFramePr>
          <p:nvPr/>
        </p:nvGraphicFramePr>
        <p:xfrm>
          <a:off x="677863" y="1600200"/>
          <a:ext cx="6886575" cy="4403725"/>
        </p:xfrm>
        <a:graphic>
          <a:graphicData uri="http://schemas.openxmlformats.org/presentationml/2006/ole">
            <mc:AlternateContent xmlns:mc="http://schemas.openxmlformats.org/markup-compatibility/2006">
              <mc:Choice xmlns:v="urn:schemas-microsoft-com:vml" Requires="v">
                <p:oleObj spid="_x0000_s19476" name="Equation" r:id="rId4" imgW="3111480" imgH="2019240" progId="Equation.3">
                  <p:embed/>
                </p:oleObj>
              </mc:Choice>
              <mc:Fallback>
                <p:oleObj name="Equation" r:id="rId4" imgW="3111480" imgH="201924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863" y="1600200"/>
                        <a:ext cx="6886575" cy="440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37" name="Object 5"/>
          <p:cNvGraphicFramePr>
            <a:graphicFrameLocks noGrp="1" noChangeAspect="1"/>
          </p:cNvGraphicFramePr>
          <p:nvPr>
            <p:ph idx="1"/>
          </p:nvPr>
        </p:nvGraphicFramePr>
        <p:xfrm>
          <a:off x="5562600" y="4495800"/>
          <a:ext cx="3581400" cy="412750"/>
        </p:xfrm>
        <a:graphic>
          <a:graphicData uri="http://schemas.openxmlformats.org/presentationml/2006/ole">
            <mc:AlternateContent xmlns:mc="http://schemas.openxmlformats.org/markup-compatibility/2006">
              <mc:Choice xmlns:v="urn:schemas-microsoft-com:vml" Requires="v">
                <p:oleObj spid="_x0000_s19477" name="Equation" r:id="rId6" imgW="1765080" imgH="203040" progId="Equation.3">
                  <p:embed/>
                </p:oleObj>
              </mc:Choice>
              <mc:Fallback>
                <p:oleObj name="Equation" r:id="rId6" imgW="1765080" imgH="20304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2600" y="4495800"/>
                        <a:ext cx="35814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639" name="Line 7"/>
          <p:cNvSpPr>
            <a:spLocks noChangeShapeType="1"/>
          </p:cNvSpPr>
          <p:nvPr/>
        </p:nvSpPr>
        <p:spPr bwMode="auto">
          <a:xfrm flipH="1">
            <a:off x="6781800" y="4876800"/>
            <a:ext cx="685800" cy="6096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637"/>
                                        </p:tgtEl>
                                        <p:attrNameLst>
                                          <p:attrName>style.visibility</p:attrName>
                                        </p:attrNameLst>
                                      </p:cBhvr>
                                      <p:to>
                                        <p:strVal val="visible"/>
                                      </p:to>
                                    </p:set>
                                    <p:animEffect transition="in" filter="blinds(horizontal)">
                                      <p:cBhvr>
                                        <p:cTn id="7" dur="500"/>
                                        <p:tgtEl>
                                          <p:spTgt spid="6963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9639"/>
                                        </p:tgtEl>
                                        <p:attrNameLst>
                                          <p:attrName>style.visibility</p:attrName>
                                        </p:attrNameLst>
                                      </p:cBhvr>
                                      <p:to>
                                        <p:strVal val="visible"/>
                                      </p:to>
                                    </p:set>
                                    <p:animEffect transition="in" filter="blinds(horizontal)">
                                      <p:cBhvr>
                                        <p:cTn id="10" dur="500"/>
                                        <p:tgtEl>
                                          <p:spTgt spid="69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Date Placeholder 3"/>
          <p:cNvSpPr>
            <a:spLocks noGrp="1"/>
          </p:cNvSpPr>
          <p:nvPr>
            <p:ph type="dt" sz="quarter" idx="10"/>
          </p:nvPr>
        </p:nvSpPr>
        <p:spPr>
          <a:noFill/>
        </p:spPr>
        <p:txBody>
          <a:bodyPr/>
          <a:lstStyle/>
          <a:p>
            <a:r>
              <a:rPr lang="en-US" smtClean="0"/>
              <a:t>CISE301_Topic2</a:t>
            </a:r>
            <a:endParaRPr lang="en-US"/>
          </a:p>
        </p:txBody>
      </p:sp>
      <p:sp>
        <p:nvSpPr>
          <p:cNvPr id="20485" name="Footer Placeholder 4"/>
          <p:cNvSpPr>
            <a:spLocks noGrp="1"/>
          </p:cNvSpPr>
          <p:nvPr>
            <p:ph type="ftr" sz="quarter" idx="11"/>
          </p:nvPr>
        </p:nvSpPr>
        <p:spPr>
          <a:noFill/>
        </p:spPr>
        <p:txBody>
          <a:bodyPr/>
          <a:lstStyle/>
          <a:p>
            <a:r>
              <a:rPr lang="en-US" smtClean="0"/>
              <a:t>KFUPM</a:t>
            </a:r>
            <a:endParaRPr lang="en-US"/>
          </a:p>
        </p:txBody>
      </p:sp>
      <p:sp>
        <p:nvSpPr>
          <p:cNvPr id="20486" name="Slide Number Placeholder 5"/>
          <p:cNvSpPr>
            <a:spLocks noGrp="1"/>
          </p:cNvSpPr>
          <p:nvPr>
            <p:ph type="sldNum" sz="quarter" idx="12"/>
          </p:nvPr>
        </p:nvSpPr>
        <p:spPr>
          <a:noFill/>
        </p:spPr>
        <p:txBody>
          <a:bodyPr/>
          <a:lstStyle/>
          <a:p>
            <a:fld id="{E2B33FBB-6AB9-4637-8F7A-22B4063FC251}" type="slidenum">
              <a:rPr lang="ar-SA" smtClean="0"/>
              <a:pPr/>
              <a:t>55</a:t>
            </a:fld>
            <a:endParaRPr lang="en-US" smtClean="0"/>
          </a:p>
        </p:txBody>
      </p:sp>
      <p:sp>
        <p:nvSpPr>
          <p:cNvPr id="20487" name="Rectangle 2"/>
          <p:cNvSpPr>
            <a:spLocks noGrp="1" noChangeArrowheads="1"/>
          </p:cNvSpPr>
          <p:nvPr>
            <p:ph type="title"/>
          </p:nvPr>
        </p:nvSpPr>
        <p:spPr/>
        <p:txBody>
          <a:bodyPr/>
          <a:lstStyle/>
          <a:p>
            <a:pPr eaLnBrk="1" hangingPunct="1"/>
            <a:r>
              <a:rPr lang="en-US" smtClean="0"/>
              <a:t>Newton’s Method</a:t>
            </a:r>
          </a:p>
        </p:txBody>
      </p:sp>
      <p:graphicFrame>
        <p:nvGraphicFramePr>
          <p:cNvPr id="20482" name="Object 3"/>
          <p:cNvGraphicFramePr>
            <a:graphicFrameLocks noChangeAspect="1"/>
          </p:cNvGraphicFramePr>
          <p:nvPr>
            <p:extLst>
              <p:ext uri="{D42A27DB-BD31-4B8C-83A1-F6EECF244321}">
                <p14:modId xmlns:p14="http://schemas.microsoft.com/office/powerpoint/2010/main" val="2215317279"/>
              </p:ext>
            </p:extLst>
          </p:nvPr>
        </p:nvGraphicFramePr>
        <p:xfrm>
          <a:off x="914400" y="1905000"/>
          <a:ext cx="3567113" cy="3128963"/>
        </p:xfrm>
        <a:graphic>
          <a:graphicData uri="http://schemas.openxmlformats.org/presentationml/2006/ole">
            <mc:AlternateContent xmlns:mc="http://schemas.openxmlformats.org/markup-compatibility/2006">
              <mc:Choice xmlns:v="urn:schemas-microsoft-com:vml" Requires="v">
                <p:oleObj spid="_x0000_s20502" name="Equation" r:id="rId4" imgW="1739880" imgH="1549080" progId="Equation.DSMT4">
                  <p:embed/>
                </p:oleObj>
              </mc:Choice>
              <mc:Fallback>
                <p:oleObj name="Equation" r:id="rId4" imgW="1739880" imgH="1549080" progId="Equation.DSMT4">
                  <p:embed/>
                  <p:pic>
                    <p:nvPicPr>
                      <p:cNvPr id="0" name="Object 3"/>
                      <p:cNvPicPr>
                        <a:picLocks noChangeAspect="1" noChangeArrowheads="1"/>
                      </p:cNvPicPr>
                      <p:nvPr/>
                    </p:nvPicPr>
                    <p:blipFill>
                      <a:blip r:embed="rId5"/>
                      <a:srcRect/>
                      <a:stretch>
                        <a:fillRect/>
                      </a:stretch>
                    </p:blipFill>
                    <p:spPr bwMode="auto">
                      <a:xfrm>
                        <a:off x="914400" y="1905000"/>
                        <a:ext cx="3567113" cy="312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8" name="Rectangle 4"/>
          <p:cNvSpPr>
            <a:spLocks noChangeArrowheads="1"/>
          </p:cNvSpPr>
          <p:nvPr/>
        </p:nvSpPr>
        <p:spPr bwMode="auto">
          <a:xfrm>
            <a:off x="762000" y="3200400"/>
            <a:ext cx="3733800" cy="2209800"/>
          </a:xfrm>
          <a:prstGeom prst="rect">
            <a:avLst/>
          </a:prstGeom>
          <a:noFill/>
          <a:ln w="9525">
            <a:solidFill>
              <a:srgbClr val="FF0000"/>
            </a:solidFill>
            <a:miter lim="800000"/>
            <a:headEnd/>
            <a:tailEnd/>
          </a:ln>
        </p:spPr>
        <p:txBody>
          <a:bodyPr wrap="none" anchor="ctr"/>
          <a:lstStyle/>
          <a:p>
            <a:endParaRPr lang="en-US"/>
          </a:p>
        </p:txBody>
      </p:sp>
      <p:graphicFrame>
        <p:nvGraphicFramePr>
          <p:cNvPr id="20483" name="Object 5"/>
          <p:cNvGraphicFramePr>
            <a:graphicFrameLocks noChangeAspect="1"/>
          </p:cNvGraphicFramePr>
          <p:nvPr/>
        </p:nvGraphicFramePr>
        <p:xfrm>
          <a:off x="4876800" y="1905000"/>
          <a:ext cx="3994150" cy="3868738"/>
        </p:xfrm>
        <a:graphic>
          <a:graphicData uri="http://schemas.openxmlformats.org/presentationml/2006/ole">
            <mc:AlternateContent xmlns:mc="http://schemas.openxmlformats.org/markup-compatibility/2006">
              <mc:Choice xmlns:v="urn:schemas-microsoft-com:vml" Requires="v">
                <p:oleObj spid="_x0000_s20503" name="Equation" r:id="rId6" imgW="2273040" imgH="2234880" progId="Equation.3">
                  <p:embed/>
                </p:oleObj>
              </mc:Choice>
              <mc:Fallback>
                <p:oleObj name="Equation" r:id="rId6" imgW="2273040" imgH="223488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1905000"/>
                        <a:ext cx="3994150" cy="3868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9" name="Rectangle 6"/>
          <p:cNvSpPr>
            <a:spLocks noChangeArrowheads="1"/>
          </p:cNvSpPr>
          <p:nvPr/>
        </p:nvSpPr>
        <p:spPr bwMode="auto">
          <a:xfrm>
            <a:off x="4724400" y="1752600"/>
            <a:ext cx="4191000" cy="4191000"/>
          </a:xfrm>
          <a:prstGeom prst="rect">
            <a:avLst/>
          </a:prstGeom>
          <a:no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Date Placeholder 3"/>
          <p:cNvSpPr>
            <a:spLocks noGrp="1"/>
          </p:cNvSpPr>
          <p:nvPr>
            <p:ph type="dt" sz="quarter" idx="10"/>
          </p:nvPr>
        </p:nvSpPr>
        <p:spPr>
          <a:noFill/>
        </p:spPr>
        <p:txBody>
          <a:bodyPr/>
          <a:lstStyle/>
          <a:p>
            <a:r>
              <a:rPr lang="en-US" smtClean="0"/>
              <a:t>CISE301_Topic2</a:t>
            </a:r>
            <a:endParaRPr lang="en-US"/>
          </a:p>
        </p:txBody>
      </p:sp>
      <p:sp>
        <p:nvSpPr>
          <p:cNvPr id="21510" name="Footer Placeholder 4"/>
          <p:cNvSpPr>
            <a:spLocks noGrp="1"/>
          </p:cNvSpPr>
          <p:nvPr>
            <p:ph type="ftr" sz="quarter" idx="11"/>
          </p:nvPr>
        </p:nvSpPr>
        <p:spPr>
          <a:noFill/>
        </p:spPr>
        <p:txBody>
          <a:bodyPr/>
          <a:lstStyle/>
          <a:p>
            <a:r>
              <a:rPr lang="en-US" smtClean="0"/>
              <a:t>KFUPM</a:t>
            </a:r>
            <a:endParaRPr lang="en-US"/>
          </a:p>
        </p:txBody>
      </p:sp>
      <p:sp>
        <p:nvSpPr>
          <p:cNvPr id="21511" name="Slide Number Placeholder 5"/>
          <p:cNvSpPr>
            <a:spLocks noGrp="1"/>
          </p:cNvSpPr>
          <p:nvPr>
            <p:ph type="sldNum" sz="quarter" idx="12"/>
          </p:nvPr>
        </p:nvSpPr>
        <p:spPr>
          <a:noFill/>
        </p:spPr>
        <p:txBody>
          <a:bodyPr/>
          <a:lstStyle/>
          <a:p>
            <a:fld id="{1118CA59-D7F1-4D52-9D09-DFC86AF7E6A7}" type="slidenum">
              <a:rPr lang="ar-SA" smtClean="0"/>
              <a:pPr/>
              <a:t>56</a:t>
            </a:fld>
            <a:endParaRPr lang="en-US" smtClean="0"/>
          </a:p>
        </p:txBody>
      </p:sp>
      <p:sp>
        <p:nvSpPr>
          <p:cNvPr id="21512" name="Rectangle 2"/>
          <p:cNvSpPr>
            <a:spLocks noChangeArrowheads="1"/>
          </p:cNvSpPr>
          <p:nvPr/>
        </p:nvSpPr>
        <p:spPr bwMode="auto">
          <a:xfrm>
            <a:off x="5334000" y="3886200"/>
            <a:ext cx="3581400" cy="2057400"/>
          </a:xfrm>
          <a:prstGeom prst="rect">
            <a:avLst/>
          </a:prstGeom>
          <a:solidFill>
            <a:srgbClr val="FF99CC"/>
          </a:solidFill>
          <a:ln w="9525">
            <a:solidFill>
              <a:schemeClr val="tx1"/>
            </a:solidFill>
            <a:miter lim="800000"/>
            <a:headEnd/>
            <a:tailEnd/>
          </a:ln>
        </p:spPr>
        <p:txBody>
          <a:bodyPr wrap="none" anchor="ctr"/>
          <a:lstStyle/>
          <a:p>
            <a:endParaRPr lang="en-US"/>
          </a:p>
        </p:txBody>
      </p:sp>
      <p:sp>
        <p:nvSpPr>
          <p:cNvPr id="21513" name="Rectangle 3"/>
          <p:cNvSpPr>
            <a:spLocks noChangeArrowheads="1"/>
          </p:cNvSpPr>
          <p:nvPr/>
        </p:nvSpPr>
        <p:spPr bwMode="auto">
          <a:xfrm>
            <a:off x="5638800" y="2971800"/>
            <a:ext cx="32004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1514" name="Rectangle 4"/>
          <p:cNvSpPr>
            <a:spLocks noChangeArrowheads="1"/>
          </p:cNvSpPr>
          <p:nvPr/>
        </p:nvSpPr>
        <p:spPr bwMode="auto">
          <a:xfrm>
            <a:off x="5638800" y="1828800"/>
            <a:ext cx="3200400" cy="1066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1515" name="Rectangle 5"/>
          <p:cNvSpPr>
            <a:spLocks noGrp="1" noChangeArrowheads="1"/>
          </p:cNvSpPr>
          <p:nvPr>
            <p:ph type="title"/>
          </p:nvPr>
        </p:nvSpPr>
        <p:spPr/>
        <p:txBody>
          <a:bodyPr/>
          <a:lstStyle/>
          <a:p>
            <a:pPr eaLnBrk="1" hangingPunct="1"/>
            <a:r>
              <a:rPr lang="en-US" smtClean="0"/>
              <a:t>Newton’s Method</a:t>
            </a:r>
          </a:p>
        </p:txBody>
      </p:sp>
      <p:graphicFrame>
        <p:nvGraphicFramePr>
          <p:cNvPr id="21506" name="Object 6"/>
          <p:cNvGraphicFramePr>
            <a:graphicFrameLocks noChangeAspect="1"/>
          </p:cNvGraphicFramePr>
          <p:nvPr/>
        </p:nvGraphicFramePr>
        <p:xfrm>
          <a:off x="914400" y="1905000"/>
          <a:ext cx="3567113" cy="3128963"/>
        </p:xfrm>
        <a:graphic>
          <a:graphicData uri="http://schemas.openxmlformats.org/presentationml/2006/ole">
            <mc:AlternateContent xmlns:mc="http://schemas.openxmlformats.org/markup-compatibility/2006">
              <mc:Choice xmlns:v="urn:schemas-microsoft-com:vml" Requires="v">
                <p:oleObj spid="_x0000_s21533" name="Equation" r:id="rId4" imgW="1739880" imgH="1549080" progId="Equation.DSMT4">
                  <p:embed/>
                </p:oleObj>
              </mc:Choice>
              <mc:Fallback>
                <p:oleObj name="Equation" r:id="rId4" imgW="1739880" imgH="154908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905000"/>
                        <a:ext cx="3567113" cy="312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6" name="Rectangle 7"/>
          <p:cNvSpPr>
            <a:spLocks noChangeArrowheads="1"/>
          </p:cNvSpPr>
          <p:nvPr/>
        </p:nvSpPr>
        <p:spPr bwMode="auto">
          <a:xfrm>
            <a:off x="762000" y="3200400"/>
            <a:ext cx="3733800" cy="2209800"/>
          </a:xfrm>
          <a:prstGeom prst="rect">
            <a:avLst/>
          </a:prstGeom>
          <a:noFill/>
          <a:ln w="9525">
            <a:solidFill>
              <a:srgbClr val="FF0000"/>
            </a:solidFill>
            <a:miter lim="800000"/>
            <a:headEnd/>
            <a:tailEnd/>
          </a:ln>
        </p:spPr>
        <p:txBody>
          <a:bodyPr wrap="none" anchor="ctr"/>
          <a:lstStyle/>
          <a:p>
            <a:endParaRPr lang="en-US"/>
          </a:p>
        </p:txBody>
      </p:sp>
      <p:graphicFrame>
        <p:nvGraphicFramePr>
          <p:cNvPr id="21507" name="Object 8"/>
          <p:cNvGraphicFramePr>
            <a:graphicFrameLocks noChangeAspect="1"/>
          </p:cNvGraphicFramePr>
          <p:nvPr/>
        </p:nvGraphicFramePr>
        <p:xfrm>
          <a:off x="5562600" y="3962400"/>
          <a:ext cx="3146425" cy="1933575"/>
        </p:xfrm>
        <a:graphic>
          <a:graphicData uri="http://schemas.openxmlformats.org/presentationml/2006/ole">
            <mc:AlternateContent xmlns:mc="http://schemas.openxmlformats.org/markup-compatibility/2006">
              <mc:Choice xmlns:v="urn:schemas-microsoft-com:vml" Requires="v">
                <p:oleObj spid="_x0000_s21534" name="Equation" r:id="rId6" imgW="1790640" imgH="1117440" progId="Equation.3">
                  <p:embed/>
                </p:oleObj>
              </mc:Choice>
              <mc:Fallback>
                <p:oleObj name="Equation" r:id="rId6" imgW="1790640" imgH="111744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2600" y="3962400"/>
                        <a:ext cx="3146425" cy="1933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7" name="Rectangle 9"/>
          <p:cNvSpPr>
            <a:spLocks noChangeArrowheads="1"/>
          </p:cNvSpPr>
          <p:nvPr/>
        </p:nvSpPr>
        <p:spPr bwMode="auto">
          <a:xfrm>
            <a:off x="4724400" y="1752600"/>
            <a:ext cx="4191000" cy="4191000"/>
          </a:xfrm>
          <a:prstGeom prst="rect">
            <a:avLst/>
          </a:prstGeom>
          <a:noFill/>
          <a:ln w="9525">
            <a:solidFill>
              <a:schemeClr val="tx1"/>
            </a:solidFill>
            <a:miter lim="800000"/>
            <a:headEnd/>
            <a:tailEnd/>
          </a:ln>
        </p:spPr>
        <p:txBody>
          <a:bodyPr wrap="none" anchor="ctr"/>
          <a:lstStyle/>
          <a:p>
            <a:endParaRPr lang="en-US"/>
          </a:p>
        </p:txBody>
      </p:sp>
      <p:graphicFrame>
        <p:nvGraphicFramePr>
          <p:cNvPr id="21508" name="Object 10"/>
          <p:cNvGraphicFramePr>
            <a:graphicFrameLocks noGrp="1" noChangeAspect="1"/>
          </p:cNvGraphicFramePr>
          <p:nvPr>
            <p:ph idx="1"/>
          </p:nvPr>
        </p:nvGraphicFramePr>
        <p:xfrm>
          <a:off x="5715000" y="1905000"/>
          <a:ext cx="2971800" cy="1828800"/>
        </p:xfrm>
        <a:graphic>
          <a:graphicData uri="http://schemas.openxmlformats.org/presentationml/2006/ole">
            <mc:AlternateContent xmlns:mc="http://schemas.openxmlformats.org/markup-compatibility/2006">
              <mc:Choice xmlns:v="urn:schemas-microsoft-com:vml" Requires="v">
                <p:oleObj spid="_x0000_s21535" name="Equation" r:id="rId8" imgW="1815840" imgH="1117440" progId="Equation.3">
                  <p:embed/>
                </p:oleObj>
              </mc:Choice>
              <mc:Fallback>
                <p:oleObj name="Equation" r:id="rId8" imgW="1815840" imgH="111744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15000" y="1905000"/>
                        <a:ext cx="2971800"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8" name="Text Box 11"/>
          <p:cNvSpPr txBox="1">
            <a:spLocks noChangeArrowheads="1"/>
          </p:cNvSpPr>
          <p:nvPr/>
        </p:nvSpPr>
        <p:spPr bwMode="auto">
          <a:xfrm>
            <a:off x="4800600" y="1981200"/>
            <a:ext cx="914400" cy="1604963"/>
          </a:xfrm>
          <a:prstGeom prst="rect">
            <a:avLst/>
          </a:prstGeom>
          <a:noFill/>
          <a:ln w="9525">
            <a:noFill/>
            <a:miter lim="800000"/>
            <a:headEnd/>
            <a:tailEnd/>
          </a:ln>
        </p:spPr>
        <p:txBody>
          <a:bodyPr>
            <a:spAutoFit/>
          </a:bodyPr>
          <a:lstStyle/>
          <a:p>
            <a:pPr>
              <a:spcBef>
                <a:spcPct val="50000"/>
              </a:spcBef>
            </a:pPr>
            <a:r>
              <a:rPr lang="en-US">
                <a:latin typeface="Arial" charset="0"/>
              </a:rPr>
              <a:t>F.m</a:t>
            </a:r>
          </a:p>
          <a:p>
            <a:pPr>
              <a:spcBef>
                <a:spcPct val="50000"/>
              </a:spcBef>
            </a:pPr>
            <a:endParaRPr lang="en-US">
              <a:latin typeface="Arial" charset="0"/>
            </a:endParaRPr>
          </a:p>
          <a:p>
            <a:pPr>
              <a:spcBef>
                <a:spcPct val="50000"/>
              </a:spcBef>
            </a:pPr>
            <a:endParaRPr lang="en-US">
              <a:latin typeface="Arial" charset="0"/>
            </a:endParaRPr>
          </a:p>
          <a:p>
            <a:pPr>
              <a:spcBef>
                <a:spcPct val="50000"/>
              </a:spcBef>
            </a:pPr>
            <a:r>
              <a:rPr lang="en-US">
                <a:latin typeface="Arial" charset="0"/>
              </a:rPr>
              <a:t>FP.m</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(animated)</a:t>
            </a:r>
            <a:endParaRPr lang="en-US" dirty="0"/>
          </a:p>
        </p:txBody>
      </p:sp>
      <p:sp>
        <p:nvSpPr>
          <p:cNvPr id="4" name="Date Placeholder 3"/>
          <p:cNvSpPr>
            <a:spLocks noGrp="1"/>
          </p:cNvSpPr>
          <p:nvPr>
            <p:ph type="dt" sz="half" idx="10"/>
          </p:nvPr>
        </p:nvSpPr>
        <p:spPr/>
        <p:txBody>
          <a:bodyPr/>
          <a:lstStyle/>
          <a:p>
            <a:pPr>
              <a:defRPr/>
            </a:pPr>
            <a:r>
              <a:rPr lang="en-US" smtClean="0"/>
              <a:t>CISE301_Topic2</a:t>
            </a:r>
            <a:endParaRPr lang="en-US"/>
          </a:p>
        </p:txBody>
      </p:sp>
      <p:sp>
        <p:nvSpPr>
          <p:cNvPr id="5" name="Footer Placeholder 4"/>
          <p:cNvSpPr>
            <a:spLocks noGrp="1"/>
          </p:cNvSpPr>
          <p:nvPr>
            <p:ph type="ftr" sz="quarter" idx="11"/>
          </p:nvPr>
        </p:nvSpPr>
        <p:spPr/>
        <p:txBody>
          <a:bodyPr/>
          <a:lstStyle/>
          <a:p>
            <a:pPr>
              <a:defRPr/>
            </a:pPr>
            <a:r>
              <a:rPr lang="en-US" smtClean="0"/>
              <a:t>KFUPM</a:t>
            </a:r>
            <a:endParaRPr lang="en-US"/>
          </a:p>
        </p:txBody>
      </p:sp>
      <p:sp>
        <p:nvSpPr>
          <p:cNvPr id="6" name="Slide Number Placeholder 5"/>
          <p:cNvSpPr>
            <a:spLocks noGrp="1"/>
          </p:cNvSpPr>
          <p:nvPr>
            <p:ph type="sldNum" sz="quarter" idx="12"/>
          </p:nvPr>
        </p:nvSpPr>
        <p:spPr/>
        <p:txBody>
          <a:bodyPr/>
          <a:lstStyle/>
          <a:p>
            <a:pPr>
              <a:defRPr/>
            </a:pPr>
            <a:fld id="{824AF0D4-315E-4484-A141-E309DAB5FBB0}" type="slidenum">
              <a:rPr lang="ar-SA" smtClean="0"/>
              <a:pPr>
                <a:defRPr/>
              </a:pPr>
              <a:t>57</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147" y="1524000"/>
            <a:ext cx="6025706" cy="4297680"/>
          </a:xfrm>
          <a:prstGeom prst="rect">
            <a:avLst/>
          </a:prstGeom>
        </p:spPr>
      </p:pic>
      <p:sp>
        <p:nvSpPr>
          <p:cNvPr id="8" name="TextBox 7"/>
          <p:cNvSpPr txBox="1"/>
          <p:nvPr/>
        </p:nvSpPr>
        <p:spPr>
          <a:xfrm>
            <a:off x="1548850" y="5888417"/>
            <a:ext cx="2058577" cy="338554"/>
          </a:xfrm>
          <a:prstGeom prst="rect">
            <a:avLst/>
          </a:prstGeom>
          <a:noFill/>
        </p:spPr>
        <p:txBody>
          <a:bodyPr wrap="none" rtlCol="0">
            <a:spAutoFit/>
          </a:bodyPr>
          <a:lstStyle/>
          <a:p>
            <a:r>
              <a:rPr lang="en-US" sz="1600" i="1" u="sng" dirty="0" smtClean="0">
                <a:solidFill>
                  <a:srgbClr val="FF0000"/>
                </a:solidFill>
              </a:rPr>
              <a:t>Source:</a:t>
            </a:r>
            <a:r>
              <a:rPr lang="en-US" sz="1600" dirty="0" smtClean="0"/>
              <a:t> </a:t>
            </a:r>
            <a:r>
              <a:rPr lang="en-US" sz="1600" dirty="0" smtClean="0">
                <a:hlinkClick r:id="rId3"/>
              </a:rPr>
              <a:t>Wikipedia</a:t>
            </a:r>
            <a:endParaRPr lang="en-US" sz="1600" dirty="0"/>
          </a:p>
        </p:txBody>
      </p:sp>
    </p:spTree>
    <p:extLst>
      <p:ext uri="{BB962C8B-B14F-4D97-AF65-F5344CB8AC3E}">
        <p14:creationId xmlns:p14="http://schemas.microsoft.com/office/powerpoint/2010/main" val="32550140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Date Placeholder 3"/>
          <p:cNvSpPr>
            <a:spLocks noGrp="1"/>
          </p:cNvSpPr>
          <p:nvPr>
            <p:ph type="dt" sz="quarter" idx="10"/>
          </p:nvPr>
        </p:nvSpPr>
        <p:spPr>
          <a:noFill/>
        </p:spPr>
        <p:txBody>
          <a:bodyPr/>
          <a:lstStyle/>
          <a:p>
            <a:r>
              <a:rPr lang="en-US" smtClean="0"/>
              <a:t>CISE301_Topic2</a:t>
            </a:r>
            <a:endParaRPr lang="en-US"/>
          </a:p>
        </p:txBody>
      </p:sp>
      <p:sp>
        <p:nvSpPr>
          <p:cNvPr id="22532" name="Footer Placeholder 4"/>
          <p:cNvSpPr>
            <a:spLocks noGrp="1"/>
          </p:cNvSpPr>
          <p:nvPr>
            <p:ph type="ftr" sz="quarter" idx="11"/>
          </p:nvPr>
        </p:nvSpPr>
        <p:spPr>
          <a:noFill/>
        </p:spPr>
        <p:txBody>
          <a:bodyPr/>
          <a:lstStyle/>
          <a:p>
            <a:r>
              <a:rPr lang="en-US" smtClean="0"/>
              <a:t>KFUPM</a:t>
            </a:r>
            <a:endParaRPr lang="en-US"/>
          </a:p>
        </p:txBody>
      </p:sp>
      <p:sp>
        <p:nvSpPr>
          <p:cNvPr id="22533" name="Slide Number Placeholder 5"/>
          <p:cNvSpPr>
            <a:spLocks noGrp="1"/>
          </p:cNvSpPr>
          <p:nvPr>
            <p:ph type="sldNum" sz="quarter" idx="12"/>
          </p:nvPr>
        </p:nvSpPr>
        <p:spPr>
          <a:noFill/>
        </p:spPr>
        <p:txBody>
          <a:bodyPr/>
          <a:lstStyle/>
          <a:p>
            <a:fld id="{8E8AEBB5-5605-482D-9FC3-45663962F7BA}" type="slidenum">
              <a:rPr lang="ar-SA" smtClean="0"/>
              <a:pPr/>
              <a:t>58</a:t>
            </a:fld>
            <a:endParaRPr lang="en-US" smtClean="0"/>
          </a:p>
        </p:txBody>
      </p:sp>
      <p:sp>
        <p:nvSpPr>
          <p:cNvPr id="22534" name="Rectangle 2"/>
          <p:cNvSpPr>
            <a:spLocks noGrp="1" noChangeArrowheads="1"/>
          </p:cNvSpPr>
          <p:nvPr>
            <p:ph type="title"/>
          </p:nvPr>
        </p:nvSpPr>
        <p:spPr/>
        <p:txBody>
          <a:bodyPr/>
          <a:lstStyle/>
          <a:p>
            <a:pPr eaLnBrk="1" hangingPunct="1"/>
            <a:r>
              <a:rPr lang="en-US" smtClean="0"/>
              <a:t>Example</a:t>
            </a:r>
          </a:p>
        </p:txBody>
      </p:sp>
      <p:graphicFrame>
        <p:nvGraphicFramePr>
          <p:cNvPr id="22530" name="Object 3"/>
          <p:cNvGraphicFramePr>
            <a:graphicFrameLocks noChangeAspect="1"/>
          </p:cNvGraphicFramePr>
          <p:nvPr/>
        </p:nvGraphicFramePr>
        <p:xfrm>
          <a:off x="430213" y="1711325"/>
          <a:ext cx="8205787" cy="4070350"/>
        </p:xfrm>
        <a:graphic>
          <a:graphicData uri="http://schemas.openxmlformats.org/presentationml/2006/ole">
            <mc:AlternateContent xmlns:mc="http://schemas.openxmlformats.org/markup-compatibility/2006">
              <mc:Choice xmlns:v="urn:schemas-microsoft-com:vml" Requires="v">
                <p:oleObj spid="_x0000_s22539" name="Equation" r:id="rId4" imgW="3708360" imgH="1866600" progId="Equation.3">
                  <p:embed/>
                </p:oleObj>
              </mc:Choice>
              <mc:Fallback>
                <p:oleObj name="Equation" r:id="rId4" imgW="3708360" imgH="18666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213" y="1711325"/>
                        <a:ext cx="8205787" cy="4070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Date Placeholder 3"/>
          <p:cNvSpPr>
            <a:spLocks noGrp="1"/>
          </p:cNvSpPr>
          <p:nvPr>
            <p:ph type="dt" sz="quarter" idx="10"/>
          </p:nvPr>
        </p:nvSpPr>
        <p:spPr>
          <a:noFill/>
        </p:spPr>
        <p:txBody>
          <a:bodyPr/>
          <a:lstStyle/>
          <a:p>
            <a:r>
              <a:rPr lang="en-US" smtClean="0"/>
              <a:t>CISE301_Topic2</a:t>
            </a:r>
            <a:endParaRPr lang="en-US"/>
          </a:p>
        </p:txBody>
      </p:sp>
      <p:sp>
        <p:nvSpPr>
          <p:cNvPr id="80899" name="Footer Placeholder 4"/>
          <p:cNvSpPr>
            <a:spLocks noGrp="1"/>
          </p:cNvSpPr>
          <p:nvPr>
            <p:ph type="ftr" sz="quarter" idx="11"/>
          </p:nvPr>
        </p:nvSpPr>
        <p:spPr>
          <a:noFill/>
        </p:spPr>
        <p:txBody>
          <a:bodyPr/>
          <a:lstStyle/>
          <a:p>
            <a:r>
              <a:rPr lang="en-US" smtClean="0"/>
              <a:t>KFUPM</a:t>
            </a:r>
            <a:endParaRPr lang="en-US"/>
          </a:p>
        </p:txBody>
      </p:sp>
      <p:sp>
        <p:nvSpPr>
          <p:cNvPr id="80900" name="Slide Number Placeholder 5"/>
          <p:cNvSpPr>
            <a:spLocks noGrp="1"/>
          </p:cNvSpPr>
          <p:nvPr>
            <p:ph type="sldNum" sz="quarter" idx="12"/>
          </p:nvPr>
        </p:nvSpPr>
        <p:spPr>
          <a:noFill/>
        </p:spPr>
        <p:txBody>
          <a:bodyPr/>
          <a:lstStyle/>
          <a:p>
            <a:fld id="{9750DB54-4144-4300-AC76-99848F087A28}" type="slidenum">
              <a:rPr lang="ar-SA" smtClean="0"/>
              <a:pPr/>
              <a:t>59</a:t>
            </a:fld>
            <a:endParaRPr lang="en-US" smtClean="0"/>
          </a:p>
        </p:txBody>
      </p:sp>
      <p:sp>
        <p:nvSpPr>
          <p:cNvPr id="80901" name="Rectangle 2"/>
          <p:cNvSpPr>
            <a:spLocks noGrp="1" noChangeArrowheads="1"/>
          </p:cNvSpPr>
          <p:nvPr>
            <p:ph type="title"/>
          </p:nvPr>
        </p:nvSpPr>
        <p:spPr/>
        <p:txBody>
          <a:bodyPr/>
          <a:lstStyle/>
          <a:p>
            <a:pPr eaLnBrk="1" hangingPunct="1"/>
            <a:r>
              <a:rPr lang="en-US" smtClean="0"/>
              <a:t>Example</a:t>
            </a:r>
          </a:p>
        </p:txBody>
      </p:sp>
      <p:graphicFrame>
        <p:nvGraphicFramePr>
          <p:cNvPr id="71735" name="Group 55"/>
          <p:cNvGraphicFramePr>
            <a:graphicFrameLocks noGrp="1"/>
          </p:cNvGraphicFramePr>
          <p:nvPr/>
        </p:nvGraphicFramePr>
        <p:xfrm>
          <a:off x="609600" y="1752600"/>
          <a:ext cx="8077200" cy="3788791"/>
        </p:xfrm>
        <a:graphic>
          <a:graphicData uri="http://schemas.openxmlformats.org/drawingml/2006/table">
            <a:tbl>
              <a:tblPr/>
              <a:tblGrid>
                <a:gridCol w="1371600"/>
                <a:gridCol w="1295400"/>
                <a:gridCol w="1371600"/>
                <a:gridCol w="1295400"/>
                <a:gridCol w="1371600"/>
                <a:gridCol w="1371600"/>
              </a:tblGrid>
              <a:tr h="4572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300" b="1" i="0" u="none" strike="noStrike" cap="none" normalizeH="0" baseline="0" smtClean="0">
                          <a:ln>
                            <a:noFill/>
                          </a:ln>
                          <a:solidFill>
                            <a:schemeClr val="tx1"/>
                          </a:solidFill>
                          <a:effectLst/>
                          <a:latin typeface="Verdana" pitchFamily="34" charset="0"/>
                          <a:cs typeface="Arial" charset="0"/>
                        </a:rPr>
                        <a:t>k</a:t>
                      </a:r>
                      <a:r>
                        <a:rPr kumimoji="0" lang="en-US" sz="1500" b="1" i="0" u="none" strike="noStrike" cap="none" normalizeH="0" baseline="0" smtClean="0">
                          <a:ln>
                            <a:noFill/>
                          </a:ln>
                          <a:solidFill>
                            <a:schemeClr val="tx1"/>
                          </a:solidFill>
                          <a:effectLst/>
                          <a:latin typeface="Verdana" pitchFamily="34" charset="0"/>
                          <a:cs typeface="Arial" charset="0"/>
                        </a:rPr>
                        <a:t> </a:t>
                      </a:r>
                      <a:r>
                        <a:rPr kumimoji="0" lang="en-US" sz="1100" b="1" i="0" u="none" strike="noStrike" cap="none" normalizeH="0" baseline="0" smtClean="0">
                          <a:ln>
                            <a:noFill/>
                          </a:ln>
                          <a:solidFill>
                            <a:schemeClr val="tx1"/>
                          </a:solidFill>
                          <a:effectLst/>
                          <a:latin typeface="Verdana" pitchFamily="34" charset="0"/>
                          <a:cs typeface="Arial" charset="0"/>
                        </a:rPr>
                        <a:t>(Iteration)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smtClean="0">
                          <a:ln>
                            <a:noFill/>
                          </a:ln>
                          <a:solidFill>
                            <a:schemeClr val="tx1"/>
                          </a:solidFill>
                          <a:effectLst/>
                          <a:latin typeface="Verdana" pitchFamily="34" charset="0"/>
                          <a:cs typeface="Arial" charset="0"/>
                        </a:rPr>
                        <a:t>x</a:t>
                      </a:r>
                      <a:r>
                        <a:rPr kumimoji="0" lang="en-US" sz="1700" b="1" i="0" u="none" strike="noStrike" cap="none" normalizeH="0" baseline="-25000" smtClean="0">
                          <a:ln>
                            <a:noFill/>
                          </a:ln>
                          <a:solidFill>
                            <a:schemeClr val="tx1"/>
                          </a:solidFill>
                          <a:effectLst/>
                          <a:latin typeface="Verdana" pitchFamily="34" charset="0"/>
                          <a:cs typeface="Arial" charset="0"/>
                        </a:rPr>
                        <a:t>k</a:t>
                      </a:r>
                      <a:endParaRPr kumimoji="0" lang="en-US" sz="1700" b="1"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smtClean="0">
                          <a:ln>
                            <a:noFill/>
                          </a:ln>
                          <a:solidFill>
                            <a:schemeClr val="tx1"/>
                          </a:solidFill>
                          <a:effectLst/>
                          <a:latin typeface="Verdana" pitchFamily="34" charset="0"/>
                          <a:cs typeface="Arial" charset="0"/>
                        </a:rPr>
                        <a:t>f(x</a:t>
                      </a:r>
                      <a:r>
                        <a:rPr kumimoji="0" lang="en-US" sz="1700" b="1" i="0" u="none" strike="noStrike" cap="none" normalizeH="0" baseline="-25000" smtClean="0">
                          <a:ln>
                            <a:noFill/>
                          </a:ln>
                          <a:solidFill>
                            <a:schemeClr val="tx1"/>
                          </a:solidFill>
                          <a:effectLst/>
                          <a:latin typeface="Verdana" pitchFamily="34" charset="0"/>
                          <a:cs typeface="Arial" charset="0"/>
                        </a:rPr>
                        <a:t>k</a:t>
                      </a:r>
                      <a:r>
                        <a:rPr kumimoji="0" lang="en-US" sz="1700" b="1" i="0" u="none" strike="noStrike" cap="none" normalizeH="0" baseline="0" smtClean="0">
                          <a:ln>
                            <a:noFill/>
                          </a:ln>
                          <a:solidFill>
                            <a:schemeClr val="tx1"/>
                          </a:solidFill>
                          <a:effectLst/>
                          <a:latin typeface="Verdan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smtClean="0">
                          <a:ln>
                            <a:noFill/>
                          </a:ln>
                          <a:solidFill>
                            <a:schemeClr val="tx1"/>
                          </a:solidFill>
                          <a:effectLst/>
                          <a:latin typeface="Verdana" pitchFamily="34" charset="0"/>
                          <a:cs typeface="Arial" charset="0"/>
                        </a:rPr>
                        <a:t>f’(x</a:t>
                      </a:r>
                      <a:r>
                        <a:rPr kumimoji="0" lang="en-US" sz="1700" b="1" i="0" u="none" strike="noStrike" cap="none" normalizeH="0" baseline="-25000" smtClean="0">
                          <a:ln>
                            <a:noFill/>
                          </a:ln>
                          <a:solidFill>
                            <a:schemeClr val="tx1"/>
                          </a:solidFill>
                          <a:effectLst/>
                          <a:latin typeface="Verdana" pitchFamily="34" charset="0"/>
                          <a:cs typeface="Arial" charset="0"/>
                        </a:rPr>
                        <a:t>k</a:t>
                      </a:r>
                      <a:r>
                        <a:rPr kumimoji="0" lang="en-US" sz="1700" b="1" i="0" u="none" strike="noStrike" cap="none" normalizeH="0" baseline="0" smtClean="0">
                          <a:ln>
                            <a:noFill/>
                          </a:ln>
                          <a:solidFill>
                            <a:schemeClr val="tx1"/>
                          </a:solidFill>
                          <a:effectLst/>
                          <a:latin typeface="Verdan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smtClean="0">
                          <a:ln>
                            <a:noFill/>
                          </a:ln>
                          <a:solidFill>
                            <a:schemeClr val="tx1"/>
                          </a:solidFill>
                          <a:effectLst/>
                          <a:latin typeface="Verdana" pitchFamily="34" charset="0"/>
                          <a:cs typeface="Arial" charset="0"/>
                        </a:rPr>
                        <a:t>x</a:t>
                      </a:r>
                      <a:r>
                        <a:rPr kumimoji="0" lang="en-US" sz="1700" b="1" i="0" u="none" strike="noStrike" cap="none" normalizeH="0" baseline="-25000" smtClean="0">
                          <a:ln>
                            <a:noFill/>
                          </a:ln>
                          <a:solidFill>
                            <a:schemeClr val="tx1"/>
                          </a:solidFill>
                          <a:effectLst/>
                          <a:latin typeface="Verdana" pitchFamily="34" charset="0"/>
                          <a:cs typeface="Arial" charset="0"/>
                        </a:rPr>
                        <a:t>k+1</a:t>
                      </a:r>
                      <a:endParaRPr kumimoji="0" lang="en-US" sz="1700" b="1"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smtClean="0">
                          <a:ln>
                            <a:noFill/>
                          </a:ln>
                          <a:solidFill>
                            <a:schemeClr val="tx1"/>
                          </a:solidFill>
                          <a:effectLst/>
                          <a:latin typeface="Verdana" pitchFamily="34" charset="0"/>
                          <a:cs typeface="Arial" charset="0"/>
                        </a:rPr>
                        <a:t>|x</a:t>
                      </a:r>
                      <a:r>
                        <a:rPr kumimoji="0" lang="en-US" sz="1700" b="1" i="0" u="none" strike="noStrike" cap="none" normalizeH="0" baseline="-25000" smtClean="0">
                          <a:ln>
                            <a:noFill/>
                          </a:ln>
                          <a:solidFill>
                            <a:schemeClr val="tx1"/>
                          </a:solidFill>
                          <a:effectLst/>
                          <a:latin typeface="Verdana" pitchFamily="34" charset="0"/>
                          <a:cs typeface="Arial" charset="0"/>
                        </a:rPr>
                        <a:t>k+1 </a:t>
                      </a:r>
                      <a:r>
                        <a:rPr kumimoji="0" lang="en-US" sz="1700" b="1" i="0" u="none" strike="noStrike" cap="none" normalizeH="0" baseline="0" smtClean="0">
                          <a:ln>
                            <a:noFill/>
                          </a:ln>
                          <a:solidFill>
                            <a:schemeClr val="tx1"/>
                          </a:solidFill>
                          <a:effectLst/>
                          <a:latin typeface="Verdana" pitchFamily="34" charset="0"/>
                          <a:cs typeface="Arial" charset="0"/>
                        </a:rPr>
                        <a:t>–x</a:t>
                      </a:r>
                      <a:r>
                        <a:rPr kumimoji="0" lang="en-US" sz="1700" b="1" i="0" u="none" strike="noStrike" cap="none" normalizeH="0" baseline="-25000" smtClean="0">
                          <a:ln>
                            <a:noFill/>
                          </a:ln>
                          <a:solidFill>
                            <a:schemeClr val="tx1"/>
                          </a:solidFill>
                          <a:effectLst/>
                          <a:latin typeface="Verdana" pitchFamily="34" charset="0"/>
                          <a:cs typeface="Arial" charset="0"/>
                        </a:rPr>
                        <a:t>k</a:t>
                      </a:r>
                      <a:r>
                        <a:rPr kumimoji="0" lang="en-US" sz="1700" b="1" i="0" u="none" strike="noStrike" cap="none" normalizeH="0" baseline="0" smtClean="0">
                          <a:ln>
                            <a:noFill/>
                          </a:ln>
                          <a:solidFill>
                            <a:schemeClr val="tx1"/>
                          </a:solidFill>
                          <a:effectLst/>
                          <a:latin typeface="Verdana" pitchFamily="34" charset="0"/>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5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0" i="0" u="none" strike="noStrike" cap="none" normalizeH="0" baseline="0" smtClean="0">
                          <a:ln>
                            <a:noFill/>
                          </a:ln>
                          <a:solidFill>
                            <a:schemeClr val="tx1"/>
                          </a:solidFill>
                          <a:effectLst/>
                          <a:latin typeface="Verdana" pitchFamily="34" charset="0"/>
                          <a:cs typeface="Arial" charset="0"/>
                        </a:rPr>
                        <a:t>0</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7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smtClean="0">
                          <a:ln>
                            <a:noFill/>
                          </a:ln>
                          <a:solidFill>
                            <a:schemeClr val="tx1"/>
                          </a:solidFill>
                          <a:effectLst/>
                          <a:latin typeface="Verdana" pitchFamily="34"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smtClean="0">
                          <a:ln>
                            <a:noFill/>
                          </a:ln>
                          <a:solidFill>
                            <a:schemeClr val="tx1"/>
                          </a:solidFill>
                          <a:effectLst/>
                          <a:latin typeface="Verdana" pitchFamily="34" charset="0"/>
                          <a:cs typeface="Arial" charset="0"/>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smtClean="0">
                          <a:ln>
                            <a:noFill/>
                          </a:ln>
                          <a:solidFill>
                            <a:schemeClr val="tx1"/>
                          </a:solidFill>
                          <a:effectLst/>
                          <a:latin typeface="Verdana" pitchFamily="34" charset="0"/>
                          <a:cs typeface="Arial" charset="0"/>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smtClean="0">
                          <a:ln>
                            <a:noFill/>
                          </a:ln>
                          <a:solidFill>
                            <a:srgbClr val="FF0000"/>
                          </a:solidFill>
                          <a:effectLst/>
                          <a:latin typeface="Verdana" pitchFamily="34"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0" i="0" u="none" strike="noStrike" cap="none" normalizeH="0" baseline="0" smtClean="0">
                          <a:ln>
                            <a:noFill/>
                          </a:ln>
                          <a:solidFill>
                            <a:schemeClr val="tx1"/>
                          </a:solidFill>
                          <a:effectLst/>
                          <a:latin typeface="Verdana" pitchFamily="34"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89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0" i="0" u="none" strike="noStrike" cap="none" normalizeH="0" baseline="0" smtClean="0">
                          <a:ln>
                            <a:noFill/>
                          </a:ln>
                          <a:solidFill>
                            <a:schemeClr val="tx1"/>
                          </a:solidFill>
                          <a:effectLst/>
                          <a:latin typeface="Verdana" pitchFamily="34"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smtClean="0">
                          <a:ln>
                            <a:noFill/>
                          </a:ln>
                          <a:solidFill>
                            <a:srgbClr val="FF0000"/>
                          </a:solidFill>
                          <a:effectLst/>
                          <a:latin typeface="Verdana" pitchFamily="34"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smtClean="0">
                          <a:ln>
                            <a:noFill/>
                          </a:ln>
                          <a:solidFill>
                            <a:srgbClr val="FF0000"/>
                          </a:solidFill>
                          <a:effectLst/>
                          <a:latin typeface="Verdana" pitchFamily="34"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smtClean="0">
                          <a:ln>
                            <a:noFill/>
                          </a:ln>
                          <a:solidFill>
                            <a:srgbClr val="FF0000"/>
                          </a:solidFill>
                          <a:effectLst/>
                          <a:latin typeface="Verdana" pitchFamily="34" charset="0"/>
                          <a:cs typeface="Arial"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smtClean="0">
                          <a:ln>
                            <a:noFill/>
                          </a:ln>
                          <a:solidFill>
                            <a:srgbClr val="0E0C93"/>
                          </a:solidFill>
                          <a:effectLst/>
                          <a:latin typeface="Verdana" pitchFamily="34" charset="0"/>
                          <a:cs typeface="Arial" charset="0"/>
                        </a:rPr>
                        <a:t>2.4375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0" i="0" u="none" strike="noStrike" cap="none" normalizeH="0" baseline="0" smtClean="0">
                          <a:ln>
                            <a:noFill/>
                          </a:ln>
                          <a:solidFill>
                            <a:schemeClr val="tx1"/>
                          </a:solidFill>
                          <a:effectLst/>
                          <a:latin typeface="Verdana" pitchFamily="34" charset="0"/>
                          <a:cs typeface="Arial" charset="0"/>
                        </a:rPr>
                        <a:t>0.5625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0" i="0" u="none" strike="noStrike" cap="none" normalizeH="0" baseline="0" smtClean="0">
                          <a:ln>
                            <a:noFill/>
                          </a:ln>
                          <a:solidFill>
                            <a:schemeClr val="tx1"/>
                          </a:solidFill>
                          <a:effectLst/>
                          <a:latin typeface="Verdana" pitchFamily="34"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smtClean="0">
                          <a:ln>
                            <a:noFill/>
                          </a:ln>
                          <a:solidFill>
                            <a:srgbClr val="0E0C93"/>
                          </a:solidFill>
                          <a:effectLst/>
                          <a:latin typeface="Verdana" pitchFamily="34" charset="0"/>
                          <a:cs typeface="Arial" charset="0"/>
                        </a:rPr>
                        <a:t>2.4375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smtClean="0">
                          <a:ln>
                            <a:noFill/>
                          </a:ln>
                          <a:solidFill>
                            <a:srgbClr val="0E0C93"/>
                          </a:solidFill>
                          <a:effectLst/>
                          <a:latin typeface="Verdana" pitchFamily="34" charset="0"/>
                          <a:cs typeface="Arial" charset="0"/>
                        </a:rPr>
                        <a:t>2.0369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smtClean="0">
                          <a:ln>
                            <a:noFill/>
                          </a:ln>
                          <a:solidFill>
                            <a:srgbClr val="0E0C93"/>
                          </a:solidFill>
                          <a:effectLst/>
                          <a:latin typeface="Verdana" pitchFamily="34" charset="0"/>
                          <a:cs typeface="Arial" charset="0"/>
                        </a:rPr>
                        <a:t>9.0742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smtClean="0">
                          <a:ln>
                            <a:noFill/>
                          </a:ln>
                          <a:solidFill>
                            <a:schemeClr val="tx2"/>
                          </a:solidFill>
                          <a:effectLst/>
                          <a:latin typeface="Verdana" pitchFamily="34" charset="0"/>
                          <a:cs typeface="Arial" charset="0"/>
                        </a:rPr>
                        <a:t>2.2130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0" i="0" u="none" strike="noStrike" cap="none" normalizeH="0" baseline="0" smtClean="0">
                          <a:ln>
                            <a:noFill/>
                          </a:ln>
                          <a:solidFill>
                            <a:schemeClr val="tx1"/>
                          </a:solidFill>
                          <a:effectLst/>
                          <a:latin typeface="Verdana" pitchFamily="34" charset="0"/>
                          <a:cs typeface="Arial" charset="0"/>
                        </a:rPr>
                        <a:t>0.2245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0" i="0" u="none" strike="noStrike" cap="none" normalizeH="0" baseline="0" smtClean="0">
                          <a:ln>
                            <a:noFill/>
                          </a:ln>
                          <a:solidFill>
                            <a:schemeClr val="tx1"/>
                          </a:solidFill>
                          <a:effectLst/>
                          <a:latin typeface="Verdana" pitchFamily="34"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smtClean="0">
                          <a:ln>
                            <a:noFill/>
                          </a:ln>
                          <a:solidFill>
                            <a:schemeClr val="tx2"/>
                          </a:solidFill>
                          <a:effectLst/>
                          <a:latin typeface="Verdana" pitchFamily="34" charset="0"/>
                          <a:cs typeface="Arial" charset="0"/>
                        </a:rPr>
                        <a:t>2.2130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smtClean="0">
                          <a:ln>
                            <a:noFill/>
                          </a:ln>
                          <a:solidFill>
                            <a:schemeClr val="tx2"/>
                          </a:solidFill>
                          <a:effectLst/>
                          <a:latin typeface="Verdana" pitchFamily="34" charset="0"/>
                          <a:cs typeface="Arial" charset="0"/>
                        </a:rPr>
                        <a:t>0.2564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smtClean="0">
                          <a:ln>
                            <a:noFill/>
                          </a:ln>
                          <a:solidFill>
                            <a:schemeClr val="tx2"/>
                          </a:solidFill>
                          <a:effectLst/>
                          <a:latin typeface="Verdana" pitchFamily="34" charset="0"/>
                          <a:cs typeface="Arial" charset="0"/>
                        </a:rPr>
                        <a:t>6.8404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smtClean="0">
                          <a:ln>
                            <a:noFill/>
                          </a:ln>
                          <a:solidFill>
                            <a:srgbClr val="33CC33"/>
                          </a:solidFill>
                          <a:effectLst/>
                          <a:latin typeface="Verdana" pitchFamily="34" charset="0"/>
                          <a:cs typeface="Arial" charset="0"/>
                        </a:rPr>
                        <a:t>2.1756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0" i="0" u="none" strike="noStrike" cap="none" normalizeH="0" baseline="0" smtClean="0">
                          <a:ln>
                            <a:noFill/>
                          </a:ln>
                          <a:solidFill>
                            <a:schemeClr val="tx1"/>
                          </a:solidFill>
                          <a:effectLst/>
                          <a:latin typeface="Verdana" pitchFamily="34" charset="0"/>
                          <a:cs typeface="Arial" charset="0"/>
                        </a:rPr>
                        <a:t>0.0384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0" i="0" u="none" strike="noStrike" cap="none" normalizeH="0" baseline="0" smtClean="0">
                          <a:ln>
                            <a:noFill/>
                          </a:ln>
                          <a:solidFill>
                            <a:schemeClr val="tx1"/>
                          </a:solidFill>
                          <a:effectLst/>
                          <a:latin typeface="Verdana" pitchFamily="34" charset="0"/>
                          <a:cs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smtClean="0">
                          <a:ln>
                            <a:noFill/>
                          </a:ln>
                          <a:solidFill>
                            <a:srgbClr val="33CC33"/>
                          </a:solidFill>
                          <a:effectLst/>
                          <a:latin typeface="Verdana" pitchFamily="34" charset="0"/>
                          <a:cs typeface="Arial" charset="0"/>
                        </a:rPr>
                        <a:t>2.1756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smtClean="0">
                          <a:ln>
                            <a:noFill/>
                          </a:ln>
                          <a:solidFill>
                            <a:srgbClr val="33CC33"/>
                          </a:solidFill>
                          <a:effectLst/>
                          <a:latin typeface="Verdana" pitchFamily="34" charset="0"/>
                          <a:cs typeface="Arial" charset="0"/>
                        </a:rPr>
                        <a:t>0.0065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smtClean="0">
                          <a:ln>
                            <a:noFill/>
                          </a:ln>
                          <a:solidFill>
                            <a:srgbClr val="33CC33"/>
                          </a:solidFill>
                          <a:effectLst/>
                          <a:latin typeface="Verdana" pitchFamily="34" charset="0"/>
                          <a:cs typeface="Arial" charset="0"/>
                        </a:rPr>
                        <a:t>6.4969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smtClean="0">
                          <a:ln>
                            <a:noFill/>
                          </a:ln>
                          <a:solidFill>
                            <a:srgbClr val="FF00FF"/>
                          </a:solidFill>
                          <a:effectLst/>
                          <a:latin typeface="Verdana" pitchFamily="34" charset="0"/>
                          <a:cs typeface="Arial" charset="0"/>
                        </a:rPr>
                        <a:t>2.1746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0" i="0" u="none" strike="noStrike" cap="none" normalizeH="0" baseline="0" smtClean="0">
                          <a:ln>
                            <a:noFill/>
                          </a:ln>
                          <a:solidFill>
                            <a:schemeClr val="tx1"/>
                          </a:solidFill>
                          <a:effectLst/>
                          <a:latin typeface="Verdana" pitchFamily="34" charset="0"/>
                          <a:cs typeface="Arial" charset="0"/>
                        </a:rPr>
                        <a:t>0.0010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p:cNvSpPr>
            <a:spLocks noGrp="1"/>
          </p:cNvSpPr>
          <p:nvPr>
            <p:ph type="dt" sz="quarter" idx="10"/>
          </p:nvPr>
        </p:nvSpPr>
        <p:spPr>
          <a:noFill/>
        </p:spPr>
        <p:txBody>
          <a:bodyPr/>
          <a:lstStyle/>
          <a:p>
            <a:r>
              <a:rPr lang="en-US" smtClean="0"/>
              <a:t>CISE301_Topic2</a:t>
            </a:r>
            <a:endParaRPr lang="en-US"/>
          </a:p>
        </p:txBody>
      </p:sp>
      <p:sp>
        <p:nvSpPr>
          <p:cNvPr id="48131" name="Footer Placeholder 4"/>
          <p:cNvSpPr>
            <a:spLocks noGrp="1"/>
          </p:cNvSpPr>
          <p:nvPr>
            <p:ph type="ftr" sz="quarter" idx="11"/>
          </p:nvPr>
        </p:nvSpPr>
        <p:spPr>
          <a:noFill/>
        </p:spPr>
        <p:txBody>
          <a:bodyPr/>
          <a:lstStyle/>
          <a:p>
            <a:r>
              <a:rPr lang="en-US" smtClean="0"/>
              <a:t>KFUPM</a:t>
            </a:r>
            <a:endParaRPr lang="en-US"/>
          </a:p>
        </p:txBody>
      </p:sp>
      <p:sp>
        <p:nvSpPr>
          <p:cNvPr id="48132" name="Slide Number Placeholder 5"/>
          <p:cNvSpPr>
            <a:spLocks noGrp="1"/>
          </p:cNvSpPr>
          <p:nvPr>
            <p:ph type="sldNum" sz="quarter" idx="12"/>
          </p:nvPr>
        </p:nvSpPr>
        <p:spPr>
          <a:noFill/>
        </p:spPr>
        <p:txBody>
          <a:bodyPr/>
          <a:lstStyle/>
          <a:p>
            <a:fld id="{E1DBB49B-02C5-40A9-B6BF-77EA32FA5C60}" type="slidenum">
              <a:rPr lang="ar-SA" smtClean="0"/>
              <a:pPr/>
              <a:t>6</a:t>
            </a:fld>
            <a:endParaRPr lang="en-US" smtClean="0"/>
          </a:p>
        </p:txBody>
      </p:sp>
      <p:sp>
        <p:nvSpPr>
          <p:cNvPr id="48133" name="Rectangle 2"/>
          <p:cNvSpPr>
            <a:spLocks noGrp="1" noChangeArrowheads="1"/>
          </p:cNvSpPr>
          <p:nvPr>
            <p:ph type="title"/>
          </p:nvPr>
        </p:nvSpPr>
        <p:spPr/>
        <p:txBody>
          <a:bodyPr/>
          <a:lstStyle/>
          <a:p>
            <a:pPr eaLnBrk="1" hangingPunct="1"/>
            <a:r>
              <a:rPr lang="en-US" smtClean="0"/>
              <a:t>Graphical Interpretation of Zeros</a:t>
            </a:r>
          </a:p>
        </p:txBody>
      </p:sp>
      <p:sp>
        <p:nvSpPr>
          <p:cNvPr id="48134" name="Rectangle 3"/>
          <p:cNvSpPr>
            <a:spLocks noGrp="1" noChangeArrowheads="1"/>
          </p:cNvSpPr>
          <p:nvPr>
            <p:ph type="body" idx="1"/>
          </p:nvPr>
        </p:nvSpPr>
        <p:spPr>
          <a:xfrm>
            <a:off x="457200" y="1600200"/>
            <a:ext cx="4191000" cy="4530725"/>
          </a:xfrm>
        </p:spPr>
        <p:txBody>
          <a:bodyPr/>
          <a:lstStyle/>
          <a:p>
            <a:pPr eaLnBrk="1" hangingPunct="1"/>
            <a:endParaRPr lang="en-US" sz="2400" smtClean="0"/>
          </a:p>
          <a:p>
            <a:pPr eaLnBrk="1" hangingPunct="1"/>
            <a:r>
              <a:rPr lang="en-US" sz="2400" smtClean="0"/>
              <a:t>The real zeros of a function </a:t>
            </a:r>
            <a:r>
              <a:rPr lang="en-US" sz="2400" b="1" i="1" smtClean="0"/>
              <a:t>f(x)</a:t>
            </a:r>
            <a:r>
              <a:rPr lang="en-US" sz="2400" smtClean="0"/>
              <a:t> are the values of </a:t>
            </a:r>
            <a:r>
              <a:rPr lang="en-US" sz="2400" b="1" i="1" smtClean="0"/>
              <a:t>x</a:t>
            </a:r>
            <a:r>
              <a:rPr lang="en-US" sz="2400" smtClean="0"/>
              <a:t> at which the graph of the function crosses (or touches) the x-axis.</a:t>
            </a:r>
          </a:p>
        </p:txBody>
      </p:sp>
      <p:sp>
        <p:nvSpPr>
          <p:cNvPr id="48135" name="Line 4"/>
          <p:cNvSpPr>
            <a:spLocks noChangeShapeType="1"/>
          </p:cNvSpPr>
          <p:nvPr/>
        </p:nvSpPr>
        <p:spPr bwMode="auto">
          <a:xfrm flipV="1">
            <a:off x="4800600" y="2286000"/>
            <a:ext cx="0" cy="2057400"/>
          </a:xfrm>
          <a:prstGeom prst="line">
            <a:avLst/>
          </a:prstGeom>
          <a:noFill/>
          <a:ln w="9525">
            <a:solidFill>
              <a:schemeClr val="tx1"/>
            </a:solidFill>
            <a:round/>
            <a:headEnd/>
            <a:tailEnd type="triangle" w="med" len="med"/>
          </a:ln>
        </p:spPr>
        <p:txBody>
          <a:bodyPr/>
          <a:lstStyle/>
          <a:p>
            <a:endParaRPr lang="en-US"/>
          </a:p>
        </p:txBody>
      </p:sp>
      <p:sp>
        <p:nvSpPr>
          <p:cNvPr id="48136" name="Line 5"/>
          <p:cNvSpPr>
            <a:spLocks noChangeShapeType="1"/>
          </p:cNvSpPr>
          <p:nvPr/>
        </p:nvSpPr>
        <p:spPr bwMode="auto">
          <a:xfrm>
            <a:off x="4572000" y="3429000"/>
            <a:ext cx="3886200" cy="0"/>
          </a:xfrm>
          <a:prstGeom prst="line">
            <a:avLst/>
          </a:prstGeom>
          <a:noFill/>
          <a:ln w="9525">
            <a:solidFill>
              <a:schemeClr val="tx1"/>
            </a:solidFill>
            <a:round/>
            <a:headEnd/>
            <a:tailEnd type="triangle" w="med" len="med"/>
          </a:ln>
        </p:spPr>
        <p:txBody>
          <a:bodyPr/>
          <a:lstStyle/>
          <a:p>
            <a:endParaRPr lang="en-US"/>
          </a:p>
        </p:txBody>
      </p:sp>
      <p:sp>
        <p:nvSpPr>
          <p:cNvPr id="48137" name="Oval 6"/>
          <p:cNvSpPr>
            <a:spLocks noChangeArrowheads="1"/>
          </p:cNvSpPr>
          <p:nvPr/>
        </p:nvSpPr>
        <p:spPr bwMode="auto">
          <a:xfrm>
            <a:off x="7467600" y="3429000"/>
            <a:ext cx="76200" cy="76200"/>
          </a:xfrm>
          <a:prstGeom prst="ellipse">
            <a:avLst/>
          </a:prstGeom>
          <a:solidFill>
            <a:srgbClr val="0033CC"/>
          </a:solidFill>
          <a:ln w="9525" algn="ctr">
            <a:solidFill>
              <a:schemeClr val="tx1"/>
            </a:solidFill>
            <a:round/>
            <a:headEnd/>
            <a:tailEnd/>
          </a:ln>
        </p:spPr>
        <p:txBody>
          <a:bodyPr wrap="none" anchor="ctr"/>
          <a:lstStyle/>
          <a:p>
            <a:endParaRPr lang="en-US"/>
          </a:p>
        </p:txBody>
      </p:sp>
      <p:sp>
        <p:nvSpPr>
          <p:cNvPr id="48138" name="Oval 7"/>
          <p:cNvSpPr>
            <a:spLocks noChangeArrowheads="1"/>
          </p:cNvSpPr>
          <p:nvPr/>
        </p:nvSpPr>
        <p:spPr bwMode="auto">
          <a:xfrm>
            <a:off x="5257800" y="3429000"/>
            <a:ext cx="76200" cy="76200"/>
          </a:xfrm>
          <a:prstGeom prst="ellipse">
            <a:avLst/>
          </a:prstGeom>
          <a:solidFill>
            <a:srgbClr val="0033CC"/>
          </a:solidFill>
          <a:ln w="9525" algn="ctr">
            <a:solidFill>
              <a:schemeClr val="tx1"/>
            </a:solidFill>
            <a:round/>
            <a:headEnd/>
            <a:tailEnd/>
          </a:ln>
        </p:spPr>
        <p:txBody>
          <a:bodyPr wrap="none" anchor="ctr"/>
          <a:lstStyle/>
          <a:p>
            <a:endParaRPr lang="en-US"/>
          </a:p>
        </p:txBody>
      </p:sp>
      <p:sp>
        <p:nvSpPr>
          <p:cNvPr id="48139" name="Oval 8"/>
          <p:cNvSpPr>
            <a:spLocks noChangeArrowheads="1"/>
          </p:cNvSpPr>
          <p:nvPr/>
        </p:nvSpPr>
        <p:spPr bwMode="auto">
          <a:xfrm>
            <a:off x="6172200" y="3429000"/>
            <a:ext cx="76200" cy="76200"/>
          </a:xfrm>
          <a:prstGeom prst="ellipse">
            <a:avLst/>
          </a:prstGeom>
          <a:solidFill>
            <a:srgbClr val="0033CC"/>
          </a:solidFill>
          <a:ln w="9525" algn="ctr">
            <a:solidFill>
              <a:schemeClr val="tx1"/>
            </a:solidFill>
            <a:round/>
            <a:headEnd/>
            <a:tailEnd/>
          </a:ln>
        </p:spPr>
        <p:txBody>
          <a:bodyPr wrap="none" anchor="ctr"/>
          <a:lstStyle/>
          <a:p>
            <a:endParaRPr lang="en-US"/>
          </a:p>
        </p:txBody>
      </p:sp>
      <p:sp>
        <p:nvSpPr>
          <p:cNvPr id="48140" name="Text Box 9"/>
          <p:cNvSpPr txBox="1">
            <a:spLocks noChangeArrowheads="1"/>
          </p:cNvSpPr>
          <p:nvPr/>
        </p:nvSpPr>
        <p:spPr bwMode="auto">
          <a:xfrm>
            <a:off x="4953000" y="4724400"/>
            <a:ext cx="3429000" cy="457200"/>
          </a:xfrm>
          <a:prstGeom prst="rect">
            <a:avLst/>
          </a:prstGeom>
          <a:noFill/>
          <a:ln w="9525" algn="ctr">
            <a:noFill/>
            <a:miter lim="800000"/>
            <a:headEnd/>
            <a:tailEnd/>
          </a:ln>
        </p:spPr>
        <p:txBody>
          <a:bodyPr>
            <a:spAutoFit/>
          </a:bodyPr>
          <a:lstStyle/>
          <a:p>
            <a:pPr algn="ctr">
              <a:spcBef>
                <a:spcPct val="50000"/>
              </a:spcBef>
            </a:pPr>
            <a:r>
              <a:rPr lang="en-US" sz="2400"/>
              <a:t>Real zeros of f(x)</a:t>
            </a:r>
          </a:p>
        </p:txBody>
      </p:sp>
      <p:sp>
        <p:nvSpPr>
          <p:cNvPr id="48141" name="AutoShape 10"/>
          <p:cNvSpPr>
            <a:spLocks noChangeArrowheads="1"/>
          </p:cNvSpPr>
          <p:nvPr/>
        </p:nvSpPr>
        <p:spPr bwMode="auto">
          <a:xfrm>
            <a:off x="6096000" y="3581400"/>
            <a:ext cx="228600" cy="990600"/>
          </a:xfrm>
          <a:prstGeom prst="upArrow">
            <a:avLst>
              <a:gd name="adj1" fmla="val 50000"/>
              <a:gd name="adj2" fmla="val 108333"/>
            </a:avLst>
          </a:prstGeom>
          <a:solidFill>
            <a:srgbClr val="FF0000"/>
          </a:solidFill>
          <a:ln w="9525" algn="ctr">
            <a:solidFill>
              <a:schemeClr val="tx1"/>
            </a:solidFill>
            <a:miter lim="800000"/>
            <a:headEnd/>
            <a:tailEnd/>
          </a:ln>
        </p:spPr>
        <p:txBody>
          <a:bodyPr wrap="none" anchor="ctr"/>
          <a:lstStyle/>
          <a:p>
            <a:endParaRPr lang="en-US"/>
          </a:p>
        </p:txBody>
      </p:sp>
      <p:sp>
        <p:nvSpPr>
          <p:cNvPr id="48142" name="AutoShape 11"/>
          <p:cNvSpPr>
            <a:spLocks noChangeArrowheads="1"/>
          </p:cNvSpPr>
          <p:nvPr/>
        </p:nvSpPr>
        <p:spPr bwMode="auto">
          <a:xfrm>
            <a:off x="7391400" y="3581400"/>
            <a:ext cx="228600" cy="990600"/>
          </a:xfrm>
          <a:prstGeom prst="upArrow">
            <a:avLst>
              <a:gd name="adj1" fmla="val 50000"/>
              <a:gd name="adj2" fmla="val 108333"/>
            </a:avLst>
          </a:prstGeom>
          <a:solidFill>
            <a:srgbClr val="FF0000"/>
          </a:solidFill>
          <a:ln w="9525" algn="ctr">
            <a:solidFill>
              <a:schemeClr val="tx1"/>
            </a:solidFill>
            <a:miter lim="800000"/>
            <a:headEnd/>
            <a:tailEnd/>
          </a:ln>
        </p:spPr>
        <p:txBody>
          <a:bodyPr wrap="none" anchor="ctr"/>
          <a:lstStyle/>
          <a:p>
            <a:endParaRPr lang="en-US"/>
          </a:p>
        </p:txBody>
      </p:sp>
      <p:sp>
        <p:nvSpPr>
          <p:cNvPr id="48143" name="AutoShape 12"/>
          <p:cNvSpPr>
            <a:spLocks noChangeArrowheads="1"/>
          </p:cNvSpPr>
          <p:nvPr/>
        </p:nvSpPr>
        <p:spPr bwMode="auto">
          <a:xfrm>
            <a:off x="5181600" y="3581400"/>
            <a:ext cx="228600" cy="990600"/>
          </a:xfrm>
          <a:prstGeom prst="upArrow">
            <a:avLst>
              <a:gd name="adj1" fmla="val 50000"/>
              <a:gd name="adj2" fmla="val 108333"/>
            </a:avLst>
          </a:prstGeom>
          <a:solidFill>
            <a:srgbClr val="FF0000"/>
          </a:solidFill>
          <a:ln w="9525" algn="ctr">
            <a:solidFill>
              <a:schemeClr val="tx1"/>
            </a:solidFill>
            <a:miter lim="800000"/>
            <a:headEnd/>
            <a:tailEnd/>
          </a:ln>
        </p:spPr>
        <p:txBody>
          <a:bodyPr wrap="none" anchor="ctr"/>
          <a:lstStyle/>
          <a:p>
            <a:endParaRPr lang="en-US"/>
          </a:p>
        </p:txBody>
      </p:sp>
      <p:sp>
        <p:nvSpPr>
          <p:cNvPr id="48144" name="Text Box 13"/>
          <p:cNvSpPr txBox="1">
            <a:spLocks noChangeArrowheads="1"/>
          </p:cNvSpPr>
          <p:nvPr/>
        </p:nvSpPr>
        <p:spPr bwMode="auto">
          <a:xfrm>
            <a:off x="6705600" y="2362200"/>
            <a:ext cx="685800" cy="366713"/>
          </a:xfrm>
          <a:prstGeom prst="rect">
            <a:avLst/>
          </a:prstGeom>
          <a:noFill/>
          <a:ln w="9525" algn="ctr">
            <a:noFill/>
            <a:miter lim="800000"/>
            <a:headEnd/>
            <a:tailEnd/>
          </a:ln>
        </p:spPr>
        <p:txBody>
          <a:bodyPr>
            <a:spAutoFit/>
          </a:bodyPr>
          <a:lstStyle/>
          <a:p>
            <a:pPr algn="ctr">
              <a:spcBef>
                <a:spcPct val="50000"/>
              </a:spcBef>
            </a:pPr>
            <a:r>
              <a:rPr lang="en-US"/>
              <a:t>f(x)</a:t>
            </a:r>
          </a:p>
        </p:txBody>
      </p:sp>
      <p:sp>
        <p:nvSpPr>
          <p:cNvPr id="48145" name="Freeform 14"/>
          <p:cNvSpPr>
            <a:spLocks/>
          </p:cNvSpPr>
          <p:nvPr/>
        </p:nvSpPr>
        <p:spPr bwMode="auto">
          <a:xfrm>
            <a:off x="4876800" y="2743200"/>
            <a:ext cx="3657600" cy="2171700"/>
          </a:xfrm>
          <a:custGeom>
            <a:avLst/>
            <a:gdLst>
              <a:gd name="T0" fmla="*/ 0 w 2304"/>
              <a:gd name="T1" fmla="*/ 2147483647 h 1368"/>
              <a:gd name="T2" fmla="*/ 2147483647 w 2304"/>
              <a:gd name="T3" fmla="*/ 2147483647 h 1368"/>
              <a:gd name="T4" fmla="*/ 2147483647 w 2304"/>
              <a:gd name="T5" fmla="*/ 2147483647 h 1368"/>
              <a:gd name="T6" fmla="*/ 2147483647 w 2304"/>
              <a:gd name="T7" fmla="*/ 2147483647 h 1368"/>
              <a:gd name="T8" fmla="*/ 2147483647 w 2304"/>
              <a:gd name="T9" fmla="*/ 2147483647 h 1368"/>
              <a:gd name="T10" fmla="*/ 2147483647 w 2304"/>
              <a:gd name="T11" fmla="*/ 2147483647 h 1368"/>
              <a:gd name="T12" fmla="*/ 2147483647 w 2304"/>
              <a:gd name="T13" fmla="*/ 2147483647 h 1368"/>
              <a:gd name="T14" fmla="*/ 0 60000 65536"/>
              <a:gd name="T15" fmla="*/ 0 60000 65536"/>
              <a:gd name="T16" fmla="*/ 0 60000 65536"/>
              <a:gd name="T17" fmla="*/ 0 60000 65536"/>
              <a:gd name="T18" fmla="*/ 0 60000 65536"/>
              <a:gd name="T19" fmla="*/ 0 60000 65536"/>
              <a:gd name="T20" fmla="*/ 0 60000 65536"/>
              <a:gd name="T21" fmla="*/ 0 w 2304"/>
              <a:gd name="T22" fmla="*/ 0 h 1368"/>
              <a:gd name="T23" fmla="*/ 2304 w 2304"/>
              <a:gd name="T24" fmla="*/ 1368 h 13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4" h="1368">
                <a:moveTo>
                  <a:pt x="0" y="1368"/>
                </a:moveTo>
                <a:cubicBezTo>
                  <a:pt x="132" y="852"/>
                  <a:pt x="264" y="336"/>
                  <a:pt x="384" y="168"/>
                </a:cubicBezTo>
                <a:cubicBezTo>
                  <a:pt x="504" y="0"/>
                  <a:pt x="632" y="320"/>
                  <a:pt x="720" y="360"/>
                </a:cubicBezTo>
                <a:cubicBezTo>
                  <a:pt x="808" y="400"/>
                  <a:pt x="832" y="456"/>
                  <a:pt x="912" y="408"/>
                </a:cubicBezTo>
                <a:cubicBezTo>
                  <a:pt x="992" y="360"/>
                  <a:pt x="1024" y="24"/>
                  <a:pt x="1200" y="72"/>
                </a:cubicBezTo>
                <a:cubicBezTo>
                  <a:pt x="1376" y="120"/>
                  <a:pt x="1784" y="560"/>
                  <a:pt x="1968" y="696"/>
                </a:cubicBezTo>
                <a:cubicBezTo>
                  <a:pt x="2152" y="832"/>
                  <a:pt x="2228" y="860"/>
                  <a:pt x="2304" y="888"/>
                </a:cubicBezTo>
              </a:path>
            </a:pathLst>
          </a:cu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Date Placeholder 3"/>
          <p:cNvSpPr>
            <a:spLocks noGrp="1"/>
          </p:cNvSpPr>
          <p:nvPr>
            <p:ph type="dt" sz="quarter" idx="10"/>
          </p:nvPr>
        </p:nvSpPr>
        <p:spPr>
          <a:noFill/>
        </p:spPr>
        <p:txBody>
          <a:bodyPr/>
          <a:lstStyle/>
          <a:p>
            <a:r>
              <a:rPr lang="en-US" smtClean="0"/>
              <a:t>CISE301_Topic2</a:t>
            </a:r>
            <a:endParaRPr lang="en-US"/>
          </a:p>
        </p:txBody>
      </p:sp>
      <p:sp>
        <p:nvSpPr>
          <p:cNvPr id="23556" name="Footer Placeholder 4"/>
          <p:cNvSpPr>
            <a:spLocks noGrp="1"/>
          </p:cNvSpPr>
          <p:nvPr>
            <p:ph type="ftr" sz="quarter" idx="11"/>
          </p:nvPr>
        </p:nvSpPr>
        <p:spPr>
          <a:noFill/>
        </p:spPr>
        <p:txBody>
          <a:bodyPr/>
          <a:lstStyle/>
          <a:p>
            <a:r>
              <a:rPr lang="en-US" smtClean="0"/>
              <a:t>KFUPM</a:t>
            </a:r>
            <a:endParaRPr lang="en-US"/>
          </a:p>
        </p:txBody>
      </p:sp>
      <p:sp>
        <p:nvSpPr>
          <p:cNvPr id="23557" name="Slide Number Placeholder 5"/>
          <p:cNvSpPr>
            <a:spLocks noGrp="1"/>
          </p:cNvSpPr>
          <p:nvPr>
            <p:ph type="sldNum" sz="quarter" idx="12"/>
          </p:nvPr>
        </p:nvSpPr>
        <p:spPr>
          <a:noFill/>
        </p:spPr>
        <p:txBody>
          <a:bodyPr/>
          <a:lstStyle/>
          <a:p>
            <a:fld id="{DCAF1949-EB3B-4ECB-A032-853BE777CDCD}" type="slidenum">
              <a:rPr lang="ar-SA" smtClean="0"/>
              <a:pPr/>
              <a:t>60</a:t>
            </a:fld>
            <a:endParaRPr lang="en-US" smtClean="0"/>
          </a:p>
        </p:txBody>
      </p:sp>
      <p:sp>
        <p:nvSpPr>
          <p:cNvPr id="23558" name="Rectangle 2"/>
          <p:cNvSpPr>
            <a:spLocks noGrp="1" noChangeArrowheads="1"/>
          </p:cNvSpPr>
          <p:nvPr>
            <p:ph type="title"/>
          </p:nvPr>
        </p:nvSpPr>
        <p:spPr/>
        <p:txBody>
          <a:bodyPr/>
          <a:lstStyle/>
          <a:p>
            <a:pPr eaLnBrk="1" hangingPunct="1"/>
            <a:r>
              <a:rPr lang="en-US" dirty="0" smtClean="0"/>
              <a:t>Convergence Analysis</a:t>
            </a:r>
          </a:p>
        </p:txBody>
      </p:sp>
      <p:graphicFrame>
        <p:nvGraphicFramePr>
          <p:cNvPr id="23554" name="Object 3"/>
          <p:cNvGraphicFramePr>
            <a:graphicFrameLocks noChangeAspect="1"/>
          </p:cNvGraphicFramePr>
          <p:nvPr>
            <p:extLst>
              <p:ext uri="{D42A27DB-BD31-4B8C-83A1-F6EECF244321}">
                <p14:modId xmlns:p14="http://schemas.microsoft.com/office/powerpoint/2010/main" val="2733075555"/>
              </p:ext>
            </p:extLst>
          </p:nvPr>
        </p:nvGraphicFramePr>
        <p:xfrm>
          <a:off x="448152" y="1765300"/>
          <a:ext cx="8543448" cy="3840480"/>
        </p:xfrm>
        <a:graphic>
          <a:graphicData uri="http://schemas.openxmlformats.org/presentationml/2006/ole">
            <mc:AlternateContent xmlns:mc="http://schemas.openxmlformats.org/markup-compatibility/2006">
              <mc:Choice xmlns:v="urn:schemas-microsoft-com:vml" Requires="v">
                <p:oleObj spid="_x0000_s23563" name="Equation" r:id="rId4" imgW="4063680" imgH="1854000" progId="Equation.DSMT4">
                  <p:embed/>
                </p:oleObj>
              </mc:Choice>
              <mc:Fallback>
                <p:oleObj name="Equation" r:id="rId4" imgW="4063680" imgH="1854000" progId="Equation.DSMT4">
                  <p:embed/>
                  <p:pic>
                    <p:nvPicPr>
                      <p:cNvPr id="0" name="Object 3"/>
                      <p:cNvPicPr>
                        <a:picLocks noChangeAspect="1" noChangeArrowheads="1"/>
                      </p:cNvPicPr>
                      <p:nvPr/>
                    </p:nvPicPr>
                    <p:blipFill>
                      <a:blip r:embed="rId5"/>
                      <a:srcRect/>
                      <a:stretch>
                        <a:fillRect/>
                      </a:stretch>
                    </p:blipFill>
                    <p:spPr bwMode="auto">
                      <a:xfrm>
                        <a:off x="448152" y="1765300"/>
                        <a:ext cx="8543448" cy="3840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Formal Proof of </a:t>
            </a:r>
            <a:r>
              <a:rPr lang="en-US" sz="4000" dirty="0"/>
              <a:t>Convergence </a:t>
            </a:r>
            <a:r>
              <a:rPr lang="en-US" sz="4000" dirty="0" smtClean="0"/>
              <a:t>Analysis</a:t>
            </a:r>
            <a:br>
              <a:rPr lang="en-US" sz="4000" dirty="0" smtClean="0"/>
            </a:br>
            <a:r>
              <a:rPr lang="en-US" sz="4000" dirty="0" smtClean="0"/>
              <a:t>(</a:t>
            </a:r>
            <a:r>
              <a:rPr lang="en-US" sz="4000" i="1" u="sng" dirty="0">
                <a:solidFill>
                  <a:srgbClr val="FF0000"/>
                </a:solidFill>
              </a:rPr>
              <a:t>Source:</a:t>
            </a:r>
            <a:r>
              <a:rPr lang="en-US" sz="4000" dirty="0"/>
              <a:t> </a:t>
            </a:r>
            <a:r>
              <a:rPr lang="en-US" sz="4000" dirty="0" smtClean="0">
                <a:hlinkClick r:id="rId2"/>
              </a:rPr>
              <a:t>Wikipedia</a:t>
            </a:r>
            <a:r>
              <a:rPr lang="en-US" sz="4000" dirty="0" smtClean="0"/>
              <a:t>)</a:t>
            </a:r>
            <a:endParaRPr lang="en-US" sz="4000" dirty="0"/>
          </a:p>
        </p:txBody>
      </p:sp>
      <p:sp>
        <p:nvSpPr>
          <p:cNvPr id="4" name="Date Placeholder 3"/>
          <p:cNvSpPr>
            <a:spLocks noGrp="1"/>
          </p:cNvSpPr>
          <p:nvPr>
            <p:ph type="dt" sz="half" idx="10"/>
          </p:nvPr>
        </p:nvSpPr>
        <p:spPr/>
        <p:txBody>
          <a:bodyPr/>
          <a:lstStyle/>
          <a:p>
            <a:pPr>
              <a:defRPr/>
            </a:pPr>
            <a:r>
              <a:rPr lang="en-US" smtClean="0"/>
              <a:t>CISE301_Topic2</a:t>
            </a:r>
            <a:endParaRPr lang="en-US"/>
          </a:p>
        </p:txBody>
      </p:sp>
      <p:sp>
        <p:nvSpPr>
          <p:cNvPr id="5" name="Footer Placeholder 4"/>
          <p:cNvSpPr>
            <a:spLocks noGrp="1"/>
          </p:cNvSpPr>
          <p:nvPr>
            <p:ph type="ftr" sz="quarter" idx="11"/>
          </p:nvPr>
        </p:nvSpPr>
        <p:spPr/>
        <p:txBody>
          <a:bodyPr/>
          <a:lstStyle/>
          <a:p>
            <a:pPr>
              <a:defRPr/>
            </a:pPr>
            <a:r>
              <a:rPr lang="en-US" smtClean="0"/>
              <a:t>KFUPM</a:t>
            </a:r>
            <a:endParaRPr lang="en-US"/>
          </a:p>
        </p:txBody>
      </p:sp>
      <p:sp>
        <p:nvSpPr>
          <p:cNvPr id="6" name="Slide Number Placeholder 5"/>
          <p:cNvSpPr>
            <a:spLocks noGrp="1"/>
          </p:cNvSpPr>
          <p:nvPr>
            <p:ph type="sldNum" sz="quarter" idx="12"/>
          </p:nvPr>
        </p:nvSpPr>
        <p:spPr/>
        <p:txBody>
          <a:bodyPr/>
          <a:lstStyle/>
          <a:p>
            <a:pPr>
              <a:defRPr/>
            </a:pPr>
            <a:fld id="{824AF0D4-315E-4484-A141-E309DAB5FBB0}" type="slidenum">
              <a:rPr lang="ar-SA" smtClean="0"/>
              <a:pPr>
                <a:defRPr/>
              </a:pPr>
              <a:t>61</a:t>
            </a:fld>
            <a:endParaRPr lang="en-US"/>
          </a:p>
        </p:txBody>
      </p:sp>
      <p:pic>
        <p:nvPicPr>
          <p:cNvPr id="7" name="Picture 6"/>
          <p:cNvPicPr>
            <a:picLocks noChangeAspect="1"/>
          </p:cNvPicPr>
          <p:nvPr/>
        </p:nvPicPr>
        <p:blipFill rotWithShape="1">
          <a:blip r:embed="rId3"/>
          <a:srcRect l="9900" t="15145" r="2021" b="15610"/>
          <a:stretch/>
        </p:blipFill>
        <p:spPr>
          <a:xfrm>
            <a:off x="326195" y="1600200"/>
            <a:ext cx="8589205" cy="4267200"/>
          </a:xfrm>
          <a:prstGeom prst="rect">
            <a:avLst/>
          </a:prstGeom>
        </p:spPr>
      </p:pic>
    </p:spTree>
    <p:extLst>
      <p:ext uri="{BB962C8B-B14F-4D97-AF65-F5344CB8AC3E}">
        <p14:creationId xmlns:p14="http://schemas.microsoft.com/office/powerpoint/2010/main" val="83834189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Date Placeholder 3"/>
          <p:cNvSpPr>
            <a:spLocks noGrp="1"/>
          </p:cNvSpPr>
          <p:nvPr>
            <p:ph type="dt" sz="quarter" idx="10"/>
          </p:nvPr>
        </p:nvSpPr>
        <p:spPr>
          <a:noFill/>
        </p:spPr>
        <p:txBody>
          <a:bodyPr/>
          <a:lstStyle/>
          <a:p>
            <a:r>
              <a:rPr lang="en-US" smtClean="0"/>
              <a:t>CISE301_Topic2</a:t>
            </a:r>
            <a:endParaRPr lang="en-US"/>
          </a:p>
        </p:txBody>
      </p:sp>
      <p:sp>
        <p:nvSpPr>
          <p:cNvPr id="81923" name="Footer Placeholder 4"/>
          <p:cNvSpPr>
            <a:spLocks noGrp="1"/>
          </p:cNvSpPr>
          <p:nvPr>
            <p:ph type="ftr" sz="quarter" idx="11"/>
          </p:nvPr>
        </p:nvSpPr>
        <p:spPr>
          <a:noFill/>
        </p:spPr>
        <p:txBody>
          <a:bodyPr/>
          <a:lstStyle/>
          <a:p>
            <a:r>
              <a:rPr lang="en-US" smtClean="0"/>
              <a:t>KFUPM</a:t>
            </a:r>
            <a:endParaRPr lang="en-US"/>
          </a:p>
        </p:txBody>
      </p:sp>
      <p:sp>
        <p:nvSpPr>
          <p:cNvPr id="81924" name="Slide Number Placeholder 5"/>
          <p:cNvSpPr>
            <a:spLocks noGrp="1"/>
          </p:cNvSpPr>
          <p:nvPr>
            <p:ph type="sldNum" sz="quarter" idx="12"/>
          </p:nvPr>
        </p:nvSpPr>
        <p:spPr>
          <a:noFill/>
        </p:spPr>
        <p:txBody>
          <a:bodyPr/>
          <a:lstStyle/>
          <a:p>
            <a:fld id="{2A9D5FFB-9D2A-4E6D-B828-595BC339614F}" type="slidenum">
              <a:rPr lang="ar-SA" smtClean="0"/>
              <a:pPr/>
              <a:t>62</a:t>
            </a:fld>
            <a:endParaRPr lang="en-US" smtClean="0"/>
          </a:p>
        </p:txBody>
      </p:sp>
      <p:sp>
        <p:nvSpPr>
          <p:cNvPr id="81925" name="Rectangle 2"/>
          <p:cNvSpPr>
            <a:spLocks noGrp="1" noChangeArrowheads="1"/>
          </p:cNvSpPr>
          <p:nvPr>
            <p:ph type="title"/>
          </p:nvPr>
        </p:nvSpPr>
        <p:spPr/>
        <p:txBody>
          <a:bodyPr/>
          <a:lstStyle/>
          <a:p>
            <a:pPr eaLnBrk="1" hangingPunct="1"/>
            <a:r>
              <a:rPr lang="en-US" smtClean="0"/>
              <a:t>Convergence Analysis</a:t>
            </a:r>
            <a:br>
              <a:rPr lang="en-US" smtClean="0"/>
            </a:br>
            <a:r>
              <a:rPr lang="en-US" sz="3200" smtClean="0"/>
              <a:t>Remarks</a:t>
            </a:r>
          </a:p>
        </p:txBody>
      </p:sp>
      <p:sp>
        <p:nvSpPr>
          <p:cNvPr id="81926" name="Text Box 3"/>
          <p:cNvSpPr txBox="1">
            <a:spLocks noChangeArrowheads="1"/>
          </p:cNvSpPr>
          <p:nvPr/>
        </p:nvSpPr>
        <p:spPr bwMode="auto">
          <a:xfrm>
            <a:off x="685800" y="1981200"/>
            <a:ext cx="7696200" cy="3922713"/>
          </a:xfrm>
          <a:prstGeom prst="rect">
            <a:avLst/>
          </a:prstGeom>
          <a:noFill/>
          <a:ln w="9525">
            <a:noFill/>
            <a:miter lim="800000"/>
            <a:headEnd/>
            <a:tailEnd/>
          </a:ln>
        </p:spPr>
        <p:txBody>
          <a:bodyPr>
            <a:spAutoFit/>
          </a:bodyPr>
          <a:lstStyle/>
          <a:p>
            <a:pPr>
              <a:spcBef>
                <a:spcPct val="50000"/>
              </a:spcBef>
            </a:pPr>
            <a:r>
              <a:rPr lang="en-US" sz="2800" dirty="0">
                <a:latin typeface="Arial" charset="0"/>
              </a:rPr>
              <a:t>When the guess is close enough to a </a:t>
            </a:r>
            <a:r>
              <a:rPr lang="en-US" sz="2800" dirty="0">
                <a:solidFill>
                  <a:srgbClr val="FF0000"/>
                </a:solidFill>
                <a:latin typeface="Arial" charset="0"/>
              </a:rPr>
              <a:t>simple</a:t>
            </a:r>
            <a:r>
              <a:rPr lang="en-US" sz="2800" dirty="0">
                <a:latin typeface="Arial" charset="0"/>
              </a:rPr>
              <a:t> root of the function then Newton’s method is guaranteed to converge </a:t>
            </a:r>
            <a:r>
              <a:rPr lang="en-US" sz="2800" dirty="0" err="1">
                <a:latin typeface="Arial" charset="0"/>
              </a:rPr>
              <a:t>quadratically</a:t>
            </a:r>
            <a:r>
              <a:rPr lang="en-US" sz="2800" dirty="0">
                <a:latin typeface="Arial" charset="0"/>
              </a:rPr>
              <a:t>.</a:t>
            </a:r>
          </a:p>
          <a:p>
            <a:pPr>
              <a:spcBef>
                <a:spcPct val="50000"/>
              </a:spcBef>
            </a:pPr>
            <a:endParaRPr lang="en-US" sz="2800" dirty="0">
              <a:latin typeface="Arial" charset="0"/>
            </a:endParaRPr>
          </a:p>
          <a:p>
            <a:pPr>
              <a:spcBef>
                <a:spcPct val="50000"/>
              </a:spcBef>
            </a:pPr>
            <a:r>
              <a:rPr lang="en-US" sz="2800" dirty="0">
                <a:latin typeface="Arial" charset="0"/>
              </a:rPr>
              <a:t>Quadratic convergence means that the </a:t>
            </a:r>
            <a:r>
              <a:rPr lang="en-US" sz="2800" dirty="0">
                <a:solidFill>
                  <a:srgbClr val="0033CC"/>
                </a:solidFill>
                <a:latin typeface="Arial" charset="0"/>
              </a:rPr>
              <a:t>number of correct digits</a:t>
            </a:r>
            <a:r>
              <a:rPr lang="en-US" sz="2800" dirty="0">
                <a:latin typeface="Arial" charset="0"/>
              </a:rPr>
              <a:t> is nearly </a:t>
            </a:r>
            <a:r>
              <a:rPr lang="en-US" sz="2800" u="sng" dirty="0">
                <a:solidFill>
                  <a:srgbClr val="FF0000"/>
                </a:solidFill>
                <a:latin typeface="Arial" charset="0"/>
              </a:rPr>
              <a:t>doubled</a:t>
            </a:r>
            <a:r>
              <a:rPr lang="en-US" sz="2800" dirty="0">
                <a:latin typeface="Arial" charset="0"/>
              </a:rPr>
              <a:t> at each iteration. </a:t>
            </a:r>
          </a:p>
          <a:p>
            <a:pPr>
              <a:spcBef>
                <a:spcPct val="50000"/>
              </a:spcBef>
            </a:pPr>
            <a:r>
              <a:rPr lang="en-US" dirty="0">
                <a:latin typeface="Arial" charset="0"/>
              </a:rPr>
              <a:t>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Date Placeholder 3"/>
          <p:cNvSpPr>
            <a:spLocks noGrp="1"/>
          </p:cNvSpPr>
          <p:nvPr>
            <p:ph type="dt" sz="quarter" idx="10"/>
          </p:nvPr>
        </p:nvSpPr>
        <p:spPr>
          <a:noFill/>
        </p:spPr>
        <p:txBody>
          <a:bodyPr/>
          <a:lstStyle/>
          <a:p>
            <a:r>
              <a:rPr lang="en-US" smtClean="0"/>
              <a:t>CISE301_Topic2</a:t>
            </a:r>
            <a:endParaRPr lang="en-US"/>
          </a:p>
        </p:txBody>
      </p:sp>
      <p:sp>
        <p:nvSpPr>
          <p:cNvPr id="82947" name="Footer Placeholder 4"/>
          <p:cNvSpPr>
            <a:spLocks noGrp="1"/>
          </p:cNvSpPr>
          <p:nvPr>
            <p:ph type="ftr" sz="quarter" idx="11"/>
          </p:nvPr>
        </p:nvSpPr>
        <p:spPr>
          <a:noFill/>
        </p:spPr>
        <p:txBody>
          <a:bodyPr/>
          <a:lstStyle/>
          <a:p>
            <a:r>
              <a:rPr lang="en-US" smtClean="0"/>
              <a:t>KFUPM</a:t>
            </a:r>
            <a:endParaRPr lang="en-US"/>
          </a:p>
        </p:txBody>
      </p:sp>
      <p:sp>
        <p:nvSpPr>
          <p:cNvPr id="82948" name="Slide Number Placeholder 5"/>
          <p:cNvSpPr>
            <a:spLocks noGrp="1"/>
          </p:cNvSpPr>
          <p:nvPr>
            <p:ph type="sldNum" sz="quarter" idx="12"/>
          </p:nvPr>
        </p:nvSpPr>
        <p:spPr>
          <a:noFill/>
        </p:spPr>
        <p:txBody>
          <a:bodyPr/>
          <a:lstStyle/>
          <a:p>
            <a:fld id="{5BFCB497-7538-4675-88CB-91DBBE08B7F8}" type="slidenum">
              <a:rPr lang="ar-SA" smtClean="0"/>
              <a:pPr/>
              <a:t>63</a:t>
            </a:fld>
            <a:endParaRPr lang="en-US" smtClean="0"/>
          </a:p>
        </p:txBody>
      </p:sp>
      <p:sp>
        <p:nvSpPr>
          <p:cNvPr id="82949" name="Rectangle 2"/>
          <p:cNvSpPr>
            <a:spLocks noGrp="1" noChangeArrowheads="1"/>
          </p:cNvSpPr>
          <p:nvPr>
            <p:ph type="title"/>
          </p:nvPr>
        </p:nvSpPr>
        <p:spPr/>
        <p:txBody>
          <a:bodyPr/>
          <a:lstStyle/>
          <a:p>
            <a:pPr eaLnBrk="1" hangingPunct="1"/>
            <a:r>
              <a:rPr lang="en-US" smtClean="0"/>
              <a:t>Problems with Newton’s Method</a:t>
            </a:r>
            <a:endParaRPr lang="en-US" sz="3200" smtClean="0"/>
          </a:p>
        </p:txBody>
      </p:sp>
      <p:sp>
        <p:nvSpPr>
          <p:cNvPr id="82950" name="Text Box 3"/>
          <p:cNvSpPr txBox="1">
            <a:spLocks noChangeArrowheads="1"/>
          </p:cNvSpPr>
          <p:nvPr/>
        </p:nvSpPr>
        <p:spPr bwMode="auto">
          <a:xfrm>
            <a:off x="685800" y="1981200"/>
            <a:ext cx="7696200" cy="4138613"/>
          </a:xfrm>
          <a:prstGeom prst="rect">
            <a:avLst/>
          </a:prstGeom>
          <a:noFill/>
          <a:ln w="9525">
            <a:noFill/>
            <a:miter lim="800000"/>
            <a:headEnd/>
            <a:tailEnd/>
          </a:ln>
        </p:spPr>
        <p:txBody>
          <a:bodyPr>
            <a:spAutoFit/>
          </a:bodyPr>
          <a:lstStyle/>
          <a:p>
            <a:pPr>
              <a:spcBef>
                <a:spcPct val="50000"/>
              </a:spcBef>
              <a:buFontTx/>
              <a:buChar char="•"/>
            </a:pPr>
            <a:r>
              <a:rPr lang="en-US" sz="2800">
                <a:latin typeface="Arial" charset="0"/>
              </a:rPr>
              <a:t>  </a:t>
            </a:r>
            <a:r>
              <a:rPr lang="en-US" sz="2800">
                <a:solidFill>
                  <a:srgbClr val="FF0000"/>
                </a:solidFill>
                <a:latin typeface="Arial" charset="0"/>
              </a:rPr>
              <a:t>If the initial guess of the root is far from</a:t>
            </a:r>
          </a:p>
          <a:p>
            <a:pPr>
              <a:spcBef>
                <a:spcPct val="50000"/>
              </a:spcBef>
            </a:pPr>
            <a:r>
              <a:rPr lang="en-US" sz="2800">
                <a:solidFill>
                  <a:srgbClr val="FF0000"/>
                </a:solidFill>
                <a:latin typeface="Arial" charset="0"/>
              </a:rPr>
              <a:t>   the root the method may not converge.</a:t>
            </a:r>
          </a:p>
          <a:p>
            <a:pPr>
              <a:spcBef>
                <a:spcPct val="50000"/>
              </a:spcBef>
              <a:buFontTx/>
              <a:buChar char="•"/>
            </a:pPr>
            <a:r>
              <a:rPr lang="en-US" sz="2800">
                <a:latin typeface="Arial" charset="0"/>
              </a:rPr>
              <a:t>  </a:t>
            </a:r>
            <a:r>
              <a:rPr lang="en-US" sz="2800">
                <a:solidFill>
                  <a:srgbClr val="0E0C93"/>
                </a:solidFill>
                <a:latin typeface="Arial" charset="0"/>
              </a:rPr>
              <a:t>Newton’s method converges linearly near </a:t>
            </a:r>
          </a:p>
          <a:p>
            <a:pPr>
              <a:spcBef>
                <a:spcPct val="50000"/>
              </a:spcBef>
            </a:pPr>
            <a:r>
              <a:rPr lang="en-US" sz="2800">
                <a:solidFill>
                  <a:srgbClr val="0E0C93"/>
                </a:solidFill>
                <a:latin typeface="Arial" charset="0"/>
              </a:rPr>
              <a:t>    multiple zeros  { </a:t>
            </a:r>
            <a:r>
              <a:rPr lang="en-US" sz="2800" b="1" i="1">
                <a:solidFill>
                  <a:srgbClr val="0E0C93"/>
                </a:solidFill>
                <a:latin typeface="Arial" charset="0"/>
              </a:rPr>
              <a:t>f(r) = f’(r) =0</a:t>
            </a:r>
            <a:r>
              <a:rPr lang="en-US" sz="2800">
                <a:solidFill>
                  <a:srgbClr val="0E0C93"/>
                </a:solidFill>
                <a:latin typeface="Arial" charset="0"/>
              </a:rPr>
              <a:t> }. In such  a </a:t>
            </a:r>
          </a:p>
          <a:p>
            <a:pPr>
              <a:spcBef>
                <a:spcPct val="50000"/>
              </a:spcBef>
            </a:pPr>
            <a:r>
              <a:rPr lang="en-US" sz="2800">
                <a:solidFill>
                  <a:srgbClr val="0E0C93"/>
                </a:solidFill>
                <a:latin typeface="Arial" charset="0"/>
              </a:rPr>
              <a:t>    case, modified algorithms can be used to </a:t>
            </a:r>
          </a:p>
          <a:p>
            <a:pPr>
              <a:spcBef>
                <a:spcPct val="50000"/>
              </a:spcBef>
            </a:pPr>
            <a:r>
              <a:rPr lang="en-US" sz="2800">
                <a:solidFill>
                  <a:srgbClr val="0E0C93"/>
                </a:solidFill>
                <a:latin typeface="Arial" charset="0"/>
              </a:rPr>
              <a:t>    regain the quadratic convergence.</a:t>
            </a:r>
            <a:r>
              <a:rPr lang="en-US" sz="2800">
                <a:latin typeface="Arial" charset="0"/>
              </a:rPr>
              <a:t> </a:t>
            </a:r>
          </a:p>
          <a:p>
            <a:pPr>
              <a:spcBef>
                <a:spcPct val="50000"/>
              </a:spcBef>
            </a:pPr>
            <a:r>
              <a:rPr lang="en-US">
                <a:latin typeface="Arial" charset="0"/>
              </a:rPr>
              <a:t>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Date Placeholder 3"/>
          <p:cNvSpPr>
            <a:spLocks noGrp="1"/>
          </p:cNvSpPr>
          <p:nvPr>
            <p:ph type="dt" sz="quarter" idx="10"/>
          </p:nvPr>
        </p:nvSpPr>
        <p:spPr>
          <a:noFill/>
        </p:spPr>
        <p:txBody>
          <a:bodyPr/>
          <a:lstStyle/>
          <a:p>
            <a:r>
              <a:rPr lang="en-US" smtClean="0"/>
              <a:t>CISE301_Topic2</a:t>
            </a:r>
            <a:endParaRPr lang="en-US"/>
          </a:p>
        </p:txBody>
      </p:sp>
      <p:sp>
        <p:nvSpPr>
          <p:cNvPr id="24582" name="Footer Placeholder 4"/>
          <p:cNvSpPr>
            <a:spLocks noGrp="1"/>
          </p:cNvSpPr>
          <p:nvPr>
            <p:ph type="ftr" sz="quarter" idx="11"/>
          </p:nvPr>
        </p:nvSpPr>
        <p:spPr>
          <a:noFill/>
        </p:spPr>
        <p:txBody>
          <a:bodyPr/>
          <a:lstStyle/>
          <a:p>
            <a:r>
              <a:rPr lang="en-US" smtClean="0"/>
              <a:t>KFUPM</a:t>
            </a:r>
            <a:endParaRPr lang="en-US"/>
          </a:p>
        </p:txBody>
      </p:sp>
      <p:sp>
        <p:nvSpPr>
          <p:cNvPr id="24583" name="Slide Number Placeholder 5"/>
          <p:cNvSpPr>
            <a:spLocks noGrp="1"/>
          </p:cNvSpPr>
          <p:nvPr>
            <p:ph type="sldNum" sz="quarter" idx="12"/>
          </p:nvPr>
        </p:nvSpPr>
        <p:spPr>
          <a:noFill/>
        </p:spPr>
        <p:txBody>
          <a:bodyPr/>
          <a:lstStyle/>
          <a:p>
            <a:fld id="{4631AC35-07A3-44E2-962B-AF67171A277F}" type="slidenum">
              <a:rPr lang="ar-SA" smtClean="0"/>
              <a:pPr/>
              <a:t>64</a:t>
            </a:fld>
            <a:endParaRPr lang="en-US" smtClean="0"/>
          </a:p>
        </p:txBody>
      </p:sp>
      <p:sp>
        <p:nvSpPr>
          <p:cNvPr id="24584" name="Rectangle 2"/>
          <p:cNvSpPr>
            <a:spLocks noGrp="1" noChangeArrowheads="1"/>
          </p:cNvSpPr>
          <p:nvPr>
            <p:ph type="title"/>
          </p:nvPr>
        </p:nvSpPr>
        <p:spPr/>
        <p:txBody>
          <a:bodyPr/>
          <a:lstStyle/>
          <a:p>
            <a:pPr eaLnBrk="1" hangingPunct="1"/>
            <a:r>
              <a:rPr lang="en-US" smtClean="0"/>
              <a:t>Multiple Roots</a:t>
            </a:r>
            <a:endParaRPr lang="en-US" sz="3200" smtClean="0"/>
          </a:p>
        </p:txBody>
      </p:sp>
      <p:graphicFrame>
        <p:nvGraphicFramePr>
          <p:cNvPr id="24578" name="Object 6"/>
          <p:cNvGraphicFramePr>
            <a:graphicFrameLocks noChangeAspect="1"/>
          </p:cNvGraphicFramePr>
          <p:nvPr/>
        </p:nvGraphicFramePr>
        <p:xfrm>
          <a:off x="1143000" y="4935538"/>
          <a:ext cx="6345238" cy="1160462"/>
        </p:xfrm>
        <a:graphic>
          <a:graphicData uri="http://schemas.openxmlformats.org/presentationml/2006/ole">
            <mc:AlternateContent xmlns:mc="http://schemas.openxmlformats.org/markup-compatibility/2006">
              <mc:Choice xmlns:v="urn:schemas-microsoft-com:vml" Requires="v">
                <p:oleObj spid="_x0000_s24605" name="Equation" r:id="rId4" imgW="2323800" imgH="431640" progId="Equation.3">
                  <p:embed/>
                </p:oleObj>
              </mc:Choice>
              <mc:Fallback>
                <p:oleObj name="Equation" r:id="rId4" imgW="2323800" imgH="43164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4935538"/>
                        <a:ext cx="6345238" cy="1160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79" name="Object 10"/>
          <p:cNvGraphicFramePr>
            <a:graphicFrameLocks noChangeAspect="1"/>
          </p:cNvGraphicFramePr>
          <p:nvPr/>
        </p:nvGraphicFramePr>
        <p:xfrm>
          <a:off x="7151688" y="1981200"/>
          <a:ext cx="1624012" cy="434975"/>
        </p:xfrm>
        <a:graphic>
          <a:graphicData uri="http://schemas.openxmlformats.org/presentationml/2006/ole">
            <mc:AlternateContent xmlns:mc="http://schemas.openxmlformats.org/markup-compatibility/2006">
              <mc:Choice xmlns:v="urn:schemas-microsoft-com:vml" Requires="v">
                <p:oleObj spid="_x0000_s24606" name="Equation" r:id="rId6" imgW="901440" imgH="241200" progId="Equation.3">
                  <p:embed/>
                </p:oleObj>
              </mc:Choice>
              <mc:Fallback>
                <p:oleObj name="Equation" r:id="rId6" imgW="901440" imgH="2412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51688" y="1981200"/>
                        <a:ext cx="1624012"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5" name="Freeform 11"/>
          <p:cNvSpPr>
            <a:spLocks/>
          </p:cNvSpPr>
          <p:nvPr/>
        </p:nvSpPr>
        <p:spPr bwMode="auto">
          <a:xfrm>
            <a:off x="5334000" y="2459038"/>
            <a:ext cx="2209800" cy="1198562"/>
          </a:xfrm>
          <a:custGeom>
            <a:avLst/>
            <a:gdLst>
              <a:gd name="T0" fmla="*/ 0 w 1664"/>
              <a:gd name="T1" fmla="*/ 0 h 515"/>
              <a:gd name="T2" fmla="*/ 2147483647 w 1664"/>
              <a:gd name="T3" fmla="*/ 2147483647 h 515"/>
              <a:gd name="T4" fmla="*/ 2147483647 w 1664"/>
              <a:gd name="T5" fmla="*/ 2147483647 h 515"/>
              <a:gd name="T6" fmla="*/ 2147483647 w 1664"/>
              <a:gd name="T7" fmla="*/ 2147483647 h 515"/>
              <a:gd name="T8" fmla="*/ 2147483647 w 1664"/>
              <a:gd name="T9" fmla="*/ 2147483647 h 515"/>
              <a:gd name="T10" fmla="*/ 2147483647 w 1664"/>
              <a:gd name="T11" fmla="*/ 2147483647 h 515"/>
              <a:gd name="T12" fmla="*/ 2147483647 w 1664"/>
              <a:gd name="T13" fmla="*/ 2147483647 h 515"/>
              <a:gd name="T14" fmla="*/ 0 60000 65536"/>
              <a:gd name="T15" fmla="*/ 0 60000 65536"/>
              <a:gd name="T16" fmla="*/ 0 60000 65536"/>
              <a:gd name="T17" fmla="*/ 0 60000 65536"/>
              <a:gd name="T18" fmla="*/ 0 60000 65536"/>
              <a:gd name="T19" fmla="*/ 0 60000 65536"/>
              <a:gd name="T20" fmla="*/ 0 60000 65536"/>
              <a:gd name="T21" fmla="*/ 0 w 1664"/>
              <a:gd name="T22" fmla="*/ 0 h 515"/>
              <a:gd name="T23" fmla="*/ 1664 w 1664"/>
              <a:gd name="T24" fmla="*/ 515 h 5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4" h="515">
                <a:moveTo>
                  <a:pt x="0" y="0"/>
                </a:moveTo>
                <a:cubicBezTo>
                  <a:pt x="88" y="104"/>
                  <a:pt x="190" y="210"/>
                  <a:pt x="288" y="288"/>
                </a:cubicBezTo>
                <a:cubicBezTo>
                  <a:pt x="386" y="366"/>
                  <a:pt x="493" y="429"/>
                  <a:pt x="589" y="466"/>
                </a:cubicBezTo>
                <a:cubicBezTo>
                  <a:pt x="685" y="503"/>
                  <a:pt x="770" y="515"/>
                  <a:pt x="864" y="509"/>
                </a:cubicBezTo>
                <a:cubicBezTo>
                  <a:pt x="958" y="503"/>
                  <a:pt x="1056" y="477"/>
                  <a:pt x="1152" y="432"/>
                </a:cubicBezTo>
                <a:cubicBezTo>
                  <a:pt x="1248" y="387"/>
                  <a:pt x="1355" y="310"/>
                  <a:pt x="1440" y="240"/>
                </a:cubicBezTo>
                <a:cubicBezTo>
                  <a:pt x="1525" y="170"/>
                  <a:pt x="1617" y="59"/>
                  <a:pt x="1664" y="11"/>
                </a:cubicBezTo>
              </a:path>
            </a:pathLst>
          </a:custGeom>
          <a:noFill/>
          <a:ln w="38100">
            <a:solidFill>
              <a:srgbClr val="FF0000"/>
            </a:solidFill>
            <a:round/>
            <a:headEnd/>
            <a:tailEnd/>
          </a:ln>
        </p:spPr>
        <p:txBody>
          <a:bodyPr/>
          <a:lstStyle/>
          <a:p>
            <a:endParaRPr lang="en-US"/>
          </a:p>
        </p:txBody>
      </p:sp>
      <p:sp>
        <p:nvSpPr>
          <p:cNvPr id="24586" name="Line 12"/>
          <p:cNvSpPr>
            <a:spLocks noChangeShapeType="1"/>
          </p:cNvSpPr>
          <p:nvPr/>
        </p:nvSpPr>
        <p:spPr bwMode="auto">
          <a:xfrm>
            <a:off x="5334000" y="3657600"/>
            <a:ext cx="3048000" cy="0"/>
          </a:xfrm>
          <a:prstGeom prst="line">
            <a:avLst/>
          </a:prstGeom>
          <a:noFill/>
          <a:ln w="9525">
            <a:solidFill>
              <a:schemeClr val="tx1"/>
            </a:solidFill>
            <a:round/>
            <a:headEnd/>
            <a:tailEnd type="triangle" w="med" len="med"/>
          </a:ln>
        </p:spPr>
        <p:txBody>
          <a:bodyPr/>
          <a:lstStyle/>
          <a:p>
            <a:endParaRPr lang="en-US"/>
          </a:p>
        </p:txBody>
      </p:sp>
      <p:sp>
        <p:nvSpPr>
          <p:cNvPr id="24587" name="Line 13"/>
          <p:cNvSpPr>
            <a:spLocks noChangeShapeType="1"/>
          </p:cNvSpPr>
          <p:nvPr/>
        </p:nvSpPr>
        <p:spPr bwMode="auto">
          <a:xfrm flipV="1">
            <a:off x="7010400" y="2057400"/>
            <a:ext cx="0" cy="2362200"/>
          </a:xfrm>
          <a:prstGeom prst="line">
            <a:avLst/>
          </a:prstGeom>
          <a:noFill/>
          <a:ln w="9525">
            <a:solidFill>
              <a:schemeClr val="tx1"/>
            </a:solidFill>
            <a:round/>
            <a:headEnd/>
            <a:tailEnd type="triangle" w="med" len="med"/>
          </a:ln>
        </p:spPr>
        <p:txBody>
          <a:bodyPr/>
          <a:lstStyle/>
          <a:p>
            <a:endParaRPr lang="en-US"/>
          </a:p>
        </p:txBody>
      </p:sp>
      <p:sp>
        <p:nvSpPr>
          <p:cNvPr id="24588" name="Line 14"/>
          <p:cNvSpPr>
            <a:spLocks noChangeShapeType="1"/>
          </p:cNvSpPr>
          <p:nvPr/>
        </p:nvSpPr>
        <p:spPr bwMode="auto">
          <a:xfrm>
            <a:off x="7620000" y="3581400"/>
            <a:ext cx="0" cy="152400"/>
          </a:xfrm>
          <a:prstGeom prst="line">
            <a:avLst/>
          </a:prstGeom>
          <a:noFill/>
          <a:ln w="9525">
            <a:solidFill>
              <a:schemeClr val="tx1"/>
            </a:solidFill>
            <a:round/>
            <a:headEnd/>
            <a:tailEnd/>
          </a:ln>
        </p:spPr>
        <p:txBody>
          <a:bodyPr/>
          <a:lstStyle/>
          <a:p>
            <a:endParaRPr lang="en-US"/>
          </a:p>
        </p:txBody>
      </p:sp>
      <p:sp>
        <p:nvSpPr>
          <p:cNvPr id="24589" name="Line 16"/>
          <p:cNvSpPr>
            <a:spLocks noChangeShapeType="1"/>
          </p:cNvSpPr>
          <p:nvPr/>
        </p:nvSpPr>
        <p:spPr bwMode="auto">
          <a:xfrm>
            <a:off x="6400800" y="3581400"/>
            <a:ext cx="0" cy="152400"/>
          </a:xfrm>
          <a:prstGeom prst="line">
            <a:avLst/>
          </a:prstGeom>
          <a:noFill/>
          <a:ln w="9525">
            <a:solidFill>
              <a:schemeClr val="tx1"/>
            </a:solidFill>
            <a:round/>
            <a:headEnd/>
            <a:tailEnd/>
          </a:ln>
        </p:spPr>
        <p:txBody>
          <a:bodyPr/>
          <a:lstStyle/>
          <a:p>
            <a:endParaRPr lang="en-US"/>
          </a:p>
        </p:txBody>
      </p:sp>
      <p:sp>
        <p:nvSpPr>
          <p:cNvPr id="24590" name="Line 17"/>
          <p:cNvSpPr>
            <a:spLocks noChangeShapeType="1"/>
          </p:cNvSpPr>
          <p:nvPr/>
        </p:nvSpPr>
        <p:spPr bwMode="auto">
          <a:xfrm>
            <a:off x="5791200" y="3581400"/>
            <a:ext cx="0" cy="152400"/>
          </a:xfrm>
          <a:prstGeom prst="line">
            <a:avLst/>
          </a:prstGeom>
          <a:noFill/>
          <a:ln w="9525">
            <a:solidFill>
              <a:schemeClr val="tx1"/>
            </a:solidFill>
            <a:round/>
            <a:headEnd/>
            <a:tailEnd/>
          </a:ln>
        </p:spPr>
        <p:txBody>
          <a:bodyPr/>
          <a:lstStyle/>
          <a:p>
            <a:endParaRPr lang="en-US"/>
          </a:p>
        </p:txBody>
      </p:sp>
      <p:graphicFrame>
        <p:nvGraphicFramePr>
          <p:cNvPr id="24580" name="Object 18"/>
          <p:cNvGraphicFramePr>
            <a:graphicFrameLocks noChangeAspect="1"/>
          </p:cNvGraphicFramePr>
          <p:nvPr/>
        </p:nvGraphicFramePr>
        <p:xfrm>
          <a:off x="2895600" y="1524000"/>
          <a:ext cx="1143000" cy="419100"/>
        </p:xfrm>
        <a:graphic>
          <a:graphicData uri="http://schemas.openxmlformats.org/presentationml/2006/ole">
            <mc:AlternateContent xmlns:mc="http://schemas.openxmlformats.org/markup-compatibility/2006">
              <mc:Choice xmlns:v="urn:schemas-microsoft-com:vml" Requires="v">
                <p:oleObj spid="_x0000_s24607" name="Equation" r:id="rId8" imgW="622080" imgH="228600" progId="Equation.3">
                  <p:embed/>
                </p:oleObj>
              </mc:Choice>
              <mc:Fallback>
                <p:oleObj name="Equation" r:id="rId8" imgW="622080" imgH="228600" progId="Equation.3">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95600" y="1524000"/>
                        <a:ext cx="11430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91" name="Freeform 19"/>
          <p:cNvSpPr>
            <a:spLocks/>
          </p:cNvSpPr>
          <p:nvPr/>
        </p:nvSpPr>
        <p:spPr bwMode="auto">
          <a:xfrm>
            <a:off x="990600" y="1905000"/>
            <a:ext cx="2057400" cy="2514600"/>
          </a:xfrm>
          <a:custGeom>
            <a:avLst/>
            <a:gdLst>
              <a:gd name="T0" fmla="*/ 0 w 1296"/>
              <a:gd name="T1" fmla="*/ 2147483647 h 1584"/>
              <a:gd name="T2" fmla="*/ 2147483647 w 1296"/>
              <a:gd name="T3" fmla="*/ 2147483647 h 1584"/>
              <a:gd name="T4" fmla="*/ 2147483647 w 1296"/>
              <a:gd name="T5" fmla="*/ 2147483647 h 1584"/>
              <a:gd name="T6" fmla="*/ 2147483647 w 1296"/>
              <a:gd name="T7" fmla="*/ 2147483647 h 1584"/>
              <a:gd name="T8" fmla="*/ 2147483647 w 1296"/>
              <a:gd name="T9" fmla="*/ 2147483647 h 1584"/>
              <a:gd name="T10" fmla="*/ 2147483647 w 1296"/>
              <a:gd name="T11" fmla="*/ 2147483647 h 1584"/>
              <a:gd name="T12" fmla="*/ 2147483647 w 1296"/>
              <a:gd name="T13" fmla="*/ 2147483647 h 1584"/>
              <a:gd name="T14" fmla="*/ 2147483647 w 1296"/>
              <a:gd name="T15" fmla="*/ 0 h 1584"/>
              <a:gd name="T16" fmla="*/ 0 60000 65536"/>
              <a:gd name="T17" fmla="*/ 0 60000 65536"/>
              <a:gd name="T18" fmla="*/ 0 60000 65536"/>
              <a:gd name="T19" fmla="*/ 0 60000 65536"/>
              <a:gd name="T20" fmla="*/ 0 60000 65536"/>
              <a:gd name="T21" fmla="*/ 0 60000 65536"/>
              <a:gd name="T22" fmla="*/ 0 60000 65536"/>
              <a:gd name="T23" fmla="*/ 0 60000 65536"/>
              <a:gd name="T24" fmla="*/ 0 w 1296"/>
              <a:gd name="T25" fmla="*/ 0 h 1584"/>
              <a:gd name="T26" fmla="*/ 1296 w 1296"/>
              <a:gd name="T27" fmla="*/ 1584 h 15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96" h="1584">
                <a:moveTo>
                  <a:pt x="0" y="1584"/>
                </a:moveTo>
                <a:cubicBezTo>
                  <a:pt x="41" y="1448"/>
                  <a:pt x="86" y="1301"/>
                  <a:pt x="130" y="1200"/>
                </a:cubicBezTo>
                <a:cubicBezTo>
                  <a:pt x="174" y="1099"/>
                  <a:pt x="204" y="1040"/>
                  <a:pt x="267" y="977"/>
                </a:cubicBezTo>
                <a:cubicBezTo>
                  <a:pt x="330" y="914"/>
                  <a:pt x="416" y="865"/>
                  <a:pt x="506" y="822"/>
                </a:cubicBezTo>
                <a:cubicBezTo>
                  <a:pt x="596" y="779"/>
                  <a:pt x="718" y="765"/>
                  <a:pt x="808" y="719"/>
                </a:cubicBezTo>
                <a:cubicBezTo>
                  <a:pt x="898" y="673"/>
                  <a:pt x="980" y="624"/>
                  <a:pt x="1049" y="547"/>
                </a:cubicBezTo>
                <a:cubicBezTo>
                  <a:pt x="1118" y="470"/>
                  <a:pt x="1180" y="346"/>
                  <a:pt x="1221" y="255"/>
                </a:cubicBezTo>
                <a:cubicBezTo>
                  <a:pt x="1262" y="164"/>
                  <a:pt x="1280" y="53"/>
                  <a:pt x="1296" y="0"/>
                </a:cubicBezTo>
              </a:path>
            </a:pathLst>
          </a:custGeom>
          <a:noFill/>
          <a:ln w="38100">
            <a:solidFill>
              <a:srgbClr val="FF0000"/>
            </a:solidFill>
            <a:round/>
            <a:headEnd/>
            <a:tailEnd/>
          </a:ln>
        </p:spPr>
        <p:txBody>
          <a:bodyPr/>
          <a:lstStyle/>
          <a:p>
            <a:endParaRPr lang="en-US"/>
          </a:p>
        </p:txBody>
      </p:sp>
      <p:sp>
        <p:nvSpPr>
          <p:cNvPr id="24592" name="Line 20"/>
          <p:cNvSpPr>
            <a:spLocks noChangeShapeType="1"/>
          </p:cNvSpPr>
          <p:nvPr/>
        </p:nvSpPr>
        <p:spPr bwMode="auto">
          <a:xfrm flipV="1">
            <a:off x="1981200" y="1676400"/>
            <a:ext cx="0" cy="2819400"/>
          </a:xfrm>
          <a:prstGeom prst="line">
            <a:avLst/>
          </a:prstGeom>
          <a:noFill/>
          <a:ln w="9525">
            <a:solidFill>
              <a:schemeClr val="tx1"/>
            </a:solidFill>
            <a:round/>
            <a:headEnd/>
            <a:tailEnd type="triangle" w="med" len="med"/>
          </a:ln>
        </p:spPr>
        <p:txBody>
          <a:bodyPr/>
          <a:lstStyle/>
          <a:p>
            <a:endParaRPr lang="en-US"/>
          </a:p>
        </p:txBody>
      </p:sp>
      <p:sp>
        <p:nvSpPr>
          <p:cNvPr id="24593" name="Line 21"/>
          <p:cNvSpPr>
            <a:spLocks noChangeShapeType="1"/>
          </p:cNvSpPr>
          <p:nvPr/>
        </p:nvSpPr>
        <p:spPr bwMode="auto">
          <a:xfrm>
            <a:off x="609600" y="3124200"/>
            <a:ext cx="27432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Date Placeholder 3"/>
          <p:cNvSpPr>
            <a:spLocks noGrp="1"/>
          </p:cNvSpPr>
          <p:nvPr>
            <p:ph type="dt" sz="quarter" idx="10"/>
          </p:nvPr>
        </p:nvSpPr>
        <p:spPr>
          <a:noFill/>
        </p:spPr>
        <p:txBody>
          <a:bodyPr/>
          <a:lstStyle/>
          <a:p>
            <a:r>
              <a:rPr lang="en-US" smtClean="0"/>
              <a:t>CISE301_Topic2</a:t>
            </a:r>
            <a:endParaRPr lang="en-US"/>
          </a:p>
        </p:txBody>
      </p:sp>
      <p:sp>
        <p:nvSpPr>
          <p:cNvPr id="83971" name="Footer Placeholder 4"/>
          <p:cNvSpPr>
            <a:spLocks noGrp="1"/>
          </p:cNvSpPr>
          <p:nvPr>
            <p:ph type="ftr" sz="quarter" idx="11"/>
          </p:nvPr>
        </p:nvSpPr>
        <p:spPr>
          <a:noFill/>
        </p:spPr>
        <p:txBody>
          <a:bodyPr/>
          <a:lstStyle/>
          <a:p>
            <a:r>
              <a:rPr lang="en-US" smtClean="0"/>
              <a:t>KFUPM</a:t>
            </a:r>
            <a:endParaRPr lang="en-US"/>
          </a:p>
        </p:txBody>
      </p:sp>
      <p:sp>
        <p:nvSpPr>
          <p:cNvPr id="83972" name="Slide Number Placeholder 5"/>
          <p:cNvSpPr>
            <a:spLocks noGrp="1"/>
          </p:cNvSpPr>
          <p:nvPr>
            <p:ph type="sldNum" sz="quarter" idx="12"/>
          </p:nvPr>
        </p:nvSpPr>
        <p:spPr>
          <a:noFill/>
        </p:spPr>
        <p:txBody>
          <a:bodyPr/>
          <a:lstStyle/>
          <a:p>
            <a:fld id="{408D9299-3648-4D4A-A1E3-36B974442725}" type="slidenum">
              <a:rPr lang="ar-SA" smtClean="0"/>
              <a:pPr/>
              <a:t>65</a:t>
            </a:fld>
            <a:endParaRPr lang="en-US" smtClean="0"/>
          </a:p>
        </p:txBody>
      </p:sp>
      <p:sp>
        <p:nvSpPr>
          <p:cNvPr id="83973" name="Rectangle 2"/>
          <p:cNvSpPr>
            <a:spLocks noGrp="1" noChangeArrowheads="1"/>
          </p:cNvSpPr>
          <p:nvPr>
            <p:ph type="title"/>
          </p:nvPr>
        </p:nvSpPr>
        <p:spPr/>
        <p:txBody>
          <a:bodyPr/>
          <a:lstStyle/>
          <a:p>
            <a:pPr eaLnBrk="1" hangingPunct="1"/>
            <a:r>
              <a:rPr lang="en-US" sz="4000" smtClean="0"/>
              <a:t>Problems with Newton’s Method</a:t>
            </a:r>
            <a:br>
              <a:rPr lang="en-US" sz="4000" smtClean="0"/>
            </a:br>
            <a:r>
              <a:rPr lang="en-US" sz="3600" smtClean="0"/>
              <a:t>- Runaway -</a:t>
            </a:r>
          </a:p>
        </p:txBody>
      </p:sp>
      <p:sp>
        <p:nvSpPr>
          <p:cNvPr id="83974" name="Text Box 3"/>
          <p:cNvSpPr txBox="1">
            <a:spLocks noChangeArrowheads="1"/>
          </p:cNvSpPr>
          <p:nvPr/>
        </p:nvSpPr>
        <p:spPr bwMode="auto">
          <a:xfrm>
            <a:off x="838200" y="5334000"/>
            <a:ext cx="7696200" cy="457200"/>
          </a:xfrm>
          <a:prstGeom prst="rect">
            <a:avLst/>
          </a:prstGeom>
          <a:noFill/>
          <a:ln w="9525">
            <a:noFill/>
            <a:miter lim="800000"/>
            <a:headEnd/>
            <a:tailEnd/>
          </a:ln>
        </p:spPr>
        <p:txBody>
          <a:bodyPr>
            <a:spAutoFit/>
          </a:bodyPr>
          <a:lstStyle/>
          <a:p>
            <a:pPr algn="ctr">
              <a:spcBef>
                <a:spcPct val="50000"/>
              </a:spcBef>
            </a:pPr>
            <a:r>
              <a:rPr lang="en-US" sz="2400">
                <a:latin typeface="Arial" charset="0"/>
              </a:rPr>
              <a:t>The estimates of the root is going away from the root.</a:t>
            </a:r>
            <a:r>
              <a:rPr lang="en-US">
                <a:latin typeface="Arial" charset="0"/>
              </a:rPr>
              <a:t>  </a:t>
            </a:r>
          </a:p>
        </p:txBody>
      </p:sp>
      <p:sp>
        <p:nvSpPr>
          <p:cNvPr id="83975" name="Freeform 4"/>
          <p:cNvSpPr>
            <a:spLocks/>
          </p:cNvSpPr>
          <p:nvPr/>
        </p:nvSpPr>
        <p:spPr bwMode="auto">
          <a:xfrm flipH="1">
            <a:off x="2514600" y="3124200"/>
            <a:ext cx="3124200" cy="1054100"/>
          </a:xfrm>
          <a:custGeom>
            <a:avLst/>
            <a:gdLst>
              <a:gd name="T0" fmla="*/ 0 w 1824"/>
              <a:gd name="T1" fmla="*/ 2147483647 h 664"/>
              <a:gd name="T2" fmla="*/ 2147483647 w 1824"/>
              <a:gd name="T3" fmla="*/ 2147483647 h 664"/>
              <a:gd name="T4" fmla="*/ 2147483647 w 1824"/>
              <a:gd name="T5" fmla="*/ 2147483647 h 664"/>
              <a:gd name="T6" fmla="*/ 2147483647 w 1824"/>
              <a:gd name="T7" fmla="*/ 2147483647 h 664"/>
              <a:gd name="T8" fmla="*/ 2147483647 w 1824"/>
              <a:gd name="T9" fmla="*/ 2147483647 h 664"/>
              <a:gd name="T10" fmla="*/ 0 60000 65536"/>
              <a:gd name="T11" fmla="*/ 0 60000 65536"/>
              <a:gd name="T12" fmla="*/ 0 60000 65536"/>
              <a:gd name="T13" fmla="*/ 0 60000 65536"/>
              <a:gd name="T14" fmla="*/ 0 60000 65536"/>
              <a:gd name="T15" fmla="*/ 0 w 1824"/>
              <a:gd name="T16" fmla="*/ 0 h 664"/>
              <a:gd name="T17" fmla="*/ 1824 w 1824"/>
              <a:gd name="T18" fmla="*/ 664 h 664"/>
            </a:gdLst>
            <a:ahLst/>
            <a:cxnLst>
              <a:cxn ang="T10">
                <a:pos x="T0" y="T1"/>
              </a:cxn>
              <a:cxn ang="T11">
                <a:pos x="T2" y="T3"/>
              </a:cxn>
              <a:cxn ang="T12">
                <a:pos x="T4" y="T5"/>
              </a:cxn>
              <a:cxn ang="T13">
                <a:pos x="T6" y="T7"/>
              </a:cxn>
              <a:cxn ang="T14">
                <a:pos x="T8" y="T9"/>
              </a:cxn>
            </a:cxnLst>
            <a:rect l="T15" t="T16" r="T17" b="T18"/>
            <a:pathLst>
              <a:path w="1824" h="664">
                <a:moveTo>
                  <a:pt x="0" y="424"/>
                </a:moveTo>
                <a:cubicBezTo>
                  <a:pt x="140" y="432"/>
                  <a:pt x="280" y="440"/>
                  <a:pt x="432" y="376"/>
                </a:cubicBezTo>
                <a:cubicBezTo>
                  <a:pt x="584" y="312"/>
                  <a:pt x="760" y="80"/>
                  <a:pt x="912" y="40"/>
                </a:cubicBezTo>
                <a:cubicBezTo>
                  <a:pt x="1064" y="0"/>
                  <a:pt x="1192" y="32"/>
                  <a:pt x="1344" y="136"/>
                </a:cubicBezTo>
                <a:cubicBezTo>
                  <a:pt x="1496" y="240"/>
                  <a:pt x="1744" y="576"/>
                  <a:pt x="1824" y="664"/>
                </a:cubicBezTo>
              </a:path>
            </a:pathLst>
          </a:custGeom>
          <a:noFill/>
          <a:ln w="28575">
            <a:solidFill>
              <a:schemeClr val="tx1"/>
            </a:solidFill>
            <a:round/>
            <a:headEnd/>
            <a:tailEnd/>
          </a:ln>
        </p:spPr>
        <p:txBody>
          <a:bodyPr/>
          <a:lstStyle/>
          <a:p>
            <a:endParaRPr lang="en-US"/>
          </a:p>
        </p:txBody>
      </p:sp>
      <p:sp>
        <p:nvSpPr>
          <p:cNvPr id="83976" name="Line 5"/>
          <p:cNvSpPr>
            <a:spLocks noChangeShapeType="1"/>
          </p:cNvSpPr>
          <p:nvPr/>
        </p:nvSpPr>
        <p:spPr bwMode="auto">
          <a:xfrm>
            <a:off x="2209800" y="3949700"/>
            <a:ext cx="4038600" cy="0"/>
          </a:xfrm>
          <a:prstGeom prst="line">
            <a:avLst/>
          </a:prstGeom>
          <a:noFill/>
          <a:ln w="9525">
            <a:solidFill>
              <a:schemeClr val="tx1"/>
            </a:solidFill>
            <a:round/>
            <a:headEnd/>
            <a:tailEnd type="triangle" w="med" len="med"/>
          </a:ln>
        </p:spPr>
        <p:txBody>
          <a:bodyPr/>
          <a:lstStyle/>
          <a:p>
            <a:endParaRPr lang="en-US"/>
          </a:p>
        </p:txBody>
      </p:sp>
      <p:sp>
        <p:nvSpPr>
          <p:cNvPr id="83977" name="Line 6"/>
          <p:cNvSpPr>
            <a:spLocks noChangeShapeType="1"/>
          </p:cNvSpPr>
          <p:nvPr/>
        </p:nvSpPr>
        <p:spPr bwMode="auto">
          <a:xfrm>
            <a:off x="4343400" y="3340100"/>
            <a:ext cx="0" cy="609600"/>
          </a:xfrm>
          <a:prstGeom prst="line">
            <a:avLst/>
          </a:prstGeom>
          <a:noFill/>
          <a:ln w="19050">
            <a:solidFill>
              <a:srgbClr val="FF0000"/>
            </a:solidFill>
            <a:prstDash val="sysDot"/>
            <a:round/>
            <a:headEnd/>
            <a:tailEnd/>
          </a:ln>
        </p:spPr>
        <p:txBody>
          <a:bodyPr/>
          <a:lstStyle/>
          <a:p>
            <a:endParaRPr lang="en-US"/>
          </a:p>
        </p:txBody>
      </p:sp>
      <p:sp>
        <p:nvSpPr>
          <p:cNvPr id="83978" name="Line 7"/>
          <p:cNvSpPr>
            <a:spLocks noChangeShapeType="1"/>
          </p:cNvSpPr>
          <p:nvPr/>
        </p:nvSpPr>
        <p:spPr bwMode="auto">
          <a:xfrm>
            <a:off x="4343400" y="3340100"/>
            <a:ext cx="838200" cy="609600"/>
          </a:xfrm>
          <a:prstGeom prst="line">
            <a:avLst/>
          </a:prstGeom>
          <a:noFill/>
          <a:ln w="22225">
            <a:solidFill>
              <a:srgbClr val="FF0000"/>
            </a:solidFill>
            <a:prstDash val="sysDot"/>
            <a:round/>
            <a:headEnd/>
            <a:tailEnd/>
          </a:ln>
        </p:spPr>
        <p:txBody>
          <a:bodyPr/>
          <a:lstStyle/>
          <a:p>
            <a:endParaRPr lang="en-US"/>
          </a:p>
        </p:txBody>
      </p:sp>
      <p:sp>
        <p:nvSpPr>
          <p:cNvPr id="83979" name="Line 8"/>
          <p:cNvSpPr>
            <a:spLocks noChangeShapeType="1"/>
          </p:cNvSpPr>
          <p:nvPr/>
        </p:nvSpPr>
        <p:spPr bwMode="auto">
          <a:xfrm flipV="1">
            <a:off x="5181600" y="3797300"/>
            <a:ext cx="0" cy="152400"/>
          </a:xfrm>
          <a:prstGeom prst="line">
            <a:avLst/>
          </a:prstGeom>
          <a:noFill/>
          <a:ln w="25400">
            <a:solidFill>
              <a:srgbClr val="FF0000"/>
            </a:solidFill>
            <a:prstDash val="sysDot"/>
            <a:round/>
            <a:headEnd/>
            <a:tailEnd/>
          </a:ln>
        </p:spPr>
        <p:txBody>
          <a:bodyPr/>
          <a:lstStyle/>
          <a:p>
            <a:endParaRPr lang="en-US"/>
          </a:p>
        </p:txBody>
      </p:sp>
      <p:sp>
        <p:nvSpPr>
          <p:cNvPr id="83980" name="Line 9"/>
          <p:cNvSpPr>
            <a:spLocks noChangeShapeType="1"/>
          </p:cNvSpPr>
          <p:nvPr/>
        </p:nvSpPr>
        <p:spPr bwMode="auto">
          <a:xfrm>
            <a:off x="5181600" y="3797300"/>
            <a:ext cx="1981200" cy="152400"/>
          </a:xfrm>
          <a:prstGeom prst="line">
            <a:avLst/>
          </a:prstGeom>
          <a:noFill/>
          <a:ln w="25400">
            <a:solidFill>
              <a:srgbClr val="FF0000"/>
            </a:solidFill>
            <a:prstDash val="sysDot"/>
            <a:round/>
            <a:headEnd/>
            <a:tailEnd/>
          </a:ln>
        </p:spPr>
        <p:txBody>
          <a:bodyPr/>
          <a:lstStyle/>
          <a:p>
            <a:endParaRPr lang="en-US"/>
          </a:p>
        </p:txBody>
      </p:sp>
      <p:sp>
        <p:nvSpPr>
          <p:cNvPr id="83981" name="Text Box 10"/>
          <p:cNvSpPr txBox="1">
            <a:spLocks noChangeArrowheads="1"/>
          </p:cNvSpPr>
          <p:nvPr/>
        </p:nvSpPr>
        <p:spPr bwMode="auto">
          <a:xfrm>
            <a:off x="4175125" y="3998913"/>
            <a:ext cx="382588" cy="366712"/>
          </a:xfrm>
          <a:prstGeom prst="rect">
            <a:avLst/>
          </a:prstGeom>
          <a:noFill/>
          <a:ln w="9525">
            <a:noFill/>
            <a:miter lim="800000"/>
            <a:headEnd/>
            <a:tailEnd/>
          </a:ln>
        </p:spPr>
        <p:txBody>
          <a:bodyPr wrap="none">
            <a:spAutoFit/>
          </a:bodyPr>
          <a:lstStyle/>
          <a:p>
            <a:r>
              <a:rPr lang="en-US">
                <a:latin typeface="Arial" charset="0"/>
              </a:rPr>
              <a:t>x</a:t>
            </a:r>
            <a:r>
              <a:rPr lang="en-US" baseline="-25000">
                <a:latin typeface="Arial" charset="0"/>
              </a:rPr>
              <a:t>0</a:t>
            </a:r>
          </a:p>
        </p:txBody>
      </p:sp>
      <p:sp>
        <p:nvSpPr>
          <p:cNvPr id="83982" name="Text Box 11"/>
          <p:cNvSpPr txBox="1">
            <a:spLocks noChangeArrowheads="1"/>
          </p:cNvSpPr>
          <p:nvPr/>
        </p:nvSpPr>
        <p:spPr bwMode="auto">
          <a:xfrm>
            <a:off x="5105400" y="4038600"/>
            <a:ext cx="382588" cy="366713"/>
          </a:xfrm>
          <a:prstGeom prst="rect">
            <a:avLst/>
          </a:prstGeom>
          <a:noFill/>
          <a:ln w="9525">
            <a:noFill/>
            <a:miter lim="800000"/>
            <a:headEnd/>
            <a:tailEnd/>
          </a:ln>
        </p:spPr>
        <p:txBody>
          <a:bodyPr wrap="none">
            <a:spAutoFit/>
          </a:bodyPr>
          <a:lstStyle/>
          <a:p>
            <a:r>
              <a:rPr lang="en-US">
                <a:latin typeface="Arial" charset="0"/>
              </a:rPr>
              <a:t>x</a:t>
            </a:r>
            <a:r>
              <a:rPr lang="en-US" baseline="-25000">
                <a:latin typeface="Arial" charset="0"/>
              </a:rPr>
              <a:t>1</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Date Placeholder 3"/>
          <p:cNvSpPr>
            <a:spLocks noGrp="1"/>
          </p:cNvSpPr>
          <p:nvPr>
            <p:ph type="dt" sz="quarter" idx="10"/>
          </p:nvPr>
        </p:nvSpPr>
        <p:spPr>
          <a:noFill/>
        </p:spPr>
        <p:txBody>
          <a:bodyPr/>
          <a:lstStyle/>
          <a:p>
            <a:r>
              <a:rPr lang="en-US" smtClean="0"/>
              <a:t>CISE301_Topic2</a:t>
            </a:r>
            <a:endParaRPr lang="en-US"/>
          </a:p>
        </p:txBody>
      </p:sp>
      <p:sp>
        <p:nvSpPr>
          <p:cNvPr id="84995" name="Footer Placeholder 4"/>
          <p:cNvSpPr>
            <a:spLocks noGrp="1"/>
          </p:cNvSpPr>
          <p:nvPr>
            <p:ph type="ftr" sz="quarter" idx="11"/>
          </p:nvPr>
        </p:nvSpPr>
        <p:spPr>
          <a:noFill/>
        </p:spPr>
        <p:txBody>
          <a:bodyPr/>
          <a:lstStyle/>
          <a:p>
            <a:r>
              <a:rPr lang="en-US" smtClean="0"/>
              <a:t>KFUPM</a:t>
            </a:r>
            <a:endParaRPr lang="en-US"/>
          </a:p>
        </p:txBody>
      </p:sp>
      <p:sp>
        <p:nvSpPr>
          <p:cNvPr id="84996" name="Slide Number Placeholder 5"/>
          <p:cNvSpPr>
            <a:spLocks noGrp="1"/>
          </p:cNvSpPr>
          <p:nvPr>
            <p:ph type="sldNum" sz="quarter" idx="12"/>
          </p:nvPr>
        </p:nvSpPr>
        <p:spPr>
          <a:noFill/>
        </p:spPr>
        <p:txBody>
          <a:bodyPr/>
          <a:lstStyle/>
          <a:p>
            <a:fld id="{43C91C28-8024-4026-BA47-29E8B0ABF144}" type="slidenum">
              <a:rPr lang="ar-SA" smtClean="0"/>
              <a:pPr/>
              <a:t>66</a:t>
            </a:fld>
            <a:endParaRPr lang="en-US" smtClean="0"/>
          </a:p>
        </p:txBody>
      </p:sp>
      <p:sp>
        <p:nvSpPr>
          <p:cNvPr id="84997" name="Rectangle 2"/>
          <p:cNvSpPr>
            <a:spLocks noGrp="1" noChangeArrowheads="1"/>
          </p:cNvSpPr>
          <p:nvPr>
            <p:ph type="title"/>
          </p:nvPr>
        </p:nvSpPr>
        <p:spPr/>
        <p:txBody>
          <a:bodyPr/>
          <a:lstStyle/>
          <a:p>
            <a:pPr eaLnBrk="1" hangingPunct="1"/>
            <a:r>
              <a:rPr lang="en-US" sz="4000" smtClean="0"/>
              <a:t>Problems with Newton’s Method</a:t>
            </a:r>
            <a:br>
              <a:rPr lang="en-US" sz="4000" smtClean="0"/>
            </a:br>
            <a:r>
              <a:rPr lang="en-US" sz="3600" smtClean="0"/>
              <a:t>- Flat Spot -</a:t>
            </a:r>
          </a:p>
        </p:txBody>
      </p:sp>
      <p:sp>
        <p:nvSpPr>
          <p:cNvPr id="84998" name="Text Box 3"/>
          <p:cNvSpPr txBox="1">
            <a:spLocks noChangeArrowheads="1"/>
          </p:cNvSpPr>
          <p:nvPr/>
        </p:nvSpPr>
        <p:spPr bwMode="auto">
          <a:xfrm>
            <a:off x="838200" y="5029200"/>
            <a:ext cx="7696200" cy="1004888"/>
          </a:xfrm>
          <a:prstGeom prst="rect">
            <a:avLst/>
          </a:prstGeom>
          <a:noFill/>
          <a:ln w="9525">
            <a:noFill/>
            <a:miter lim="800000"/>
            <a:headEnd/>
            <a:tailEnd/>
          </a:ln>
        </p:spPr>
        <p:txBody>
          <a:bodyPr>
            <a:spAutoFit/>
          </a:bodyPr>
          <a:lstStyle/>
          <a:p>
            <a:pPr algn="ctr">
              <a:spcBef>
                <a:spcPct val="50000"/>
              </a:spcBef>
            </a:pPr>
            <a:r>
              <a:rPr lang="en-US" sz="2400">
                <a:latin typeface="Arial" charset="0"/>
              </a:rPr>
              <a:t>The value of </a:t>
            </a:r>
            <a:r>
              <a:rPr lang="en-US" sz="2400" b="1" i="1">
                <a:latin typeface="Arial" charset="0"/>
              </a:rPr>
              <a:t>f’(x)</a:t>
            </a:r>
            <a:r>
              <a:rPr lang="en-US" sz="2400">
                <a:latin typeface="Arial" charset="0"/>
              </a:rPr>
              <a:t> is zero, the algorithm fails.</a:t>
            </a:r>
          </a:p>
          <a:p>
            <a:pPr algn="ctr">
              <a:spcBef>
                <a:spcPct val="50000"/>
              </a:spcBef>
            </a:pPr>
            <a:r>
              <a:rPr lang="en-US" sz="2400">
                <a:latin typeface="Arial" charset="0"/>
              </a:rPr>
              <a:t>If </a:t>
            </a:r>
            <a:r>
              <a:rPr lang="en-US" sz="2400" b="1" i="1">
                <a:latin typeface="Arial" charset="0"/>
              </a:rPr>
              <a:t>f ’(x)</a:t>
            </a:r>
            <a:r>
              <a:rPr lang="en-US" sz="2400">
                <a:latin typeface="Arial" charset="0"/>
              </a:rPr>
              <a:t> is very small then </a:t>
            </a:r>
            <a:r>
              <a:rPr lang="en-US" sz="2400" b="1" i="1">
                <a:latin typeface="Arial" charset="0"/>
              </a:rPr>
              <a:t>x</a:t>
            </a:r>
            <a:r>
              <a:rPr lang="en-US" sz="2400" b="1" i="1" baseline="-25000">
                <a:latin typeface="Arial" charset="0"/>
              </a:rPr>
              <a:t>1</a:t>
            </a:r>
            <a:r>
              <a:rPr lang="en-US" sz="2400">
                <a:latin typeface="Arial" charset="0"/>
              </a:rPr>
              <a:t> will be very far from </a:t>
            </a:r>
            <a:r>
              <a:rPr lang="en-US" sz="2400" b="1" i="1">
                <a:latin typeface="Arial" charset="0"/>
              </a:rPr>
              <a:t>x</a:t>
            </a:r>
            <a:r>
              <a:rPr lang="en-US" sz="2400" b="1" i="1" baseline="-25000">
                <a:latin typeface="Arial" charset="0"/>
              </a:rPr>
              <a:t>0</a:t>
            </a:r>
            <a:r>
              <a:rPr lang="en-US" sz="2400">
                <a:latin typeface="Arial" charset="0"/>
              </a:rPr>
              <a:t>.</a:t>
            </a:r>
            <a:r>
              <a:rPr lang="en-US">
                <a:latin typeface="Arial" charset="0"/>
              </a:rPr>
              <a:t>  </a:t>
            </a:r>
          </a:p>
        </p:txBody>
      </p:sp>
      <p:sp>
        <p:nvSpPr>
          <p:cNvPr id="84999" name="Line 4"/>
          <p:cNvSpPr>
            <a:spLocks noChangeShapeType="1"/>
          </p:cNvSpPr>
          <p:nvPr/>
        </p:nvSpPr>
        <p:spPr bwMode="auto">
          <a:xfrm>
            <a:off x="838200" y="3962400"/>
            <a:ext cx="7010400" cy="0"/>
          </a:xfrm>
          <a:prstGeom prst="line">
            <a:avLst/>
          </a:prstGeom>
          <a:noFill/>
          <a:ln w="9525">
            <a:solidFill>
              <a:schemeClr val="tx1"/>
            </a:solidFill>
            <a:round/>
            <a:headEnd/>
            <a:tailEnd type="triangle" w="med" len="med"/>
          </a:ln>
        </p:spPr>
        <p:txBody>
          <a:bodyPr/>
          <a:lstStyle/>
          <a:p>
            <a:endParaRPr lang="en-US"/>
          </a:p>
        </p:txBody>
      </p:sp>
      <p:sp>
        <p:nvSpPr>
          <p:cNvPr id="85000" name="Line 5"/>
          <p:cNvSpPr>
            <a:spLocks noChangeShapeType="1"/>
          </p:cNvSpPr>
          <p:nvPr/>
        </p:nvSpPr>
        <p:spPr bwMode="auto">
          <a:xfrm>
            <a:off x="4343400" y="3962400"/>
            <a:ext cx="0" cy="685800"/>
          </a:xfrm>
          <a:prstGeom prst="line">
            <a:avLst/>
          </a:prstGeom>
          <a:noFill/>
          <a:ln w="19050">
            <a:solidFill>
              <a:srgbClr val="FF0000"/>
            </a:solidFill>
            <a:prstDash val="sysDot"/>
            <a:round/>
            <a:headEnd/>
            <a:tailEnd/>
          </a:ln>
        </p:spPr>
        <p:txBody>
          <a:bodyPr/>
          <a:lstStyle/>
          <a:p>
            <a:endParaRPr lang="en-US"/>
          </a:p>
        </p:txBody>
      </p:sp>
      <p:sp>
        <p:nvSpPr>
          <p:cNvPr id="85001" name="Text Box 6"/>
          <p:cNvSpPr txBox="1">
            <a:spLocks noChangeArrowheads="1"/>
          </p:cNvSpPr>
          <p:nvPr/>
        </p:nvSpPr>
        <p:spPr bwMode="auto">
          <a:xfrm>
            <a:off x="4114800" y="3581400"/>
            <a:ext cx="382588" cy="366713"/>
          </a:xfrm>
          <a:prstGeom prst="rect">
            <a:avLst/>
          </a:prstGeom>
          <a:noFill/>
          <a:ln w="9525">
            <a:noFill/>
            <a:miter lim="800000"/>
            <a:headEnd/>
            <a:tailEnd/>
          </a:ln>
        </p:spPr>
        <p:txBody>
          <a:bodyPr wrap="none">
            <a:spAutoFit/>
          </a:bodyPr>
          <a:lstStyle/>
          <a:p>
            <a:r>
              <a:rPr lang="en-US">
                <a:latin typeface="Arial" charset="0"/>
              </a:rPr>
              <a:t>x</a:t>
            </a:r>
            <a:r>
              <a:rPr lang="en-US" baseline="-25000">
                <a:latin typeface="Arial" charset="0"/>
              </a:rPr>
              <a:t>0</a:t>
            </a:r>
          </a:p>
        </p:txBody>
      </p:sp>
      <p:sp>
        <p:nvSpPr>
          <p:cNvPr id="85002" name="Freeform 7"/>
          <p:cNvSpPr>
            <a:spLocks/>
          </p:cNvSpPr>
          <p:nvPr/>
        </p:nvSpPr>
        <p:spPr bwMode="auto">
          <a:xfrm>
            <a:off x="1143000" y="3581400"/>
            <a:ext cx="5334000" cy="1295400"/>
          </a:xfrm>
          <a:custGeom>
            <a:avLst/>
            <a:gdLst>
              <a:gd name="T0" fmla="*/ 0 w 3360"/>
              <a:gd name="T1" fmla="*/ 2147483647 h 816"/>
              <a:gd name="T2" fmla="*/ 2147483647 w 3360"/>
              <a:gd name="T3" fmla="*/ 2147483647 h 816"/>
              <a:gd name="T4" fmla="*/ 2147483647 w 3360"/>
              <a:gd name="T5" fmla="*/ 2147483647 h 816"/>
              <a:gd name="T6" fmla="*/ 2147483647 w 3360"/>
              <a:gd name="T7" fmla="*/ 2147483647 h 816"/>
              <a:gd name="T8" fmla="*/ 2147483647 w 3360"/>
              <a:gd name="T9" fmla="*/ 2147483647 h 816"/>
              <a:gd name="T10" fmla="*/ 2147483647 w 3360"/>
              <a:gd name="T11" fmla="*/ 0 h 816"/>
              <a:gd name="T12" fmla="*/ 0 60000 65536"/>
              <a:gd name="T13" fmla="*/ 0 60000 65536"/>
              <a:gd name="T14" fmla="*/ 0 60000 65536"/>
              <a:gd name="T15" fmla="*/ 0 60000 65536"/>
              <a:gd name="T16" fmla="*/ 0 60000 65536"/>
              <a:gd name="T17" fmla="*/ 0 60000 65536"/>
              <a:gd name="T18" fmla="*/ 0 w 3360"/>
              <a:gd name="T19" fmla="*/ 0 h 816"/>
              <a:gd name="T20" fmla="*/ 3360 w 3360"/>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3360" h="816">
                <a:moveTo>
                  <a:pt x="0" y="816"/>
                </a:moveTo>
                <a:cubicBezTo>
                  <a:pt x="88" y="636"/>
                  <a:pt x="176" y="456"/>
                  <a:pt x="336" y="336"/>
                </a:cubicBezTo>
                <a:cubicBezTo>
                  <a:pt x="496" y="216"/>
                  <a:pt x="704" y="48"/>
                  <a:pt x="960" y="96"/>
                </a:cubicBezTo>
                <a:cubicBezTo>
                  <a:pt x="1216" y="144"/>
                  <a:pt x="1600" y="560"/>
                  <a:pt x="1872" y="624"/>
                </a:cubicBezTo>
                <a:cubicBezTo>
                  <a:pt x="2144" y="688"/>
                  <a:pt x="2344" y="584"/>
                  <a:pt x="2592" y="480"/>
                </a:cubicBezTo>
                <a:cubicBezTo>
                  <a:pt x="2840" y="376"/>
                  <a:pt x="3100" y="188"/>
                  <a:pt x="3360" y="0"/>
                </a:cubicBezTo>
              </a:path>
            </a:pathLst>
          </a:cu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Date Placeholder 3"/>
          <p:cNvSpPr>
            <a:spLocks noGrp="1"/>
          </p:cNvSpPr>
          <p:nvPr>
            <p:ph type="dt" sz="quarter" idx="10"/>
          </p:nvPr>
        </p:nvSpPr>
        <p:spPr>
          <a:noFill/>
        </p:spPr>
        <p:txBody>
          <a:bodyPr/>
          <a:lstStyle/>
          <a:p>
            <a:r>
              <a:rPr lang="en-US" smtClean="0"/>
              <a:t>CISE301_Topic2</a:t>
            </a:r>
            <a:endParaRPr lang="en-US"/>
          </a:p>
        </p:txBody>
      </p:sp>
      <p:sp>
        <p:nvSpPr>
          <p:cNvPr id="86019" name="Footer Placeholder 4"/>
          <p:cNvSpPr>
            <a:spLocks noGrp="1"/>
          </p:cNvSpPr>
          <p:nvPr>
            <p:ph type="ftr" sz="quarter" idx="11"/>
          </p:nvPr>
        </p:nvSpPr>
        <p:spPr>
          <a:noFill/>
        </p:spPr>
        <p:txBody>
          <a:bodyPr/>
          <a:lstStyle/>
          <a:p>
            <a:r>
              <a:rPr lang="en-US" smtClean="0"/>
              <a:t>KFUPM</a:t>
            </a:r>
            <a:endParaRPr lang="en-US"/>
          </a:p>
        </p:txBody>
      </p:sp>
      <p:sp>
        <p:nvSpPr>
          <p:cNvPr id="86020" name="Slide Number Placeholder 5"/>
          <p:cNvSpPr>
            <a:spLocks noGrp="1"/>
          </p:cNvSpPr>
          <p:nvPr>
            <p:ph type="sldNum" sz="quarter" idx="12"/>
          </p:nvPr>
        </p:nvSpPr>
        <p:spPr>
          <a:noFill/>
        </p:spPr>
        <p:txBody>
          <a:bodyPr/>
          <a:lstStyle/>
          <a:p>
            <a:fld id="{BA200AAD-AA6E-482D-9B0C-C1FE6AB6CEA7}" type="slidenum">
              <a:rPr lang="ar-SA" smtClean="0"/>
              <a:pPr/>
              <a:t>67</a:t>
            </a:fld>
            <a:endParaRPr lang="en-US" smtClean="0"/>
          </a:p>
        </p:txBody>
      </p:sp>
      <p:sp>
        <p:nvSpPr>
          <p:cNvPr id="86021" name="Rectangle 2"/>
          <p:cNvSpPr>
            <a:spLocks noGrp="1" noChangeArrowheads="1"/>
          </p:cNvSpPr>
          <p:nvPr>
            <p:ph type="title"/>
          </p:nvPr>
        </p:nvSpPr>
        <p:spPr/>
        <p:txBody>
          <a:bodyPr/>
          <a:lstStyle/>
          <a:p>
            <a:pPr eaLnBrk="1" hangingPunct="1"/>
            <a:r>
              <a:rPr lang="en-US" sz="4000" smtClean="0"/>
              <a:t>Problems with Newton’s Method</a:t>
            </a:r>
            <a:br>
              <a:rPr lang="en-US" sz="4000" smtClean="0"/>
            </a:br>
            <a:r>
              <a:rPr lang="en-US" sz="3600" smtClean="0"/>
              <a:t>- Cycle -</a:t>
            </a:r>
          </a:p>
        </p:txBody>
      </p:sp>
      <p:sp>
        <p:nvSpPr>
          <p:cNvPr id="86022" name="Text Box 3"/>
          <p:cNvSpPr txBox="1">
            <a:spLocks noChangeArrowheads="1"/>
          </p:cNvSpPr>
          <p:nvPr/>
        </p:nvSpPr>
        <p:spPr bwMode="auto">
          <a:xfrm>
            <a:off x="838200" y="5334000"/>
            <a:ext cx="7696200" cy="457200"/>
          </a:xfrm>
          <a:prstGeom prst="rect">
            <a:avLst/>
          </a:prstGeom>
          <a:noFill/>
          <a:ln w="9525">
            <a:noFill/>
            <a:miter lim="800000"/>
            <a:headEnd/>
            <a:tailEnd/>
          </a:ln>
        </p:spPr>
        <p:txBody>
          <a:bodyPr>
            <a:spAutoFit/>
          </a:bodyPr>
          <a:lstStyle/>
          <a:p>
            <a:pPr algn="ctr">
              <a:spcBef>
                <a:spcPct val="50000"/>
              </a:spcBef>
            </a:pPr>
            <a:r>
              <a:rPr lang="en-US" sz="2400">
                <a:latin typeface="Arial" charset="0"/>
              </a:rPr>
              <a:t>The algorithm cycles between two values x</a:t>
            </a:r>
            <a:r>
              <a:rPr lang="en-US" sz="2400" baseline="-25000">
                <a:latin typeface="Arial" charset="0"/>
              </a:rPr>
              <a:t>0</a:t>
            </a:r>
            <a:r>
              <a:rPr lang="en-US">
                <a:latin typeface="Arial" charset="0"/>
              </a:rPr>
              <a:t> and </a:t>
            </a:r>
            <a:r>
              <a:rPr lang="en-US" sz="2400">
                <a:latin typeface="Arial" charset="0"/>
              </a:rPr>
              <a:t>x</a:t>
            </a:r>
            <a:r>
              <a:rPr lang="en-US" sz="2400" baseline="-25000">
                <a:latin typeface="Arial" charset="0"/>
              </a:rPr>
              <a:t>1</a:t>
            </a:r>
          </a:p>
        </p:txBody>
      </p:sp>
      <p:sp>
        <p:nvSpPr>
          <p:cNvPr id="86023" name="Line 4"/>
          <p:cNvSpPr>
            <a:spLocks noChangeShapeType="1"/>
          </p:cNvSpPr>
          <p:nvPr/>
        </p:nvSpPr>
        <p:spPr bwMode="auto">
          <a:xfrm>
            <a:off x="838200" y="3962400"/>
            <a:ext cx="7010400" cy="0"/>
          </a:xfrm>
          <a:prstGeom prst="line">
            <a:avLst/>
          </a:prstGeom>
          <a:noFill/>
          <a:ln w="9525">
            <a:solidFill>
              <a:schemeClr val="tx1"/>
            </a:solidFill>
            <a:round/>
            <a:headEnd/>
            <a:tailEnd type="triangle" w="med" len="med"/>
          </a:ln>
        </p:spPr>
        <p:txBody>
          <a:bodyPr/>
          <a:lstStyle/>
          <a:p>
            <a:endParaRPr lang="en-US"/>
          </a:p>
        </p:txBody>
      </p:sp>
      <p:sp>
        <p:nvSpPr>
          <p:cNvPr id="86024" name="Line 5"/>
          <p:cNvSpPr>
            <a:spLocks noChangeShapeType="1"/>
          </p:cNvSpPr>
          <p:nvPr/>
        </p:nvSpPr>
        <p:spPr bwMode="auto">
          <a:xfrm>
            <a:off x="5105400" y="3200400"/>
            <a:ext cx="0" cy="762000"/>
          </a:xfrm>
          <a:prstGeom prst="line">
            <a:avLst/>
          </a:prstGeom>
          <a:noFill/>
          <a:ln w="38100">
            <a:solidFill>
              <a:srgbClr val="FF0000"/>
            </a:solidFill>
            <a:prstDash val="dash"/>
            <a:round/>
            <a:headEnd/>
            <a:tailEnd/>
          </a:ln>
        </p:spPr>
        <p:txBody>
          <a:bodyPr/>
          <a:lstStyle/>
          <a:p>
            <a:endParaRPr lang="en-US"/>
          </a:p>
        </p:txBody>
      </p:sp>
      <p:sp>
        <p:nvSpPr>
          <p:cNvPr id="86025" name="Freeform 6"/>
          <p:cNvSpPr>
            <a:spLocks/>
          </p:cNvSpPr>
          <p:nvPr/>
        </p:nvSpPr>
        <p:spPr bwMode="auto">
          <a:xfrm rot="-603537">
            <a:off x="2438400" y="3276600"/>
            <a:ext cx="3276600" cy="1651000"/>
          </a:xfrm>
          <a:custGeom>
            <a:avLst/>
            <a:gdLst>
              <a:gd name="T0" fmla="*/ 0 w 2064"/>
              <a:gd name="T1" fmla="*/ 2147483647 h 1040"/>
              <a:gd name="T2" fmla="*/ 2147483647 w 2064"/>
              <a:gd name="T3" fmla="*/ 2147483647 h 1040"/>
              <a:gd name="T4" fmla="*/ 2147483647 w 2064"/>
              <a:gd name="T5" fmla="*/ 2147483647 h 1040"/>
              <a:gd name="T6" fmla="*/ 2147483647 w 2064"/>
              <a:gd name="T7" fmla="*/ 2147483647 h 1040"/>
              <a:gd name="T8" fmla="*/ 0 60000 65536"/>
              <a:gd name="T9" fmla="*/ 0 60000 65536"/>
              <a:gd name="T10" fmla="*/ 0 60000 65536"/>
              <a:gd name="T11" fmla="*/ 0 60000 65536"/>
              <a:gd name="T12" fmla="*/ 0 w 2064"/>
              <a:gd name="T13" fmla="*/ 0 h 1040"/>
              <a:gd name="T14" fmla="*/ 2064 w 2064"/>
              <a:gd name="T15" fmla="*/ 1040 h 1040"/>
            </a:gdLst>
            <a:ahLst/>
            <a:cxnLst>
              <a:cxn ang="T8">
                <a:pos x="T0" y="T1"/>
              </a:cxn>
              <a:cxn ang="T9">
                <a:pos x="T2" y="T3"/>
              </a:cxn>
              <a:cxn ang="T10">
                <a:pos x="T4" y="T5"/>
              </a:cxn>
              <a:cxn ang="T11">
                <a:pos x="T6" y="T7"/>
              </a:cxn>
            </a:cxnLst>
            <a:rect l="T12" t="T13" r="T14" b="T15"/>
            <a:pathLst>
              <a:path w="2064" h="1040">
                <a:moveTo>
                  <a:pt x="0" y="912"/>
                </a:moveTo>
                <a:cubicBezTo>
                  <a:pt x="68" y="976"/>
                  <a:pt x="136" y="1040"/>
                  <a:pt x="384" y="912"/>
                </a:cubicBezTo>
                <a:cubicBezTo>
                  <a:pt x="632" y="784"/>
                  <a:pt x="1208" y="288"/>
                  <a:pt x="1488" y="144"/>
                </a:cubicBezTo>
                <a:cubicBezTo>
                  <a:pt x="1768" y="0"/>
                  <a:pt x="1968" y="64"/>
                  <a:pt x="2064" y="48"/>
                </a:cubicBezTo>
              </a:path>
            </a:pathLst>
          </a:custGeom>
          <a:noFill/>
          <a:ln w="57150">
            <a:solidFill>
              <a:srgbClr val="993366"/>
            </a:solidFill>
            <a:round/>
            <a:headEnd/>
            <a:tailEnd/>
          </a:ln>
        </p:spPr>
        <p:txBody>
          <a:bodyPr/>
          <a:lstStyle/>
          <a:p>
            <a:endParaRPr lang="en-US"/>
          </a:p>
        </p:txBody>
      </p:sp>
      <p:sp>
        <p:nvSpPr>
          <p:cNvPr id="86026" name="Line 7"/>
          <p:cNvSpPr>
            <a:spLocks noChangeShapeType="1"/>
          </p:cNvSpPr>
          <p:nvPr/>
        </p:nvSpPr>
        <p:spPr bwMode="auto">
          <a:xfrm flipH="1">
            <a:off x="3200400" y="3124200"/>
            <a:ext cx="1905000" cy="838200"/>
          </a:xfrm>
          <a:prstGeom prst="line">
            <a:avLst/>
          </a:prstGeom>
          <a:noFill/>
          <a:ln w="38100">
            <a:solidFill>
              <a:srgbClr val="0E0C93"/>
            </a:solidFill>
            <a:prstDash val="dashDot"/>
            <a:round/>
            <a:headEnd/>
            <a:tailEnd/>
          </a:ln>
        </p:spPr>
        <p:txBody>
          <a:bodyPr/>
          <a:lstStyle/>
          <a:p>
            <a:endParaRPr lang="en-US"/>
          </a:p>
        </p:txBody>
      </p:sp>
      <p:sp>
        <p:nvSpPr>
          <p:cNvPr id="86027" name="Line 8"/>
          <p:cNvSpPr>
            <a:spLocks noChangeShapeType="1"/>
          </p:cNvSpPr>
          <p:nvPr/>
        </p:nvSpPr>
        <p:spPr bwMode="auto">
          <a:xfrm>
            <a:off x="3200400" y="3962400"/>
            <a:ext cx="0" cy="838200"/>
          </a:xfrm>
          <a:prstGeom prst="line">
            <a:avLst/>
          </a:prstGeom>
          <a:noFill/>
          <a:ln w="38100">
            <a:solidFill>
              <a:srgbClr val="FF0000"/>
            </a:solidFill>
            <a:prstDash val="dash"/>
            <a:round/>
            <a:headEnd/>
            <a:tailEnd/>
          </a:ln>
        </p:spPr>
        <p:txBody>
          <a:bodyPr/>
          <a:lstStyle/>
          <a:p>
            <a:endParaRPr lang="en-US"/>
          </a:p>
        </p:txBody>
      </p:sp>
      <p:sp>
        <p:nvSpPr>
          <p:cNvPr id="86028" name="Line 9"/>
          <p:cNvSpPr>
            <a:spLocks noChangeShapeType="1"/>
          </p:cNvSpPr>
          <p:nvPr/>
        </p:nvSpPr>
        <p:spPr bwMode="auto">
          <a:xfrm flipV="1">
            <a:off x="3200400" y="3962400"/>
            <a:ext cx="1905000" cy="914400"/>
          </a:xfrm>
          <a:prstGeom prst="line">
            <a:avLst/>
          </a:prstGeom>
          <a:noFill/>
          <a:ln w="38100">
            <a:solidFill>
              <a:srgbClr val="0E0C93"/>
            </a:solidFill>
            <a:prstDash val="dashDot"/>
            <a:round/>
            <a:headEnd/>
            <a:tailEnd/>
          </a:ln>
        </p:spPr>
        <p:txBody>
          <a:bodyPr/>
          <a:lstStyle/>
          <a:p>
            <a:endParaRPr lang="en-US"/>
          </a:p>
        </p:txBody>
      </p:sp>
      <p:sp>
        <p:nvSpPr>
          <p:cNvPr id="86029" name="Text Box 10"/>
          <p:cNvSpPr txBox="1">
            <a:spLocks noChangeArrowheads="1"/>
          </p:cNvSpPr>
          <p:nvPr/>
        </p:nvSpPr>
        <p:spPr bwMode="auto">
          <a:xfrm>
            <a:off x="5105400" y="4038600"/>
            <a:ext cx="1219200" cy="366713"/>
          </a:xfrm>
          <a:prstGeom prst="rect">
            <a:avLst/>
          </a:prstGeom>
          <a:noFill/>
          <a:ln w="9525">
            <a:noFill/>
            <a:miter lim="800000"/>
            <a:headEnd/>
            <a:tailEnd/>
          </a:ln>
        </p:spPr>
        <p:txBody>
          <a:bodyPr>
            <a:spAutoFit/>
          </a:bodyPr>
          <a:lstStyle/>
          <a:p>
            <a:pPr>
              <a:spcBef>
                <a:spcPct val="50000"/>
              </a:spcBef>
            </a:pPr>
            <a:r>
              <a:rPr lang="en-US">
                <a:latin typeface="Arial" charset="0"/>
              </a:rPr>
              <a:t>x</a:t>
            </a:r>
            <a:r>
              <a:rPr lang="en-US" baseline="-25000">
                <a:latin typeface="Arial" charset="0"/>
              </a:rPr>
              <a:t>0</a:t>
            </a:r>
            <a:r>
              <a:rPr lang="en-US">
                <a:latin typeface="Arial" charset="0"/>
              </a:rPr>
              <a:t>=x</a:t>
            </a:r>
            <a:r>
              <a:rPr lang="en-US" baseline="-25000">
                <a:latin typeface="Arial" charset="0"/>
              </a:rPr>
              <a:t>2</a:t>
            </a:r>
            <a:r>
              <a:rPr lang="en-US">
                <a:latin typeface="Arial" charset="0"/>
              </a:rPr>
              <a:t>=x</a:t>
            </a:r>
            <a:r>
              <a:rPr lang="en-US" baseline="-25000">
                <a:latin typeface="Arial" charset="0"/>
              </a:rPr>
              <a:t>4</a:t>
            </a:r>
          </a:p>
        </p:txBody>
      </p:sp>
      <p:sp>
        <p:nvSpPr>
          <p:cNvPr id="86030" name="Text Box 11"/>
          <p:cNvSpPr txBox="1">
            <a:spLocks noChangeArrowheads="1"/>
          </p:cNvSpPr>
          <p:nvPr/>
        </p:nvSpPr>
        <p:spPr bwMode="auto">
          <a:xfrm>
            <a:off x="2133600" y="3505200"/>
            <a:ext cx="1219200" cy="366713"/>
          </a:xfrm>
          <a:prstGeom prst="rect">
            <a:avLst/>
          </a:prstGeom>
          <a:noFill/>
          <a:ln w="9525">
            <a:noFill/>
            <a:miter lim="800000"/>
            <a:headEnd/>
            <a:tailEnd/>
          </a:ln>
        </p:spPr>
        <p:txBody>
          <a:bodyPr>
            <a:spAutoFit/>
          </a:bodyPr>
          <a:lstStyle/>
          <a:p>
            <a:pPr>
              <a:spcBef>
                <a:spcPct val="50000"/>
              </a:spcBef>
            </a:pPr>
            <a:r>
              <a:rPr lang="en-US">
                <a:latin typeface="Arial" charset="0"/>
              </a:rPr>
              <a:t>x</a:t>
            </a:r>
            <a:r>
              <a:rPr lang="en-US" baseline="-25000">
                <a:latin typeface="Arial" charset="0"/>
              </a:rPr>
              <a:t>1</a:t>
            </a:r>
            <a:r>
              <a:rPr lang="en-US">
                <a:latin typeface="Arial" charset="0"/>
              </a:rPr>
              <a:t>=x</a:t>
            </a:r>
            <a:r>
              <a:rPr lang="en-US" baseline="-25000">
                <a:latin typeface="Arial" charset="0"/>
              </a:rPr>
              <a:t>3</a:t>
            </a:r>
            <a:r>
              <a:rPr lang="en-US">
                <a:latin typeface="Arial" charset="0"/>
              </a:rPr>
              <a:t>=x</a:t>
            </a:r>
            <a:r>
              <a:rPr lang="en-US" baseline="-25000">
                <a:latin typeface="Arial" charset="0"/>
              </a:rPr>
              <a:t>5</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Date Placeholder 3"/>
          <p:cNvSpPr>
            <a:spLocks noGrp="1"/>
          </p:cNvSpPr>
          <p:nvPr>
            <p:ph type="dt" sz="quarter" idx="10"/>
          </p:nvPr>
        </p:nvSpPr>
        <p:spPr>
          <a:noFill/>
        </p:spPr>
        <p:txBody>
          <a:bodyPr/>
          <a:lstStyle/>
          <a:p>
            <a:r>
              <a:rPr lang="en-US" smtClean="0"/>
              <a:t>CISE301_Topic2</a:t>
            </a:r>
            <a:endParaRPr lang="en-US"/>
          </a:p>
        </p:txBody>
      </p:sp>
      <p:sp>
        <p:nvSpPr>
          <p:cNvPr id="25604" name="Footer Placeholder 4"/>
          <p:cNvSpPr>
            <a:spLocks noGrp="1"/>
          </p:cNvSpPr>
          <p:nvPr>
            <p:ph type="ftr" sz="quarter" idx="11"/>
          </p:nvPr>
        </p:nvSpPr>
        <p:spPr>
          <a:noFill/>
        </p:spPr>
        <p:txBody>
          <a:bodyPr/>
          <a:lstStyle/>
          <a:p>
            <a:r>
              <a:rPr lang="en-US" smtClean="0"/>
              <a:t>KFUPM</a:t>
            </a:r>
            <a:endParaRPr lang="en-US"/>
          </a:p>
        </p:txBody>
      </p:sp>
      <p:sp>
        <p:nvSpPr>
          <p:cNvPr id="25605" name="Slide Number Placeholder 5"/>
          <p:cNvSpPr>
            <a:spLocks noGrp="1"/>
          </p:cNvSpPr>
          <p:nvPr>
            <p:ph type="sldNum" sz="quarter" idx="12"/>
          </p:nvPr>
        </p:nvSpPr>
        <p:spPr>
          <a:noFill/>
        </p:spPr>
        <p:txBody>
          <a:bodyPr/>
          <a:lstStyle/>
          <a:p>
            <a:fld id="{6A226473-9060-4665-AED7-658DD6A79FC0}" type="slidenum">
              <a:rPr lang="ar-SA" smtClean="0"/>
              <a:pPr/>
              <a:t>68</a:t>
            </a:fld>
            <a:endParaRPr lang="en-US" smtClean="0"/>
          </a:p>
        </p:txBody>
      </p:sp>
      <p:sp>
        <p:nvSpPr>
          <p:cNvPr id="25606" name="Rectangle 2"/>
          <p:cNvSpPr>
            <a:spLocks noGrp="1" noChangeArrowheads="1"/>
          </p:cNvSpPr>
          <p:nvPr>
            <p:ph type="title"/>
          </p:nvPr>
        </p:nvSpPr>
        <p:spPr/>
        <p:txBody>
          <a:bodyPr/>
          <a:lstStyle/>
          <a:p>
            <a:pPr eaLnBrk="1" hangingPunct="1"/>
            <a:r>
              <a:rPr lang="en-US" smtClean="0"/>
              <a:t>Newton’s Method for Systems of Non Linear Equations</a:t>
            </a:r>
            <a:endParaRPr lang="en-US" sz="3700" smtClean="0"/>
          </a:p>
        </p:txBody>
      </p:sp>
      <p:graphicFrame>
        <p:nvGraphicFramePr>
          <p:cNvPr id="25602" name="Object 3"/>
          <p:cNvGraphicFramePr>
            <a:graphicFrameLocks noChangeAspect="1"/>
          </p:cNvGraphicFramePr>
          <p:nvPr/>
        </p:nvGraphicFramePr>
        <p:xfrm>
          <a:off x="762000" y="1600200"/>
          <a:ext cx="6400800" cy="4438650"/>
        </p:xfrm>
        <a:graphic>
          <a:graphicData uri="http://schemas.openxmlformats.org/presentationml/2006/ole">
            <mc:AlternateContent xmlns:mc="http://schemas.openxmlformats.org/markup-compatibility/2006">
              <mc:Choice xmlns:v="urn:schemas-microsoft-com:vml" Requires="v">
                <p:oleObj spid="_x0000_s25611" name="Equation" r:id="rId4" imgW="3085920" imgH="2171520" progId="Equation.3">
                  <p:embed/>
                </p:oleObj>
              </mc:Choice>
              <mc:Fallback>
                <p:oleObj name="Equation" r:id="rId4" imgW="3085920" imgH="217152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600200"/>
                        <a:ext cx="6400800" cy="443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7" name="Rectangle 4"/>
          <p:cNvSpPr>
            <a:spLocks noGrp="1" noChangeArrowheads="1"/>
          </p:cNvSpPr>
          <p:nvPr>
            <p:ph type="body" sz="half" idx="1"/>
          </p:nvPr>
        </p:nvSpPr>
        <p:spPr>
          <a:xfrm>
            <a:off x="457200" y="1981200"/>
            <a:ext cx="8229600" cy="4191000"/>
          </a:xfrm>
          <a:noFill/>
          <a:ln w="38100" cmpd="dbl">
            <a:solidFill>
              <a:srgbClr val="0000FF"/>
            </a:solidFill>
          </a:ln>
        </p:spPr>
        <p:txBody>
          <a:bodyPr/>
          <a:lstStyle/>
          <a:p>
            <a:pPr eaLnBrk="1" hangingPunct="1">
              <a:buFont typeface="Wingdings" pitchFamily="2" charset="2"/>
              <a:buNone/>
            </a:pPr>
            <a:r>
              <a:rPr lang="en-US" sz="2400" smtClean="0"/>
              <a:t>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8" name="Date Placeholder 5"/>
          <p:cNvSpPr>
            <a:spLocks noGrp="1"/>
          </p:cNvSpPr>
          <p:nvPr>
            <p:ph type="dt" sz="quarter" idx="10"/>
          </p:nvPr>
        </p:nvSpPr>
        <p:spPr>
          <a:noFill/>
        </p:spPr>
        <p:txBody>
          <a:bodyPr/>
          <a:lstStyle/>
          <a:p>
            <a:r>
              <a:rPr lang="en-US" smtClean="0"/>
              <a:t>CISE301_Topic2</a:t>
            </a:r>
            <a:endParaRPr lang="en-US"/>
          </a:p>
        </p:txBody>
      </p:sp>
      <p:sp>
        <p:nvSpPr>
          <p:cNvPr id="26629" name="Footer Placeholder 6"/>
          <p:cNvSpPr>
            <a:spLocks noGrp="1"/>
          </p:cNvSpPr>
          <p:nvPr>
            <p:ph type="ftr" sz="quarter" idx="11"/>
          </p:nvPr>
        </p:nvSpPr>
        <p:spPr>
          <a:noFill/>
        </p:spPr>
        <p:txBody>
          <a:bodyPr/>
          <a:lstStyle/>
          <a:p>
            <a:r>
              <a:rPr lang="en-US" smtClean="0"/>
              <a:t>KFUPM</a:t>
            </a:r>
            <a:endParaRPr lang="en-US"/>
          </a:p>
        </p:txBody>
      </p:sp>
      <p:sp>
        <p:nvSpPr>
          <p:cNvPr id="26630" name="Slide Number Placeholder 7"/>
          <p:cNvSpPr>
            <a:spLocks noGrp="1"/>
          </p:cNvSpPr>
          <p:nvPr>
            <p:ph type="sldNum" sz="quarter" idx="12"/>
          </p:nvPr>
        </p:nvSpPr>
        <p:spPr>
          <a:noFill/>
        </p:spPr>
        <p:txBody>
          <a:bodyPr/>
          <a:lstStyle/>
          <a:p>
            <a:fld id="{1A6098C9-C2DE-418F-B7FC-FBDACD6DAECC}" type="slidenum">
              <a:rPr lang="ar-SA" smtClean="0"/>
              <a:pPr/>
              <a:t>69</a:t>
            </a:fld>
            <a:endParaRPr lang="en-US" smtClean="0"/>
          </a:p>
        </p:txBody>
      </p:sp>
      <p:sp>
        <p:nvSpPr>
          <p:cNvPr id="26631" name="Rectangle 2"/>
          <p:cNvSpPr>
            <a:spLocks noGrp="1" noChangeArrowheads="1"/>
          </p:cNvSpPr>
          <p:nvPr>
            <p:ph type="title"/>
          </p:nvPr>
        </p:nvSpPr>
        <p:spPr/>
        <p:txBody>
          <a:bodyPr/>
          <a:lstStyle/>
          <a:p>
            <a:pPr eaLnBrk="1" hangingPunct="1"/>
            <a:r>
              <a:rPr lang="en-US" smtClean="0"/>
              <a:t>Example</a:t>
            </a:r>
          </a:p>
        </p:txBody>
      </p:sp>
      <p:sp>
        <p:nvSpPr>
          <p:cNvPr id="26632" name="Rectangle 3"/>
          <p:cNvSpPr>
            <a:spLocks noGrp="1" noChangeArrowheads="1"/>
          </p:cNvSpPr>
          <p:nvPr>
            <p:ph type="body" sz="half" idx="1"/>
          </p:nvPr>
        </p:nvSpPr>
        <p:spPr>
          <a:xfrm>
            <a:off x="457200" y="1600200"/>
            <a:ext cx="8229600" cy="4181475"/>
          </a:xfrm>
          <a:noFill/>
          <a:ln w="38100" cmpd="dbl">
            <a:solidFill>
              <a:srgbClr val="0000FF"/>
            </a:solidFill>
          </a:ln>
        </p:spPr>
        <p:txBody>
          <a:bodyPr/>
          <a:lstStyle/>
          <a:p>
            <a:pPr eaLnBrk="1" hangingPunct="1"/>
            <a:r>
              <a:rPr lang="en-US" sz="2400" smtClean="0"/>
              <a:t>Solve the following system of equations:</a:t>
            </a:r>
          </a:p>
        </p:txBody>
      </p:sp>
      <p:graphicFrame>
        <p:nvGraphicFramePr>
          <p:cNvPr id="26626" name="Object 4"/>
          <p:cNvGraphicFramePr>
            <a:graphicFrameLocks noGrp="1" noChangeAspect="1"/>
          </p:cNvGraphicFramePr>
          <p:nvPr>
            <p:ph sz="quarter" idx="2"/>
          </p:nvPr>
        </p:nvGraphicFramePr>
        <p:xfrm>
          <a:off x="1220788" y="2260600"/>
          <a:ext cx="3043237" cy="1471613"/>
        </p:xfrm>
        <a:graphic>
          <a:graphicData uri="http://schemas.openxmlformats.org/presentationml/2006/ole">
            <mc:AlternateContent xmlns:mc="http://schemas.openxmlformats.org/markup-compatibility/2006">
              <mc:Choice xmlns:v="urn:schemas-microsoft-com:vml" Requires="v">
                <p:oleObj spid="_x0000_s26644" name="Equation" r:id="rId4" imgW="1549080" imgH="749160" progId="Equation.3">
                  <p:embed/>
                </p:oleObj>
              </mc:Choice>
              <mc:Fallback>
                <p:oleObj name="Equation" r:id="rId4" imgW="1549080" imgH="7491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0788" y="2260600"/>
                        <a:ext cx="3043237" cy="1471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01" name="Object 5"/>
          <p:cNvGraphicFramePr>
            <a:graphicFrameLocks noGrp="1" noChangeAspect="1"/>
          </p:cNvGraphicFramePr>
          <p:nvPr>
            <p:ph sz="quarter" idx="3"/>
          </p:nvPr>
        </p:nvGraphicFramePr>
        <p:xfrm>
          <a:off x="762000" y="4140200"/>
          <a:ext cx="7677150" cy="1089025"/>
        </p:xfrm>
        <a:graphic>
          <a:graphicData uri="http://schemas.openxmlformats.org/presentationml/2006/ole">
            <mc:AlternateContent xmlns:mc="http://schemas.openxmlformats.org/markup-compatibility/2006">
              <mc:Choice xmlns:v="urn:schemas-microsoft-com:vml" Requires="v">
                <p:oleObj spid="_x0000_s26645" name="Equation" r:id="rId6" imgW="3581280" imgH="507960" progId="Equation.3">
                  <p:embed/>
                </p:oleObj>
              </mc:Choice>
              <mc:Fallback>
                <p:oleObj name="Equation" r:id="rId6" imgW="3581280" imgH="50796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4140200"/>
                        <a:ext cx="7677150" cy="1089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9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Date Placeholder 4"/>
          <p:cNvSpPr>
            <a:spLocks noGrp="1"/>
          </p:cNvSpPr>
          <p:nvPr>
            <p:ph type="dt" sz="quarter" idx="10"/>
          </p:nvPr>
        </p:nvSpPr>
        <p:spPr>
          <a:noFill/>
        </p:spPr>
        <p:txBody>
          <a:bodyPr/>
          <a:lstStyle/>
          <a:p>
            <a:r>
              <a:rPr lang="en-US" smtClean="0"/>
              <a:t>CISE301_Topic2</a:t>
            </a:r>
            <a:endParaRPr lang="en-US"/>
          </a:p>
        </p:txBody>
      </p:sp>
      <p:sp>
        <p:nvSpPr>
          <p:cNvPr id="3077" name="Footer Placeholder 5"/>
          <p:cNvSpPr>
            <a:spLocks noGrp="1"/>
          </p:cNvSpPr>
          <p:nvPr>
            <p:ph type="ftr" sz="quarter" idx="11"/>
          </p:nvPr>
        </p:nvSpPr>
        <p:spPr>
          <a:noFill/>
        </p:spPr>
        <p:txBody>
          <a:bodyPr/>
          <a:lstStyle/>
          <a:p>
            <a:r>
              <a:rPr lang="en-US" smtClean="0"/>
              <a:t>KFUPM</a:t>
            </a:r>
            <a:endParaRPr lang="en-US"/>
          </a:p>
        </p:txBody>
      </p:sp>
      <p:sp>
        <p:nvSpPr>
          <p:cNvPr id="3078" name="Slide Number Placeholder 6"/>
          <p:cNvSpPr>
            <a:spLocks noGrp="1"/>
          </p:cNvSpPr>
          <p:nvPr>
            <p:ph type="sldNum" sz="quarter" idx="12"/>
          </p:nvPr>
        </p:nvSpPr>
        <p:spPr>
          <a:noFill/>
        </p:spPr>
        <p:txBody>
          <a:bodyPr/>
          <a:lstStyle/>
          <a:p>
            <a:fld id="{6A177792-7CA3-4544-8558-C1D07AE2F32A}" type="slidenum">
              <a:rPr lang="ar-SA" smtClean="0"/>
              <a:pPr/>
              <a:t>7</a:t>
            </a:fld>
            <a:endParaRPr lang="en-US" smtClean="0"/>
          </a:p>
        </p:txBody>
      </p:sp>
      <p:sp>
        <p:nvSpPr>
          <p:cNvPr id="3079" name="Rectangle 2"/>
          <p:cNvSpPr>
            <a:spLocks noGrp="1" noChangeArrowheads="1"/>
          </p:cNvSpPr>
          <p:nvPr>
            <p:ph type="title"/>
          </p:nvPr>
        </p:nvSpPr>
        <p:spPr/>
        <p:txBody>
          <a:bodyPr/>
          <a:lstStyle/>
          <a:p>
            <a:pPr eaLnBrk="1" hangingPunct="1"/>
            <a:r>
              <a:rPr lang="en-US" smtClean="0"/>
              <a:t>Simple Zeros</a:t>
            </a:r>
          </a:p>
        </p:txBody>
      </p:sp>
      <p:graphicFrame>
        <p:nvGraphicFramePr>
          <p:cNvPr id="3074" name="Object 3"/>
          <p:cNvGraphicFramePr>
            <a:graphicFrameLocks noGrp="1" noChangeAspect="1"/>
          </p:cNvGraphicFramePr>
          <p:nvPr>
            <p:ph sz="half" idx="1"/>
          </p:nvPr>
        </p:nvGraphicFramePr>
        <p:xfrm>
          <a:off x="6172200" y="1981200"/>
          <a:ext cx="2438400" cy="423863"/>
        </p:xfrm>
        <a:graphic>
          <a:graphicData uri="http://schemas.openxmlformats.org/presentationml/2006/ole">
            <mc:AlternateContent xmlns:mc="http://schemas.openxmlformats.org/markup-compatibility/2006">
              <mc:Choice xmlns:v="urn:schemas-microsoft-com:vml" Requires="v">
                <p:oleObj spid="_x0000_s3092" name="Equation" r:id="rId4" imgW="1244520" imgH="215640" progId="Equation.3">
                  <p:embed/>
                </p:oleObj>
              </mc:Choice>
              <mc:Fallback>
                <p:oleObj name="Equation" r:id="rId4" imgW="1244520" imgH="21564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1981200"/>
                        <a:ext cx="2438400"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0" name="Freeform 4"/>
          <p:cNvSpPr>
            <a:spLocks/>
          </p:cNvSpPr>
          <p:nvPr/>
        </p:nvSpPr>
        <p:spPr bwMode="auto">
          <a:xfrm>
            <a:off x="4343400" y="2590800"/>
            <a:ext cx="2133600" cy="1981200"/>
          </a:xfrm>
          <a:custGeom>
            <a:avLst/>
            <a:gdLst>
              <a:gd name="T0" fmla="*/ 0 w 1664"/>
              <a:gd name="T1" fmla="*/ 0 h 515"/>
              <a:gd name="T2" fmla="*/ 2147483647 w 1664"/>
              <a:gd name="T3" fmla="*/ 2147483647 h 515"/>
              <a:gd name="T4" fmla="*/ 2147483647 w 1664"/>
              <a:gd name="T5" fmla="*/ 2147483647 h 515"/>
              <a:gd name="T6" fmla="*/ 2147483647 w 1664"/>
              <a:gd name="T7" fmla="*/ 2147483647 h 515"/>
              <a:gd name="T8" fmla="*/ 2147483647 w 1664"/>
              <a:gd name="T9" fmla="*/ 2147483647 h 515"/>
              <a:gd name="T10" fmla="*/ 2147483647 w 1664"/>
              <a:gd name="T11" fmla="*/ 2147483647 h 515"/>
              <a:gd name="T12" fmla="*/ 2147483647 w 1664"/>
              <a:gd name="T13" fmla="*/ 2147483647 h 515"/>
              <a:gd name="T14" fmla="*/ 0 60000 65536"/>
              <a:gd name="T15" fmla="*/ 0 60000 65536"/>
              <a:gd name="T16" fmla="*/ 0 60000 65536"/>
              <a:gd name="T17" fmla="*/ 0 60000 65536"/>
              <a:gd name="T18" fmla="*/ 0 60000 65536"/>
              <a:gd name="T19" fmla="*/ 0 60000 65536"/>
              <a:gd name="T20" fmla="*/ 0 60000 65536"/>
              <a:gd name="T21" fmla="*/ 0 w 1664"/>
              <a:gd name="T22" fmla="*/ 0 h 515"/>
              <a:gd name="T23" fmla="*/ 1664 w 1664"/>
              <a:gd name="T24" fmla="*/ 515 h 5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4" h="515">
                <a:moveTo>
                  <a:pt x="0" y="0"/>
                </a:moveTo>
                <a:cubicBezTo>
                  <a:pt x="88" y="104"/>
                  <a:pt x="190" y="210"/>
                  <a:pt x="288" y="288"/>
                </a:cubicBezTo>
                <a:cubicBezTo>
                  <a:pt x="386" y="366"/>
                  <a:pt x="493" y="429"/>
                  <a:pt x="589" y="466"/>
                </a:cubicBezTo>
                <a:cubicBezTo>
                  <a:pt x="685" y="503"/>
                  <a:pt x="770" y="515"/>
                  <a:pt x="864" y="509"/>
                </a:cubicBezTo>
                <a:cubicBezTo>
                  <a:pt x="958" y="503"/>
                  <a:pt x="1056" y="477"/>
                  <a:pt x="1152" y="432"/>
                </a:cubicBezTo>
                <a:cubicBezTo>
                  <a:pt x="1248" y="387"/>
                  <a:pt x="1355" y="310"/>
                  <a:pt x="1440" y="240"/>
                </a:cubicBezTo>
                <a:cubicBezTo>
                  <a:pt x="1525" y="170"/>
                  <a:pt x="1617" y="59"/>
                  <a:pt x="1664" y="11"/>
                </a:cubicBezTo>
              </a:path>
            </a:pathLst>
          </a:custGeom>
          <a:noFill/>
          <a:ln w="38100">
            <a:solidFill>
              <a:srgbClr val="FF0000"/>
            </a:solidFill>
            <a:round/>
            <a:headEnd/>
            <a:tailEnd/>
          </a:ln>
        </p:spPr>
        <p:txBody>
          <a:bodyPr/>
          <a:lstStyle/>
          <a:p>
            <a:endParaRPr lang="en-US"/>
          </a:p>
        </p:txBody>
      </p:sp>
      <p:sp>
        <p:nvSpPr>
          <p:cNvPr id="3081" name="Line 5"/>
          <p:cNvSpPr>
            <a:spLocks noChangeShapeType="1"/>
          </p:cNvSpPr>
          <p:nvPr/>
        </p:nvSpPr>
        <p:spPr bwMode="auto">
          <a:xfrm>
            <a:off x="3886200" y="3124200"/>
            <a:ext cx="3581400" cy="0"/>
          </a:xfrm>
          <a:prstGeom prst="line">
            <a:avLst/>
          </a:prstGeom>
          <a:noFill/>
          <a:ln w="9525">
            <a:solidFill>
              <a:schemeClr val="tx1"/>
            </a:solidFill>
            <a:round/>
            <a:headEnd/>
            <a:tailEnd type="triangle" w="med" len="med"/>
          </a:ln>
        </p:spPr>
        <p:txBody>
          <a:bodyPr/>
          <a:lstStyle/>
          <a:p>
            <a:endParaRPr lang="en-US"/>
          </a:p>
        </p:txBody>
      </p:sp>
      <p:sp>
        <p:nvSpPr>
          <p:cNvPr id="3082" name="Line 6"/>
          <p:cNvSpPr>
            <a:spLocks noChangeShapeType="1"/>
          </p:cNvSpPr>
          <p:nvPr/>
        </p:nvSpPr>
        <p:spPr bwMode="auto">
          <a:xfrm flipV="1">
            <a:off x="5105400" y="2209800"/>
            <a:ext cx="0" cy="2362200"/>
          </a:xfrm>
          <a:prstGeom prst="line">
            <a:avLst/>
          </a:prstGeom>
          <a:noFill/>
          <a:ln w="9525">
            <a:solidFill>
              <a:schemeClr val="tx1"/>
            </a:solidFill>
            <a:round/>
            <a:headEnd/>
            <a:tailEnd type="triangle" w="med" len="med"/>
          </a:ln>
        </p:spPr>
        <p:txBody>
          <a:bodyPr/>
          <a:lstStyle/>
          <a:p>
            <a:endParaRPr lang="en-US"/>
          </a:p>
        </p:txBody>
      </p:sp>
      <p:graphicFrame>
        <p:nvGraphicFramePr>
          <p:cNvPr id="3075" name="Object 7"/>
          <p:cNvGraphicFramePr>
            <a:graphicFrameLocks noGrp="1" noChangeAspect="1"/>
          </p:cNvGraphicFramePr>
          <p:nvPr>
            <p:ph sz="half" idx="2"/>
          </p:nvPr>
        </p:nvGraphicFramePr>
        <p:xfrm>
          <a:off x="381000" y="4953000"/>
          <a:ext cx="8382000" cy="1201738"/>
        </p:xfrm>
        <a:graphic>
          <a:graphicData uri="http://schemas.openxmlformats.org/presentationml/2006/ole">
            <mc:AlternateContent xmlns:mc="http://schemas.openxmlformats.org/markup-compatibility/2006">
              <mc:Choice xmlns:v="urn:schemas-microsoft-com:vml" Requires="v">
                <p:oleObj spid="_x0000_s3093" name="Equation" r:id="rId6" imgW="3187440" imgH="457200" progId="Equation.3">
                  <p:embed/>
                </p:oleObj>
              </mc:Choice>
              <mc:Fallback>
                <p:oleObj name="Equation" r:id="rId6" imgW="3187440" imgH="4572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4953000"/>
                        <a:ext cx="8382000" cy="1201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3" name="Line 8"/>
          <p:cNvSpPr>
            <a:spLocks noChangeShapeType="1"/>
          </p:cNvSpPr>
          <p:nvPr/>
        </p:nvSpPr>
        <p:spPr bwMode="auto">
          <a:xfrm>
            <a:off x="5715000" y="3048000"/>
            <a:ext cx="0" cy="152400"/>
          </a:xfrm>
          <a:prstGeom prst="line">
            <a:avLst/>
          </a:prstGeom>
          <a:noFill/>
          <a:ln w="9525">
            <a:solidFill>
              <a:schemeClr val="tx1"/>
            </a:solidFill>
            <a:round/>
            <a:headEnd/>
            <a:tailEnd/>
          </a:ln>
        </p:spPr>
        <p:txBody>
          <a:bodyPr/>
          <a:lstStyle/>
          <a:p>
            <a:endParaRPr lang="en-US"/>
          </a:p>
        </p:txBody>
      </p:sp>
      <p:sp>
        <p:nvSpPr>
          <p:cNvPr id="3084" name="Line 9"/>
          <p:cNvSpPr>
            <a:spLocks noChangeShapeType="1"/>
          </p:cNvSpPr>
          <p:nvPr/>
        </p:nvSpPr>
        <p:spPr bwMode="auto">
          <a:xfrm>
            <a:off x="6324600" y="3048000"/>
            <a:ext cx="0" cy="152400"/>
          </a:xfrm>
          <a:prstGeom prst="line">
            <a:avLst/>
          </a:prstGeom>
          <a:noFill/>
          <a:ln w="9525">
            <a:solidFill>
              <a:schemeClr val="tx1"/>
            </a:solidFill>
            <a:round/>
            <a:headEnd/>
            <a:tailEnd/>
          </a:ln>
        </p:spPr>
        <p:txBody>
          <a:bodyPr/>
          <a:lstStyle/>
          <a:p>
            <a:endParaRPr lang="en-US"/>
          </a:p>
        </p:txBody>
      </p:sp>
      <p:sp>
        <p:nvSpPr>
          <p:cNvPr id="3085" name="Line 10"/>
          <p:cNvSpPr>
            <a:spLocks noChangeShapeType="1"/>
          </p:cNvSpPr>
          <p:nvPr/>
        </p:nvSpPr>
        <p:spPr bwMode="auto">
          <a:xfrm>
            <a:off x="4495800" y="3048000"/>
            <a:ext cx="0" cy="152400"/>
          </a:xfrm>
          <a:prstGeom prst="line">
            <a:avLst/>
          </a:prstGeom>
          <a:noFill/>
          <a:ln w="9525">
            <a:solidFill>
              <a:schemeClr val="tx1"/>
            </a:solidFill>
            <a:round/>
            <a:headEnd/>
            <a:tailEnd/>
          </a:ln>
        </p:spPr>
        <p:txBody>
          <a:bodyPr/>
          <a:lstStyle/>
          <a:p>
            <a:endParaRPr lang="en-US"/>
          </a:p>
        </p:txBody>
      </p:sp>
      <p:sp>
        <p:nvSpPr>
          <p:cNvPr id="3086" name="Line 11"/>
          <p:cNvSpPr>
            <a:spLocks noChangeShapeType="1"/>
          </p:cNvSpPr>
          <p:nvPr/>
        </p:nvSpPr>
        <p:spPr bwMode="auto">
          <a:xfrm flipV="1">
            <a:off x="5029200" y="3810000"/>
            <a:ext cx="152400" cy="0"/>
          </a:xfrm>
          <a:prstGeom prst="line">
            <a:avLst/>
          </a:prstGeom>
          <a:noFill/>
          <a:ln w="9525">
            <a:solidFill>
              <a:schemeClr val="tx1"/>
            </a:solidFill>
            <a:round/>
            <a:headEnd/>
            <a:tailEnd/>
          </a:ln>
        </p:spPr>
        <p:txBody>
          <a:bodyPr/>
          <a:lstStyle/>
          <a:p>
            <a:endParaRPr lang="en-US"/>
          </a:p>
        </p:txBody>
      </p:sp>
      <p:sp>
        <p:nvSpPr>
          <p:cNvPr id="3087" name="Line 12"/>
          <p:cNvSpPr>
            <a:spLocks noChangeShapeType="1"/>
          </p:cNvSpPr>
          <p:nvPr/>
        </p:nvSpPr>
        <p:spPr bwMode="auto">
          <a:xfrm flipV="1">
            <a:off x="5029200" y="4419600"/>
            <a:ext cx="152400" cy="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Date Placeholder 5"/>
          <p:cNvSpPr>
            <a:spLocks noGrp="1"/>
          </p:cNvSpPr>
          <p:nvPr>
            <p:ph type="dt" sz="quarter" idx="10"/>
          </p:nvPr>
        </p:nvSpPr>
        <p:spPr>
          <a:noFill/>
        </p:spPr>
        <p:txBody>
          <a:bodyPr/>
          <a:lstStyle/>
          <a:p>
            <a:r>
              <a:rPr lang="en-US" smtClean="0"/>
              <a:t>CISE301_Topic2</a:t>
            </a:r>
            <a:endParaRPr lang="en-US"/>
          </a:p>
        </p:txBody>
      </p:sp>
      <p:sp>
        <p:nvSpPr>
          <p:cNvPr id="27652" name="Footer Placeholder 6"/>
          <p:cNvSpPr>
            <a:spLocks noGrp="1"/>
          </p:cNvSpPr>
          <p:nvPr>
            <p:ph type="ftr" sz="quarter" idx="11"/>
          </p:nvPr>
        </p:nvSpPr>
        <p:spPr>
          <a:noFill/>
        </p:spPr>
        <p:txBody>
          <a:bodyPr/>
          <a:lstStyle/>
          <a:p>
            <a:r>
              <a:rPr lang="en-US" smtClean="0"/>
              <a:t>KFUPM</a:t>
            </a:r>
            <a:endParaRPr lang="en-US"/>
          </a:p>
        </p:txBody>
      </p:sp>
      <p:sp>
        <p:nvSpPr>
          <p:cNvPr id="27653" name="Slide Number Placeholder 7"/>
          <p:cNvSpPr>
            <a:spLocks noGrp="1"/>
          </p:cNvSpPr>
          <p:nvPr>
            <p:ph type="sldNum" sz="quarter" idx="12"/>
          </p:nvPr>
        </p:nvSpPr>
        <p:spPr>
          <a:noFill/>
        </p:spPr>
        <p:txBody>
          <a:bodyPr/>
          <a:lstStyle/>
          <a:p>
            <a:fld id="{34106C76-87BF-451C-990B-90D1F811B8DB}" type="slidenum">
              <a:rPr lang="ar-SA" smtClean="0"/>
              <a:pPr/>
              <a:t>70</a:t>
            </a:fld>
            <a:endParaRPr lang="en-US" smtClean="0"/>
          </a:p>
        </p:txBody>
      </p:sp>
      <p:sp>
        <p:nvSpPr>
          <p:cNvPr id="27654" name="Rectangle 2"/>
          <p:cNvSpPr>
            <a:spLocks noGrp="1" noChangeArrowheads="1"/>
          </p:cNvSpPr>
          <p:nvPr>
            <p:ph type="title"/>
          </p:nvPr>
        </p:nvSpPr>
        <p:spPr/>
        <p:txBody>
          <a:bodyPr/>
          <a:lstStyle/>
          <a:p>
            <a:pPr eaLnBrk="1" hangingPunct="1"/>
            <a:r>
              <a:rPr lang="en-US" sz="4000" smtClean="0"/>
              <a:t>Solution Using Newton’s Method</a:t>
            </a:r>
          </a:p>
        </p:txBody>
      </p:sp>
      <p:graphicFrame>
        <p:nvGraphicFramePr>
          <p:cNvPr id="27650" name="Object 3"/>
          <p:cNvGraphicFramePr>
            <a:graphicFrameLocks noGrp="1" noChangeAspect="1"/>
          </p:cNvGraphicFramePr>
          <p:nvPr>
            <p:ph sz="quarter" idx="3"/>
          </p:nvPr>
        </p:nvGraphicFramePr>
        <p:xfrm>
          <a:off x="685800" y="1706563"/>
          <a:ext cx="7362825" cy="4157662"/>
        </p:xfrm>
        <a:graphic>
          <a:graphicData uri="http://schemas.openxmlformats.org/presentationml/2006/ole">
            <mc:AlternateContent xmlns:mc="http://schemas.openxmlformats.org/markup-compatibility/2006">
              <mc:Choice xmlns:v="urn:schemas-microsoft-com:vml" Requires="v">
                <p:oleObj spid="_x0000_s27659" name="Equation" r:id="rId4" imgW="4317840" imgH="2438280" progId="Equation.DSMT4">
                  <p:embed/>
                </p:oleObj>
              </mc:Choice>
              <mc:Fallback>
                <p:oleObj name="Equation" r:id="rId4" imgW="4317840" imgH="243828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706563"/>
                        <a:ext cx="7362825" cy="415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Date Placeholder 5"/>
          <p:cNvSpPr>
            <a:spLocks noGrp="1"/>
          </p:cNvSpPr>
          <p:nvPr>
            <p:ph type="dt" sz="quarter" idx="10"/>
          </p:nvPr>
        </p:nvSpPr>
        <p:spPr>
          <a:noFill/>
        </p:spPr>
        <p:txBody>
          <a:bodyPr/>
          <a:lstStyle/>
          <a:p>
            <a:r>
              <a:rPr lang="en-US" smtClean="0"/>
              <a:t>CISE301_Topic2</a:t>
            </a:r>
            <a:endParaRPr lang="en-US"/>
          </a:p>
        </p:txBody>
      </p:sp>
      <p:sp>
        <p:nvSpPr>
          <p:cNvPr id="28677" name="Footer Placeholder 6"/>
          <p:cNvSpPr>
            <a:spLocks noGrp="1"/>
          </p:cNvSpPr>
          <p:nvPr>
            <p:ph type="ftr" sz="quarter" idx="11"/>
          </p:nvPr>
        </p:nvSpPr>
        <p:spPr>
          <a:noFill/>
        </p:spPr>
        <p:txBody>
          <a:bodyPr/>
          <a:lstStyle/>
          <a:p>
            <a:r>
              <a:rPr lang="en-US" smtClean="0"/>
              <a:t>KFUPM</a:t>
            </a:r>
            <a:endParaRPr lang="en-US"/>
          </a:p>
        </p:txBody>
      </p:sp>
      <p:sp>
        <p:nvSpPr>
          <p:cNvPr id="28678" name="Slide Number Placeholder 7"/>
          <p:cNvSpPr>
            <a:spLocks noGrp="1"/>
          </p:cNvSpPr>
          <p:nvPr>
            <p:ph type="sldNum" sz="quarter" idx="12"/>
          </p:nvPr>
        </p:nvSpPr>
        <p:spPr>
          <a:noFill/>
        </p:spPr>
        <p:txBody>
          <a:bodyPr/>
          <a:lstStyle/>
          <a:p>
            <a:fld id="{EDE8EE32-477E-4A39-A930-A71932AC57E4}" type="slidenum">
              <a:rPr lang="ar-SA" smtClean="0"/>
              <a:pPr/>
              <a:t>71</a:t>
            </a:fld>
            <a:endParaRPr lang="en-US" smtClean="0"/>
          </a:p>
        </p:txBody>
      </p:sp>
      <p:sp>
        <p:nvSpPr>
          <p:cNvPr id="28679" name="Rectangle 2"/>
          <p:cNvSpPr>
            <a:spLocks noGrp="1" noChangeArrowheads="1"/>
          </p:cNvSpPr>
          <p:nvPr>
            <p:ph type="title"/>
          </p:nvPr>
        </p:nvSpPr>
        <p:spPr/>
        <p:txBody>
          <a:bodyPr/>
          <a:lstStyle/>
          <a:p>
            <a:pPr eaLnBrk="1" hangingPunct="1"/>
            <a:r>
              <a:rPr lang="en-US" smtClean="0"/>
              <a:t>Example</a:t>
            </a:r>
            <a:br>
              <a:rPr lang="en-US" smtClean="0"/>
            </a:br>
            <a:r>
              <a:rPr lang="en-US" sz="2400" smtClean="0"/>
              <a:t>Try this</a:t>
            </a:r>
          </a:p>
        </p:txBody>
      </p:sp>
      <p:sp>
        <p:nvSpPr>
          <p:cNvPr id="28680" name="Rectangle 3"/>
          <p:cNvSpPr>
            <a:spLocks noGrp="1" noChangeArrowheads="1"/>
          </p:cNvSpPr>
          <p:nvPr>
            <p:ph type="body" sz="half" idx="1"/>
          </p:nvPr>
        </p:nvSpPr>
        <p:spPr>
          <a:xfrm>
            <a:off x="457200" y="1600200"/>
            <a:ext cx="8229600" cy="4181475"/>
          </a:xfrm>
          <a:noFill/>
          <a:ln w="38100" cmpd="dbl">
            <a:solidFill>
              <a:srgbClr val="0000FF"/>
            </a:solidFill>
          </a:ln>
        </p:spPr>
        <p:txBody>
          <a:bodyPr/>
          <a:lstStyle/>
          <a:p>
            <a:pPr eaLnBrk="1" hangingPunct="1"/>
            <a:r>
              <a:rPr lang="en-US" sz="2400" smtClean="0"/>
              <a:t>Solve the following system of equations:</a:t>
            </a:r>
          </a:p>
        </p:txBody>
      </p:sp>
      <p:graphicFrame>
        <p:nvGraphicFramePr>
          <p:cNvPr id="28674" name="Object 4"/>
          <p:cNvGraphicFramePr>
            <a:graphicFrameLocks noGrp="1" noChangeAspect="1"/>
          </p:cNvGraphicFramePr>
          <p:nvPr>
            <p:ph sz="quarter" idx="2"/>
          </p:nvPr>
        </p:nvGraphicFramePr>
        <p:xfrm>
          <a:off x="1236663" y="2260600"/>
          <a:ext cx="3013075" cy="1471613"/>
        </p:xfrm>
        <a:graphic>
          <a:graphicData uri="http://schemas.openxmlformats.org/presentationml/2006/ole">
            <mc:AlternateContent xmlns:mc="http://schemas.openxmlformats.org/markup-compatibility/2006">
              <mc:Choice xmlns:v="urn:schemas-microsoft-com:vml" Requires="v">
                <p:oleObj spid="_x0000_s28692" name="Equation" r:id="rId4" imgW="1574640" imgH="749160" progId="Equation.3">
                  <p:embed/>
                </p:oleObj>
              </mc:Choice>
              <mc:Fallback>
                <p:oleObj name="Equation" r:id="rId4" imgW="1574640" imgH="7491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6663" y="2260600"/>
                        <a:ext cx="3013075" cy="1471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49" name="Object 5"/>
          <p:cNvGraphicFramePr>
            <a:graphicFrameLocks noGrp="1" noChangeAspect="1"/>
          </p:cNvGraphicFramePr>
          <p:nvPr>
            <p:ph sz="quarter" idx="3"/>
          </p:nvPr>
        </p:nvGraphicFramePr>
        <p:xfrm>
          <a:off x="1066800" y="4176713"/>
          <a:ext cx="7008813" cy="1016000"/>
        </p:xfrm>
        <a:graphic>
          <a:graphicData uri="http://schemas.openxmlformats.org/presentationml/2006/ole">
            <mc:AlternateContent xmlns:mc="http://schemas.openxmlformats.org/markup-compatibility/2006">
              <mc:Choice xmlns:v="urn:schemas-microsoft-com:vml" Requires="v">
                <p:oleObj spid="_x0000_s28693" name="Equation" r:id="rId6" imgW="3327120" imgH="482400" progId="Equation.3">
                  <p:embed/>
                </p:oleObj>
              </mc:Choice>
              <mc:Fallback>
                <p:oleObj name="Equation" r:id="rId6" imgW="3327120" imgH="4824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4176713"/>
                        <a:ext cx="7008813"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9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Date Placeholder 5"/>
          <p:cNvSpPr>
            <a:spLocks noGrp="1"/>
          </p:cNvSpPr>
          <p:nvPr>
            <p:ph type="dt" sz="quarter" idx="10"/>
          </p:nvPr>
        </p:nvSpPr>
        <p:spPr>
          <a:noFill/>
        </p:spPr>
        <p:txBody>
          <a:bodyPr/>
          <a:lstStyle/>
          <a:p>
            <a:r>
              <a:rPr lang="en-US" smtClean="0"/>
              <a:t>CISE301_Topic2</a:t>
            </a:r>
            <a:endParaRPr lang="en-US"/>
          </a:p>
        </p:txBody>
      </p:sp>
      <p:sp>
        <p:nvSpPr>
          <p:cNvPr id="29700" name="Footer Placeholder 6"/>
          <p:cNvSpPr>
            <a:spLocks noGrp="1"/>
          </p:cNvSpPr>
          <p:nvPr>
            <p:ph type="ftr" sz="quarter" idx="11"/>
          </p:nvPr>
        </p:nvSpPr>
        <p:spPr>
          <a:noFill/>
        </p:spPr>
        <p:txBody>
          <a:bodyPr/>
          <a:lstStyle/>
          <a:p>
            <a:r>
              <a:rPr lang="en-US" smtClean="0"/>
              <a:t>KFUPM</a:t>
            </a:r>
            <a:endParaRPr lang="en-US"/>
          </a:p>
        </p:txBody>
      </p:sp>
      <p:sp>
        <p:nvSpPr>
          <p:cNvPr id="29701" name="Slide Number Placeholder 7"/>
          <p:cNvSpPr>
            <a:spLocks noGrp="1"/>
          </p:cNvSpPr>
          <p:nvPr>
            <p:ph type="sldNum" sz="quarter" idx="12"/>
          </p:nvPr>
        </p:nvSpPr>
        <p:spPr>
          <a:noFill/>
        </p:spPr>
        <p:txBody>
          <a:bodyPr/>
          <a:lstStyle/>
          <a:p>
            <a:fld id="{8C12451C-4826-400F-A261-D309FCEB1402}" type="slidenum">
              <a:rPr lang="ar-SA" smtClean="0"/>
              <a:pPr/>
              <a:t>72</a:t>
            </a:fld>
            <a:endParaRPr lang="en-US" smtClean="0"/>
          </a:p>
        </p:txBody>
      </p:sp>
      <p:sp>
        <p:nvSpPr>
          <p:cNvPr id="29702" name="Rectangle 2"/>
          <p:cNvSpPr>
            <a:spLocks noGrp="1" noChangeArrowheads="1"/>
          </p:cNvSpPr>
          <p:nvPr>
            <p:ph type="title"/>
          </p:nvPr>
        </p:nvSpPr>
        <p:spPr/>
        <p:txBody>
          <a:bodyPr/>
          <a:lstStyle/>
          <a:p>
            <a:pPr eaLnBrk="1" hangingPunct="1"/>
            <a:r>
              <a:rPr lang="en-US" smtClean="0"/>
              <a:t>Example</a:t>
            </a:r>
            <a:br>
              <a:rPr lang="en-US" smtClean="0"/>
            </a:br>
            <a:r>
              <a:rPr lang="en-US" sz="2400" smtClean="0"/>
              <a:t>Solution</a:t>
            </a:r>
          </a:p>
        </p:txBody>
      </p:sp>
      <p:graphicFrame>
        <p:nvGraphicFramePr>
          <p:cNvPr id="29698" name="Object 4"/>
          <p:cNvGraphicFramePr>
            <a:graphicFrameLocks noGrp="1" noChangeAspect="1"/>
          </p:cNvGraphicFramePr>
          <p:nvPr>
            <p:ph sz="quarter" idx="2"/>
          </p:nvPr>
        </p:nvGraphicFramePr>
        <p:xfrm>
          <a:off x="533400" y="2362200"/>
          <a:ext cx="7924800" cy="1538288"/>
        </p:xfrm>
        <a:graphic>
          <a:graphicData uri="http://schemas.openxmlformats.org/presentationml/2006/ole">
            <mc:AlternateContent xmlns:mc="http://schemas.openxmlformats.org/markup-compatibility/2006">
              <mc:Choice xmlns:v="urn:schemas-microsoft-com:vml" Requires="v">
                <p:oleObj spid="_x0000_s29707" name="Equation" r:id="rId4" imgW="4711680" imgH="914400" progId="Equation.3">
                  <p:embed/>
                </p:oleObj>
              </mc:Choice>
              <mc:Fallback>
                <p:oleObj name="Equation" r:id="rId4" imgW="4711680" imgH="9144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362200"/>
                        <a:ext cx="7924800" cy="1538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4"/>
          <p:cNvSpPr>
            <a:spLocks noGrp="1" noChangeArrowheads="1"/>
          </p:cNvSpPr>
          <p:nvPr>
            <p:ph type="dt" sz="quarter" idx="10"/>
          </p:nvPr>
        </p:nvSpPr>
        <p:spPr>
          <a:noFill/>
        </p:spPr>
        <p:txBody>
          <a:bodyPr/>
          <a:lstStyle/>
          <a:p>
            <a:r>
              <a:rPr lang="en-US" smtClean="0"/>
              <a:t>CISE301_Topic2</a:t>
            </a:r>
            <a:endParaRPr lang="en-US"/>
          </a:p>
        </p:txBody>
      </p:sp>
      <p:sp>
        <p:nvSpPr>
          <p:cNvPr id="87043" name="Rectangle 5"/>
          <p:cNvSpPr>
            <a:spLocks noGrp="1" noChangeArrowheads="1"/>
          </p:cNvSpPr>
          <p:nvPr>
            <p:ph type="ftr" sz="quarter" idx="11"/>
          </p:nvPr>
        </p:nvSpPr>
        <p:spPr>
          <a:noFill/>
        </p:spPr>
        <p:txBody>
          <a:bodyPr/>
          <a:lstStyle/>
          <a:p>
            <a:r>
              <a:rPr lang="en-US" smtClean="0"/>
              <a:t>KFUPM</a:t>
            </a:r>
            <a:endParaRPr lang="en-US"/>
          </a:p>
        </p:txBody>
      </p:sp>
      <p:sp>
        <p:nvSpPr>
          <p:cNvPr id="87044" name="Rectangle 6"/>
          <p:cNvSpPr>
            <a:spLocks noGrp="1" noChangeArrowheads="1"/>
          </p:cNvSpPr>
          <p:nvPr>
            <p:ph type="sldNum" sz="quarter" idx="12"/>
          </p:nvPr>
        </p:nvSpPr>
        <p:spPr>
          <a:noFill/>
        </p:spPr>
        <p:txBody>
          <a:bodyPr/>
          <a:lstStyle/>
          <a:p>
            <a:fld id="{F73A42BE-63FE-4D10-8535-85C2B70BAF99}" type="slidenum">
              <a:rPr lang="ar-SA" smtClean="0"/>
              <a:pPr/>
              <a:t>73</a:t>
            </a:fld>
            <a:endParaRPr lang="en-US" smtClean="0"/>
          </a:p>
        </p:txBody>
      </p:sp>
      <p:sp>
        <p:nvSpPr>
          <p:cNvPr id="87045" name="Rectangle 4"/>
          <p:cNvSpPr>
            <a:spLocks noGrp="1" noChangeArrowheads="1"/>
          </p:cNvSpPr>
          <p:nvPr>
            <p:ph type="ctrTitle"/>
          </p:nvPr>
        </p:nvSpPr>
        <p:spPr/>
        <p:txBody>
          <a:bodyPr/>
          <a:lstStyle/>
          <a:p>
            <a:pPr eaLnBrk="1" hangingPunct="1"/>
            <a:r>
              <a:rPr lang="en-US" sz="4300" smtClean="0"/>
              <a:t>Lectures 10</a:t>
            </a:r>
            <a:r>
              <a:rPr lang="en-US" sz="6900" smtClean="0"/>
              <a:t> </a:t>
            </a:r>
            <a:br>
              <a:rPr lang="en-US" sz="6900" smtClean="0"/>
            </a:br>
            <a:r>
              <a:rPr lang="en-US" sz="6900" smtClean="0"/>
              <a:t>Secant Method</a:t>
            </a:r>
          </a:p>
        </p:txBody>
      </p:sp>
      <p:sp>
        <p:nvSpPr>
          <p:cNvPr id="87046" name="Rectangle 5"/>
          <p:cNvSpPr>
            <a:spLocks noGrp="1" noChangeArrowheads="1"/>
          </p:cNvSpPr>
          <p:nvPr>
            <p:ph type="subTitle" idx="1"/>
          </p:nvPr>
        </p:nvSpPr>
        <p:spPr/>
        <p:txBody>
          <a:bodyPr/>
          <a:lstStyle/>
          <a:p>
            <a:pPr algn="l" eaLnBrk="1" hangingPunct="1">
              <a:buFont typeface="Wingdings" pitchFamily="2" charset="2"/>
              <a:buChar char="p"/>
            </a:pPr>
            <a:r>
              <a:rPr lang="en-US" smtClean="0"/>
              <a:t>  Secant Method</a:t>
            </a:r>
          </a:p>
          <a:p>
            <a:pPr algn="l" eaLnBrk="1" hangingPunct="1">
              <a:buFont typeface="Wingdings" pitchFamily="2" charset="2"/>
              <a:buChar char="p"/>
            </a:pPr>
            <a:r>
              <a:rPr lang="en-US" smtClean="0"/>
              <a:t>  Examples</a:t>
            </a:r>
          </a:p>
          <a:p>
            <a:pPr algn="l" eaLnBrk="1" hangingPunct="1">
              <a:buFont typeface="Wingdings" pitchFamily="2" charset="2"/>
              <a:buChar char="p"/>
            </a:pPr>
            <a:r>
              <a:rPr lang="en-US" smtClean="0"/>
              <a:t>  Convergence Analysis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Date Placeholder 3"/>
          <p:cNvSpPr>
            <a:spLocks noGrp="1"/>
          </p:cNvSpPr>
          <p:nvPr>
            <p:ph type="dt" sz="quarter" idx="10"/>
          </p:nvPr>
        </p:nvSpPr>
        <p:spPr>
          <a:noFill/>
        </p:spPr>
        <p:txBody>
          <a:bodyPr/>
          <a:lstStyle/>
          <a:p>
            <a:r>
              <a:rPr lang="en-US" smtClean="0"/>
              <a:t>CISE301_Topic2</a:t>
            </a:r>
            <a:endParaRPr lang="en-US"/>
          </a:p>
        </p:txBody>
      </p:sp>
      <p:sp>
        <p:nvSpPr>
          <p:cNvPr id="30724" name="Footer Placeholder 4"/>
          <p:cNvSpPr>
            <a:spLocks noGrp="1"/>
          </p:cNvSpPr>
          <p:nvPr>
            <p:ph type="ftr" sz="quarter" idx="11"/>
          </p:nvPr>
        </p:nvSpPr>
        <p:spPr>
          <a:noFill/>
        </p:spPr>
        <p:txBody>
          <a:bodyPr/>
          <a:lstStyle/>
          <a:p>
            <a:r>
              <a:rPr lang="en-US" smtClean="0"/>
              <a:t>KFUPM</a:t>
            </a:r>
            <a:endParaRPr lang="en-US"/>
          </a:p>
        </p:txBody>
      </p:sp>
      <p:sp>
        <p:nvSpPr>
          <p:cNvPr id="30725" name="Slide Number Placeholder 5"/>
          <p:cNvSpPr>
            <a:spLocks noGrp="1"/>
          </p:cNvSpPr>
          <p:nvPr>
            <p:ph type="sldNum" sz="quarter" idx="12"/>
          </p:nvPr>
        </p:nvSpPr>
        <p:spPr>
          <a:noFill/>
        </p:spPr>
        <p:txBody>
          <a:bodyPr/>
          <a:lstStyle/>
          <a:p>
            <a:fld id="{A8909F0A-0BF5-488C-828F-458315D4A287}" type="slidenum">
              <a:rPr lang="ar-SA" smtClean="0"/>
              <a:pPr/>
              <a:t>74</a:t>
            </a:fld>
            <a:endParaRPr lang="en-US" smtClean="0"/>
          </a:p>
        </p:txBody>
      </p:sp>
      <p:sp>
        <p:nvSpPr>
          <p:cNvPr id="30726" name="Rectangle 2"/>
          <p:cNvSpPr>
            <a:spLocks noGrp="1" noChangeArrowheads="1"/>
          </p:cNvSpPr>
          <p:nvPr>
            <p:ph type="title"/>
          </p:nvPr>
        </p:nvSpPr>
        <p:spPr/>
        <p:txBody>
          <a:bodyPr/>
          <a:lstStyle/>
          <a:p>
            <a:pPr eaLnBrk="1" hangingPunct="1"/>
            <a:r>
              <a:rPr lang="en-US" smtClean="0"/>
              <a:t>Newton’s Method </a:t>
            </a:r>
            <a:r>
              <a:rPr lang="en-US" sz="3300" smtClean="0"/>
              <a:t>(Review)</a:t>
            </a:r>
          </a:p>
        </p:txBody>
      </p:sp>
      <p:graphicFrame>
        <p:nvGraphicFramePr>
          <p:cNvPr id="30722" name="Object 3"/>
          <p:cNvGraphicFramePr>
            <a:graphicFrameLocks noGrp="1" noChangeAspect="1"/>
          </p:cNvGraphicFramePr>
          <p:nvPr>
            <p:ph idx="1"/>
          </p:nvPr>
        </p:nvGraphicFramePr>
        <p:xfrm>
          <a:off x="855663" y="1600200"/>
          <a:ext cx="7356475" cy="4594225"/>
        </p:xfrm>
        <a:graphic>
          <a:graphicData uri="http://schemas.openxmlformats.org/presentationml/2006/ole">
            <mc:AlternateContent xmlns:mc="http://schemas.openxmlformats.org/markup-compatibility/2006">
              <mc:Choice xmlns:v="urn:schemas-microsoft-com:vml" Requires="v">
                <p:oleObj spid="_x0000_s30731" name="Equation" r:id="rId4" imgW="2908080" imgH="1815840" progId="Equation.3">
                  <p:embed/>
                </p:oleObj>
              </mc:Choice>
              <mc:Fallback>
                <p:oleObj name="Equation" r:id="rId4" imgW="2908080" imgH="181584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5663" y="1600200"/>
                        <a:ext cx="7356475" cy="459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7" name="Rectangle 4"/>
          <p:cNvSpPr>
            <a:spLocks noChangeArrowheads="1"/>
          </p:cNvSpPr>
          <p:nvPr/>
        </p:nvSpPr>
        <p:spPr bwMode="auto">
          <a:xfrm>
            <a:off x="533400" y="1600200"/>
            <a:ext cx="8077200" cy="4648200"/>
          </a:xfrm>
          <a:prstGeom prst="rect">
            <a:avLst/>
          </a:prstGeom>
          <a:noFill/>
          <a:ln w="38100" cmpd="dbl">
            <a:solidFill>
              <a:srgbClr val="0066FF"/>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Date Placeholder 3"/>
          <p:cNvSpPr>
            <a:spLocks noGrp="1"/>
          </p:cNvSpPr>
          <p:nvPr>
            <p:ph type="dt" sz="quarter" idx="10"/>
          </p:nvPr>
        </p:nvSpPr>
        <p:spPr>
          <a:noFill/>
        </p:spPr>
        <p:txBody>
          <a:bodyPr/>
          <a:lstStyle/>
          <a:p>
            <a:r>
              <a:rPr lang="en-US" smtClean="0"/>
              <a:t>CISE301_Topic2</a:t>
            </a:r>
            <a:endParaRPr lang="en-US"/>
          </a:p>
        </p:txBody>
      </p:sp>
      <p:sp>
        <p:nvSpPr>
          <p:cNvPr id="31748" name="Footer Placeholder 4"/>
          <p:cNvSpPr>
            <a:spLocks noGrp="1"/>
          </p:cNvSpPr>
          <p:nvPr>
            <p:ph type="ftr" sz="quarter" idx="11"/>
          </p:nvPr>
        </p:nvSpPr>
        <p:spPr>
          <a:noFill/>
        </p:spPr>
        <p:txBody>
          <a:bodyPr/>
          <a:lstStyle/>
          <a:p>
            <a:r>
              <a:rPr lang="en-US" smtClean="0"/>
              <a:t>KFUPM</a:t>
            </a:r>
            <a:endParaRPr lang="en-US"/>
          </a:p>
        </p:txBody>
      </p:sp>
      <p:sp>
        <p:nvSpPr>
          <p:cNvPr id="31749" name="Slide Number Placeholder 5"/>
          <p:cNvSpPr>
            <a:spLocks noGrp="1"/>
          </p:cNvSpPr>
          <p:nvPr>
            <p:ph type="sldNum" sz="quarter" idx="12"/>
          </p:nvPr>
        </p:nvSpPr>
        <p:spPr>
          <a:noFill/>
        </p:spPr>
        <p:txBody>
          <a:bodyPr/>
          <a:lstStyle/>
          <a:p>
            <a:fld id="{6D19F420-D79E-4D83-A5B4-131A48029AFF}" type="slidenum">
              <a:rPr lang="ar-SA" smtClean="0"/>
              <a:pPr/>
              <a:t>75</a:t>
            </a:fld>
            <a:endParaRPr lang="en-US" smtClean="0"/>
          </a:p>
        </p:txBody>
      </p:sp>
      <p:sp>
        <p:nvSpPr>
          <p:cNvPr id="31750" name="Rectangle 2"/>
          <p:cNvSpPr>
            <a:spLocks noGrp="1" noChangeArrowheads="1"/>
          </p:cNvSpPr>
          <p:nvPr>
            <p:ph type="title"/>
          </p:nvPr>
        </p:nvSpPr>
        <p:spPr/>
        <p:txBody>
          <a:bodyPr/>
          <a:lstStyle/>
          <a:p>
            <a:pPr eaLnBrk="1" hangingPunct="1"/>
            <a:r>
              <a:rPr lang="en-US" smtClean="0"/>
              <a:t>Secant Method</a:t>
            </a:r>
          </a:p>
        </p:txBody>
      </p:sp>
      <p:graphicFrame>
        <p:nvGraphicFramePr>
          <p:cNvPr id="31746" name="Object 3"/>
          <p:cNvGraphicFramePr>
            <a:graphicFrameLocks noGrp="1" noChangeAspect="1"/>
          </p:cNvGraphicFramePr>
          <p:nvPr>
            <p:ph idx="1"/>
          </p:nvPr>
        </p:nvGraphicFramePr>
        <p:xfrm>
          <a:off x="685800" y="1752600"/>
          <a:ext cx="7543800" cy="4397375"/>
        </p:xfrm>
        <a:graphic>
          <a:graphicData uri="http://schemas.openxmlformats.org/presentationml/2006/ole">
            <mc:AlternateContent xmlns:mc="http://schemas.openxmlformats.org/markup-compatibility/2006">
              <mc:Choice xmlns:v="urn:schemas-microsoft-com:vml" Requires="v">
                <p:oleObj spid="_x0000_s31755" name="Equation" r:id="rId4" imgW="3377880" imgH="1968480" progId="Equation.3">
                  <p:embed/>
                </p:oleObj>
              </mc:Choice>
              <mc:Fallback>
                <p:oleObj name="Equation" r:id="rId4" imgW="3377880" imgH="196848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752600"/>
                        <a:ext cx="7543800" cy="439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51" name="Rectangle 4"/>
          <p:cNvSpPr>
            <a:spLocks noChangeArrowheads="1"/>
          </p:cNvSpPr>
          <p:nvPr/>
        </p:nvSpPr>
        <p:spPr bwMode="auto">
          <a:xfrm>
            <a:off x="609600" y="4267200"/>
            <a:ext cx="8001000" cy="1828800"/>
          </a:xfrm>
          <a:prstGeom prst="rect">
            <a:avLst/>
          </a:prstGeom>
          <a:noFill/>
          <a:ln w="9525">
            <a:solidFill>
              <a:schemeClr val="tx1"/>
            </a:solidFill>
            <a:miter lim="800000"/>
            <a:headEnd/>
            <a:tailEnd/>
          </a:ln>
        </p:spPr>
        <p:txBody>
          <a:bodyPr wrap="none" anchor="ctr"/>
          <a:lstStyle/>
          <a:p>
            <a:endParaRPr lang="en-US"/>
          </a:p>
        </p:txBody>
      </p:sp>
      <p:sp>
        <p:nvSpPr>
          <p:cNvPr id="31752" name="Rectangle 5"/>
          <p:cNvSpPr>
            <a:spLocks noChangeArrowheads="1"/>
          </p:cNvSpPr>
          <p:nvPr/>
        </p:nvSpPr>
        <p:spPr bwMode="auto">
          <a:xfrm>
            <a:off x="304800" y="1524000"/>
            <a:ext cx="8458200" cy="4724400"/>
          </a:xfrm>
          <a:prstGeom prst="rect">
            <a:avLst/>
          </a:prstGeom>
          <a:noFill/>
          <a:ln w="38100" cmpd="dbl">
            <a:solidFill>
              <a:srgbClr val="0066FF"/>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Date Placeholder 3"/>
          <p:cNvSpPr>
            <a:spLocks noGrp="1"/>
          </p:cNvSpPr>
          <p:nvPr>
            <p:ph type="dt" sz="quarter" idx="10"/>
          </p:nvPr>
        </p:nvSpPr>
        <p:spPr>
          <a:noFill/>
        </p:spPr>
        <p:txBody>
          <a:bodyPr/>
          <a:lstStyle/>
          <a:p>
            <a:r>
              <a:rPr lang="en-US" smtClean="0"/>
              <a:t>CISE301_Topic2</a:t>
            </a:r>
            <a:endParaRPr lang="en-US"/>
          </a:p>
        </p:txBody>
      </p:sp>
      <p:sp>
        <p:nvSpPr>
          <p:cNvPr id="32772" name="Footer Placeholder 4"/>
          <p:cNvSpPr>
            <a:spLocks noGrp="1"/>
          </p:cNvSpPr>
          <p:nvPr>
            <p:ph type="ftr" sz="quarter" idx="11"/>
          </p:nvPr>
        </p:nvSpPr>
        <p:spPr>
          <a:noFill/>
        </p:spPr>
        <p:txBody>
          <a:bodyPr/>
          <a:lstStyle/>
          <a:p>
            <a:r>
              <a:rPr lang="en-US" smtClean="0"/>
              <a:t>KFUPM</a:t>
            </a:r>
            <a:endParaRPr lang="en-US"/>
          </a:p>
        </p:txBody>
      </p:sp>
      <p:sp>
        <p:nvSpPr>
          <p:cNvPr id="32773" name="Slide Number Placeholder 5"/>
          <p:cNvSpPr>
            <a:spLocks noGrp="1"/>
          </p:cNvSpPr>
          <p:nvPr>
            <p:ph type="sldNum" sz="quarter" idx="12"/>
          </p:nvPr>
        </p:nvSpPr>
        <p:spPr>
          <a:noFill/>
        </p:spPr>
        <p:txBody>
          <a:bodyPr/>
          <a:lstStyle/>
          <a:p>
            <a:fld id="{09FC0D3B-B89A-4685-9435-C0E41330E8A8}" type="slidenum">
              <a:rPr lang="ar-SA" smtClean="0"/>
              <a:pPr/>
              <a:t>76</a:t>
            </a:fld>
            <a:endParaRPr lang="en-US" smtClean="0"/>
          </a:p>
        </p:txBody>
      </p:sp>
      <p:sp>
        <p:nvSpPr>
          <p:cNvPr id="32774" name="Rectangle 2"/>
          <p:cNvSpPr>
            <a:spLocks noGrp="1" noChangeArrowheads="1"/>
          </p:cNvSpPr>
          <p:nvPr>
            <p:ph type="title"/>
          </p:nvPr>
        </p:nvSpPr>
        <p:spPr/>
        <p:txBody>
          <a:bodyPr/>
          <a:lstStyle/>
          <a:p>
            <a:pPr eaLnBrk="1" hangingPunct="1"/>
            <a:r>
              <a:rPr lang="en-US" smtClean="0"/>
              <a:t>Secant Method</a:t>
            </a:r>
          </a:p>
        </p:txBody>
      </p:sp>
      <p:graphicFrame>
        <p:nvGraphicFramePr>
          <p:cNvPr id="32770" name="Object 3"/>
          <p:cNvGraphicFramePr>
            <a:graphicFrameLocks noGrp="1" noChangeAspect="1"/>
          </p:cNvGraphicFramePr>
          <p:nvPr>
            <p:ph idx="1"/>
          </p:nvPr>
        </p:nvGraphicFramePr>
        <p:xfrm>
          <a:off x="760413" y="1863725"/>
          <a:ext cx="5870575" cy="4014788"/>
        </p:xfrm>
        <a:graphic>
          <a:graphicData uri="http://schemas.openxmlformats.org/presentationml/2006/ole">
            <mc:AlternateContent xmlns:mc="http://schemas.openxmlformats.org/markup-compatibility/2006">
              <mc:Choice xmlns:v="urn:schemas-microsoft-com:vml" Requires="v">
                <p:oleObj spid="_x0000_s32779" name="Equation" r:id="rId4" imgW="1968480" imgH="1346040" progId="Equation.3">
                  <p:embed/>
                </p:oleObj>
              </mc:Choice>
              <mc:Fallback>
                <p:oleObj name="Equation" r:id="rId4" imgW="1968480" imgH="134604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413" y="1863725"/>
                        <a:ext cx="5870575" cy="401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5" name="Rectangle 4"/>
          <p:cNvSpPr>
            <a:spLocks noChangeArrowheads="1"/>
          </p:cNvSpPr>
          <p:nvPr/>
        </p:nvSpPr>
        <p:spPr bwMode="auto">
          <a:xfrm>
            <a:off x="304800" y="1524000"/>
            <a:ext cx="8458200" cy="4724400"/>
          </a:xfrm>
          <a:prstGeom prst="rect">
            <a:avLst/>
          </a:prstGeom>
          <a:noFill/>
          <a:ln w="38100" cmpd="dbl">
            <a:solidFill>
              <a:srgbClr val="0066FF"/>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Date Placeholder 3"/>
          <p:cNvSpPr>
            <a:spLocks noGrp="1"/>
          </p:cNvSpPr>
          <p:nvPr>
            <p:ph type="dt" sz="quarter" idx="10"/>
          </p:nvPr>
        </p:nvSpPr>
        <p:spPr>
          <a:noFill/>
        </p:spPr>
        <p:txBody>
          <a:bodyPr/>
          <a:lstStyle/>
          <a:p>
            <a:r>
              <a:rPr lang="en-US" smtClean="0"/>
              <a:t>CISE301_Topic2</a:t>
            </a:r>
            <a:endParaRPr lang="en-US"/>
          </a:p>
        </p:txBody>
      </p:sp>
      <p:sp>
        <p:nvSpPr>
          <p:cNvPr id="33796" name="Footer Placeholder 4"/>
          <p:cNvSpPr>
            <a:spLocks noGrp="1"/>
          </p:cNvSpPr>
          <p:nvPr>
            <p:ph type="ftr" sz="quarter" idx="11"/>
          </p:nvPr>
        </p:nvSpPr>
        <p:spPr>
          <a:noFill/>
        </p:spPr>
        <p:txBody>
          <a:bodyPr/>
          <a:lstStyle/>
          <a:p>
            <a:r>
              <a:rPr lang="en-US" smtClean="0"/>
              <a:t>KFUPM</a:t>
            </a:r>
            <a:endParaRPr lang="en-US"/>
          </a:p>
        </p:txBody>
      </p:sp>
      <p:sp>
        <p:nvSpPr>
          <p:cNvPr id="33797" name="Slide Number Placeholder 5"/>
          <p:cNvSpPr>
            <a:spLocks noGrp="1"/>
          </p:cNvSpPr>
          <p:nvPr>
            <p:ph type="sldNum" sz="quarter" idx="12"/>
          </p:nvPr>
        </p:nvSpPr>
        <p:spPr>
          <a:noFill/>
        </p:spPr>
        <p:txBody>
          <a:bodyPr/>
          <a:lstStyle/>
          <a:p>
            <a:fld id="{5B2FC6ED-9511-4386-92F7-45C2D4699CDC}" type="slidenum">
              <a:rPr lang="ar-SA" smtClean="0"/>
              <a:pPr/>
              <a:t>77</a:t>
            </a:fld>
            <a:endParaRPr lang="en-US" smtClean="0"/>
          </a:p>
        </p:txBody>
      </p:sp>
      <p:sp>
        <p:nvSpPr>
          <p:cNvPr id="33798" name="Rectangle 2"/>
          <p:cNvSpPr>
            <a:spLocks noGrp="1" noChangeArrowheads="1"/>
          </p:cNvSpPr>
          <p:nvPr>
            <p:ph type="title"/>
          </p:nvPr>
        </p:nvSpPr>
        <p:spPr/>
        <p:txBody>
          <a:bodyPr/>
          <a:lstStyle/>
          <a:p>
            <a:pPr eaLnBrk="1" hangingPunct="1"/>
            <a:r>
              <a:rPr lang="en-US" smtClean="0"/>
              <a:t>Secant Method</a:t>
            </a:r>
          </a:p>
        </p:txBody>
      </p:sp>
      <p:graphicFrame>
        <p:nvGraphicFramePr>
          <p:cNvPr id="33794" name="Object 3"/>
          <p:cNvGraphicFramePr>
            <a:graphicFrameLocks noGrp="1" noChangeAspect="1"/>
          </p:cNvGraphicFramePr>
          <p:nvPr>
            <p:ph idx="1"/>
          </p:nvPr>
        </p:nvGraphicFramePr>
        <p:xfrm>
          <a:off x="609600" y="1600200"/>
          <a:ext cx="6019800" cy="3517900"/>
        </p:xfrm>
        <a:graphic>
          <a:graphicData uri="http://schemas.openxmlformats.org/presentationml/2006/ole">
            <mc:AlternateContent xmlns:mc="http://schemas.openxmlformats.org/markup-compatibility/2006">
              <mc:Choice xmlns:v="urn:schemas-microsoft-com:vml" Requires="v">
                <p:oleObj spid="_x0000_s33803" name="Equation" r:id="rId4" imgW="1955520" imgH="1143000" progId="Equation.3">
                  <p:embed/>
                </p:oleObj>
              </mc:Choice>
              <mc:Fallback>
                <p:oleObj name="Equation" r:id="rId4" imgW="1955520" imgH="11430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600200"/>
                        <a:ext cx="6019800" cy="351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799" name="Rectangle 4"/>
          <p:cNvSpPr>
            <a:spLocks noChangeArrowheads="1"/>
          </p:cNvSpPr>
          <p:nvPr/>
        </p:nvSpPr>
        <p:spPr bwMode="auto">
          <a:xfrm>
            <a:off x="304800" y="1524000"/>
            <a:ext cx="8458200" cy="4724400"/>
          </a:xfrm>
          <a:prstGeom prst="rect">
            <a:avLst/>
          </a:prstGeom>
          <a:noFill/>
          <a:ln w="38100" cmpd="dbl">
            <a:solidFill>
              <a:srgbClr val="0066FF"/>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Date Placeholder 5"/>
          <p:cNvSpPr>
            <a:spLocks noGrp="1"/>
          </p:cNvSpPr>
          <p:nvPr>
            <p:ph type="dt" sz="quarter" idx="10"/>
          </p:nvPr>
        </p:nvSpPr>
        <p:spPr>
          <a:noFill/>
        </p:spPr>
        <p:txBody>
          <a:bodyPr/>
          <a:lstStyle/>
          <a:p>
            <a:r>
              <a:rPr lang="en-US" smtClean="0"/>
              <a:t>CISE301_Topic2</a:t>
            </a:r>
            <a:endParaRPr lang="en-US"/>
          </a:p>
        </p:txBody>
      </p:sp>
      <p:sp>
        <p:nvSpPr>
          <p:cNvPr id="34822" name="Footer Placeholder 6"/>
          <p:cNvSpPr>
            <a:spLocks noGrp="1"/>
          </p:cNvSpPr>
          <p:nvPr>
            <p:ph type="ftr" sz="quarter" idx="11"/>
          </p:nvPr>
        </p:nvSpPr>
        <p:spPr>
          <a:noFill/>
        </p:spPr>
        <p:txBody>
          <a:bodyPr/>
          <a:lstStyle/>
          <a:p>
            <a:r>
              <a:rPr lang="en-US" smtClean="0"/>
              <a:t>KFUPM</a:t>
            </a:r>
            <a:endParaRPr lang="en-US"/>
          </a:p>
        </p:txBody>
      </p:sp>
      <p:sp>
        <p:nvSpPr>
          <p:cNvPr id="34823" name="Slide Number Placeholder 7"/>
          <p:cNvSpPr>
            <a:spLocks noGrp="1"/>
          </p:cNvSpPr>
          <p:nvPr>
            <p:ph type="sldNum" sz="quarter" idx="12"/>
          </p:nvPr>
        </p:nvSpPr>
        <p:spPr>
          <a:noFill/>
        </p:spPr>
        <p:txBody>
          <a:bodyPr/>
          <a:lstStyle/>
          <a:p>
            <a:fld id="{80B37DD9-82AF-4537-A7FA-22E236FC4D0A}" type="slidenum">
              <a:rPr lang="ar-SA" smtClean="0"/>
              <a:pPr/>
              <a:t>78</a:t>
            </a:fld>
            <a:endParaRPr lang="en-US" smtClean="0"/>
          </a:p>
        </p:txBody>
      </p:sp>
      <p:sp>
        <p:nvSpPr>
          <p:cNvPr id="34824" name="Rectangle 2"/>
          <p:cNvSpPr>
            <a:spLocks noGrp="1" noChangeArrowheads="1"/>
          </p:cNvSpPr>
          <p:nvPr>
            <p:ph type="title"/>
          </p:nvPr>
        </p:nvSpPr>
        <p:spPr/>
        <p:txBody>
          <a:bodyPr/>
          <a:lstStyle/>
          <a:p>
            <a:pPr eaLnBrk="1" hangingPunct="1"/>
            <a:r>
              <a:rPr lang="en-US" smtClean="0"/>
              <a:t>Secant Method - Flowchart</a:t>
            </a:r>
          </a:p>
        </p:txBody>
      </p:sp>
      <p:graphicFrame>
        <p:nvGraphicFramePr>
          <p:cNvPr id="34818" name="Object 3"/>
          <p:cNvGraphicFramePr>
            <a:graphicFrameLocks noGrp="1" noChangeAspect="1"/>
          </p:cNvGraphicFramePr>
          <p:nvPr>
            <p:ph sz="half" idx="1"/>
          </p:nvPr>
        </p:nvGraphicFramePr>
        <p:xfrm>
          <a:off x="1524000" y="3048000"/>
          <a:ext cx="3810000" cy="1266825"/>
        </p:xfrm>
        <a:graphic>
          <a:graphicData uri="http://schemas.openxmlformats.org/presentationml/2006/ole">
            <mc:AlternateContent xmlns:mc="http://schemas.openxmlformats.org/markup-compatibility/2006">
              <mc:Choice xmlns:v="urn:schemas-microsoft-com:vml" Requires="v">
                <p:oleObj spid="_x0000_s34845" name="Equation" r:id="rId4" imgW="2006280" imgH="634680" progId="Equation.3">
                  <p:embed/>
                </p:oleObj>
              </mc:Choice>
              <mc:Fallback>
                <p:oleObj name="Equation" r:id="rId4" imgW="2006280" imgH="63468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048000"/>
                        <a:ext cx="3810000" cy="1266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9" name="Object 4"/>
          <p:cNvGraphicFramePr>
            <a:graphicFrameLocks noGrp="1" noChangeAspect="1"/>
          </p:cNvGraphicFramePr>
          <p:nvPr>
            <p:ph sz="quarter" idx="2"/>
          </p:nvPr>
        </p:nvGraphicFramePr>
        <p:xfrm>
          <a:off x="2286000" y="1905000"/>
          <a:ext cx="1905000" cy="638175"/>
        </p:xfrm>
        <a:graphic>
          <a:graphicData uri="http://schemas.openxmlformats.org/presentationml/2006/ole">
            <mc:AlternateContent xmlns:mc="http://schemas.openxmlformats.org/markup-compatibility/2006">
              <mc:Choice xmlns:v="urn:schemas-microsoft-com:vml" Requires="v">
                <p:oleObj spid="_x0000_s34846" name="Equation" r:id="rId6" imgW="711000" imgH="228600" progId="Equation.3">
                  <p:embed/>
                </p:oleObj>
              </mc:Choice>
              <mc:Fallback>
                <p:oleObj name="Equation" r:id="rId6" imgW="711000" imgH="2286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1905000"/>
                        <a:ext cx="1905000"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5" name="Rectangle 5"/>
          <p:cNvSpPr>
            <a:spLocks noChangeArrowheads="1"/>
          </p:cNvSpPr>
          <p:nvPr/>
        </p:nvSpPr>
        <p:spPr bwMode="auto">
          <a:xfrm>
            <a:off x="1447800" y="3048000"/>
            <a:ext cx="3886200" cy="1295400"/>
          </a:xfrm>
          <a:prstGeom prst="rect">
            <a:avLst/>
          </a:prstGeom>
          <a:noFill/>
          <a:ln w="38100">
            <a:solidFill>
              <a:srgbClr val="0066FF"/>
            </a:solidFill>
            <a:miter lim="800000"/>
            <a:headEnd/>
            <a:tailEnd/>
          </a:ln>
        </p:spPr>
        <p:txBody>
          <a:bodyPr wrap="none" anchor="ctr"/>
          <a:lstStyle/>
          <a:p>
            <a:endParaRPr lang="en-US"/>
          </a:p>
        </p:txBody>
      </p:sp>
      <p:sp>
        <p:nvSpPr>
          <p:cNvPr id="34826" name="Oval 6"/>
          <p:cNvSpPr>
            <a:spLocks noChangeArrowheads="1"/>
          </p:cNvSpPr>
          <p:nvPr/>
        </p:nvSpPr>
        <p:spPr bwMode="auto">
          <a:xfrm>
            <a:off x="1524000" y="1828800"/>
            <a:ext cx="3581400" cy="838200"/>
          </a:xfrm>
          <a:prstGeom prst="ellipse">
            <a:avLst/>
          </a:prstGeom>
          <a:noFill/>
          <a:ln w="38100">
            <a:solidFill>
              <a:srgbClr val="0066FF"/>
            </a:solidFill>
            <a:round/>
            <a:headEnd/>
            <a:tailEnd/>
          </a:ln>
        </p:spPr>
        <p:txBody>
          <a:bodyPr wrap="none" anchor="ctr"/>
          <a:lstStyle/>
          <a:p>
            <a:endParaRPr lang="en-US"/>
          </a:p>
        </p:txBody>
      </p:sp>
      <p:sp>
        <p:nvSpPr>
          <p:cNvPr id="34827" name="AutoShape 7"/>
          <p:cNvSpPr>
            <a:spLocks noChangeArrowheads="1"/>
          </p:cNvSpPr>
          <p:nvPr/>
        </p:nvSpPr>
        <p:spPr bwMode="auto">
          <a:xfrm>
            <a:off x="2209800" y="4572000"/>
            <a:ext cx="2286000" cy="1828800"/>
          </a:xfrm>
          <a:prstGeom prst="diamond">
            <a:avLst/>
          </a:prstGeom>
          <a:noFill/>
          <a:ln w="38100">
            <a:solidFill>
              <a:srgbClr val="0066FF"/>
            </a:solidFill>
            <a:miter lim="800000"/>
            <a:headEnd/>
            <a:tailEnd/>
          </a:ln>
        </p:spPr>
        <p:txBody>
          <a:bodyPr wrap="none" anchor="ctr"/>
          <a:lstStyle/>
          <a:p>
            <a:endParaRPr lang="en-US"/>
          </a:p>
        </p:txBody>
      </p:sp>
      <p:graphicFrame>
        <p:nvGraphicFramePr>
          <p:cNvPr id="34820" name="Object 8"/>
          <p:cNvGraphicFramePr>
            <a:graphicFrameLocks noGrp="1" noChangeAspect="1"/>
          </p:cNvGraphicFramePr>
          <p:nvPr>
            <p:ph sz="quarter" idx="3"/>
          </p:nvPr>
        </p:nvGraphicFramePr>
        <p:xfrm>
          <a:off x="2362200" y="5181600"/>
          <a:ext cx="1955800" cy="625475"/>
        </p:xfrm>
        <a:graphic>
          <a:graphicData uri="http://schemas.openxmlformats.org/presentationml/2006/ole">
            <mc:AlternateContent xmlns:mc="http://schemas.openxmlformats.org/markup-compatibility/2006">
              <mc:Choice xmlns:v="urn:schemas-microsoft-com:vml" Requires="v">
                <p:oleObj spid="_x0000_s34847" name="Equation" r:id="rId8" imgW="838080" imgH="253800" progId="Equation.3">
                  <p:embed/>
                </p:oleObj>
              </mc:Choice>
              <mc:Fallback>
                <p:oleObj name="Equation" r:id="rId8" imgW="838080" imgH="2538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2200" y="5181600"/>
                        <a:ext cx="1955800"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8" name="Line 9"/>
          <p:cNvSpPr>
            <a:spLocks noChangeShapeType="1"/>
          </p:cNvSpPr>
          <p:nvPr/>
        </p:nvSpPr>
        <p:spPr bwMode="auto">
          <a:xfrm>
            <a:off x="3352800" y="2667000"/>
            <a:ext cx="0" cy="381000"/>
          </a:xfrm>
          <a:prstGeom prst="line">
            <a:avLst/>
          </a:prstGeom>
          <a:noFill/>
          <a:ln w="38100">
            <a:solidFill>
              <a:srgbClr val="FF0000"/>
            </a:solidFill>
            <a:round/>
            <a:headEnd/>
            <a:tailEnd type="triangle" w="med" len="med"/>
          </a:ln>
        </p:spPr>
        <p:txBody>
          <a:bodyPr/>
          <a:lstStyle/>
          <a:p>
            <a:endParaRPr lang="en-US"/>
          </a:p>
        </p:txBody>
      </p:sp>
      <p:sp>
        <p:nvSpPr>
          <p:cNvPr id="34829" name="Line 10"/>
          <p:cNvSpPr>
            <a:spLocks noChangeShapeType="1"/>
          </p:cNvSpPr>
          <p:nvPr/>
        </p:nvSpPr>
        <p:spPr bwMode="auto">
          <a:xfrm>
            <a:off x="3352800" y="4343400"/>
            <a:ext cx="0" cy="228600"/>
          </a:xfrm>
          <a:prstGeom prst="line">
            <a:avLst/>
          </a:prstGeom>
          <a:noFill/>
          <a:ln w="38100">
            <a:solidFill>
              <a:srgbClr val="FF0000"/>
            </a:solidFill>
            <a:round/>
            <a:headEnd/>
            <a:tailEnd type="triangle" w="med" len="med"/>
          </a:ln>
        </p:spPr>
        <p:txBody>
          <a:bodyPr/>
          <a:lstStyle/>
          <a:p>
            <a:endParaRPr lang="en-US"/>
          </a:p>
        </p:txBody>
      </p:sp>
      <p:sp>
        <p:nvSpPr>
          <p:cNvPr id="34830" name="Line 11"/>
          <p:cNvSpPr>
            <a:spLocks noChangeShapeType="1"/>
          </p:cNvSpPr>
          <p:nvPr/>
        </p:nvSpPr>
        <p:spPr bwMode="auto">
          <a:xfrm flipH="1">
            <a:off x="1143000" y="5486400"/>
            <a:ext cx="1066800" cy="0"/>
          </a:xfrm>
          <a:prstGeom prst="line">
            <a:avLst/>
          </a:prstGeom>
          <a:noFill/>
          <a:ln w="38100">
            <a:solidFill>
              <a:srgbClr val="FF0000"/>
            </a:solidFill>
            <a:round/>
            <a:headEnd/>
            <a:tailEnd/>
          </a:ln>
        </p:spPr>
        <p:txBody>
          <a:bodyPr/>
          <a:lstStyle/>
          <a:p>
            <a:endParaRPr lang="en-US"/>
          </a:p>
        </p:txBody>
      </p:sp>
      <p:sp>
        <p:nvSpPr>
          <p:cNvPr id="34831" name="Line 12"/>
          <p:cNvSpPr>
            <a:spLocks noChangeShapeType="1"/>
          </p:cNvSpPr>
          <p:nvPr/>
        </p:nvSpPr>
        <p:spPr bwMode="auto">
          <a:xfrm flipV="1">
            <a:off x="1143000" y="2819400"/>
            <a:ext cx="0" cy="2667000"/>
          </a:xfrm>
          <a:prstGeom prst="line">
            <a:avLst/>
          </a:prstGeom>
          <a:noFill/>
          <a:ln w="38100">
            <a:solidFill>
              <a:srgbClr val="FF0000"/>
            </a:solidFill>
            <a:round/>
            <a:headEnd/>
            <a:tailEnd/>
          </a:ln>
        </p:spPr>
        <p:txBody>
          <a:bodyPr/>
          <a:lstStyle/>
          <a:p>
            <a:endParaRPr lang="en-US"/>
          </a:p>
        </p:txBody>
      </p:sp>
      <p:sp>
        <p:nvSpPr>
          <p:cNvPr id="34832" name="Line 13"/>
          <p:cNvSpPr>
            <a:spLocks noChangeShapeType="1"/>
          </p:cNvSpPr>
          <p:nvPr/>
        </p:nvSpPr>
        <p:spPr bwMode="auto">
          <a:xfrm>
            <a:off x="1143000" y="2819400"/>
            <a:ext cx="2209800" cy="0"/>
          </a:xfrm>
          <a:prstGeom prst="line">
            <a:avLst/>
          </a:prstGeom>
          <a:noFill/>
          <a:ln w="38100">
            <a:solidFill>
              <a:srgbClr val="FF0000"/>
            </a:solidFill>
            <a:round/>
            <a:headEnd/>
            <a:tailEnd type="triangle" w="med" len="med"/>
          </a:ln>
        </p:spPr>
        <p:txBody>
          <a:bodyPr/>
          <a:lstStyle/>
          <a:p>
            <a:endParaRPr lang="en-US"/>
          </a:p>
        </p:txBody>
      </p:sp>
      <p:sp>
        <p:nvSpPr>
          <p:cNvPr id="34833" name="Line 14"/>
          <p:cNvSpPr>
            <a:spLocks noChangeShapeType="1"/>
          </p:cNvSpPr>
          <p:nvPr/>
        </p:nvSpPr>
        <p:spPr bwMode="auto">
          <a:xfrm>
            <a:off x="4495800" y="5486400"/>
            <a:ext cx="609600" cy="0"/>
          </a:xfrm>
          <a:prstGeom prst="line">
            <a:avLst/>
          </a:prstGeom>
          <a:noFill/>
          <a:ln w="38100">
            <a:solidFill>
              <a:schemeClr val="tx2"/>
            </a:solidFill>
            <a:round/>
            <a:headEnd/>
            <a:tailEnd type="triangle" w="med" len="med"/>
          </a:ln>
        </p:spPr>
        <p:txBody>
          <a:bodyPr/>
          <a:lstStyle/>
          <a:p>
            <a:endParaRPr lang="en-US"/>
          </a:p>
        </p:txBody>
      </p:sp>
      <p:sp>
        <p:nvSpPr>
          <p:cNvPr id="34834" name="Oval 15"/>
          <p:cNvSpPr>
            <a:spLocks noChangeArrowheads="1"/>
          </p:cNvSpPr>
          <p:nvPr/>
        </p:nvSpPr>
        <p:spPr bwMode="auto">
          <a:xfrm>
            <a:off x="5105400" y="5029200"/>
            <a:ext cx="1905000" cy="914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4835" name="Text Box 16"/>
          <p:cNvSpPr txBox="1">
            <a:spLocks noChangeArrowheads="1"/>
          </p:cNvSpPr>
          <p:nvPr/>
        </p:nvSpPr>
        <p:spPr bwMode="auto">
          <a:xfrm>
            <a:off x="5410200" y="5181600"/>
            <a:ext cx="1295400" cy="457200"/>
          </a:xfrm>
          <a:prstGeom prst="rect">
            <a:avLst/>
          </a:prstGeom>
          <a:noFill/>
          <a:ln w="9525">
            <a:noFill/>
            <a:miter lim="800000"/>
            <a:headEnd/>
            <a:tailEnd/>
          </a:ln>
        </p:spPr>
        <p:txBody>
          <a:bodyPr>
            <a:spAutoFit/>
          </a:bodyPr>
          <a:lstStyle/>
          <a:p>
            <a:pPr algn="ctr">
              <a:spcBef>
                <a:spcPct val="50000"/>
              </a:spcBef>
            </a:pPr>
            <a:r>
              <a:rPr lang="en-US" sz="2400">
                <a:latin typeface="Arial" charset="0"/>
              </a:rPr>
              <a:t>Stop</a:t>
            </a:r>
          </a:p>
        </p:txBody>
      </p:sp>
      <p:sp>
        <p:nvSpPr>
          <p:cNvPr id="34836" name="Text Box 17"/>
          <p:cNvSpPr txBox="1">
            <a:spLocks noChangeArrowheads="1"/>
          </p:cNvSpPr>
          <p:nvPr/>
        </p:nvSpPr>
        <p:spPr bwMode="auto">
          <a:xfrm>
            <a:off x="1447800" y="4953000"/>
            <a:ext cx="609600" cy="366713"/>
          </a:xfrm>
          <a:prstGeom prst="rect">
            <a:avLst/>
          </a:prstGeom>
          <a:noFill/>
          <a:ln w="9525">
            <a:noFill/>
            <a:miter lim="800000"/>
            <a:headEnd/>
            <a:tailEnd/>
          </a:ln>
        </p:spPr>
        <p:txBody>
          <a:bodyPr>
            <a:spAutoFit/>
          </a:bodyPr>
          <a:lstStyle/>
          <a:p>
            <a:pPr>
              <a:spcBef>
                <a:spcPct val="50000"/>
              </a:spcBef>
            </a:pPr>
            <a:r>
              <a:rPr lang="en-US">
                <a:latin typeface="Arial" charset="0"/>
              </a:rPr>
              <a:t>NO</a:t>
            </a:r>
          </a:p>
        </p:txBody>
      </p:sp>
      <p:sp>
        <p:nvSpPr>
          <p:cNvPr id="34837" name="Text Box 18"/>
          <p:cNvSpPr txBox="1">
            <a:spLocks noChangeArrowheads="1"/>
          </p:cNvSpPr>
          <p:nvPr/>
        </p:nvSpPr>
        <p:spPr bwMode="auto">
          <a:xfrm>
            <a:off x="4419600" y="4876800"/>
            <a:ext cx="609600" cy="366713"/>
          </a:xfrm>
          <a:prstGeom prst="rect">
            <a:avLst/>
          </a:prstGeom>
          <a:noFill/>
          <a:ln w="9525">
            <a:noFill/>
            <a:miter lim="800000"/>
            <a:headEnd/>
            <a:tailEnd/>
          </a:ln>
        </p:spPr>
        <p:txBody>
          <a:bodyPr>
            <a:spAutoFit/>
          </a:bodyPr>
          <a:lstStyle/>
          <a:p>
            <a:pPr>
              <a:spcBef>
                <a:spcPct val="50000"/>
              </a:spcBef>
            </a:pPr>
            <a:r>
              <a:rPr lang="en-US">
                <a:latin typeface="Arial" charset="0"/>
              </a:rPr>
              <a:t>Yes</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Date Placeholder 4"/>
          <p:cNvSpPr>
            <a:spLocks noGrp="1"/>
          </p:cNvSpPr>
          <p:nvPr>
            <p:ph type="dt" sz="quarter" idx="10"/>
          </p:nvPr>
        </p:nvSpPr>
        <p:spPr>
          <a:noFill/>
        </p:spPr>
        <p:txBody>
          <a:bodyPr/>
          <a:lstStyle/>
          <a:p>
            <a:r>
              <a:rPr lang="en-US" smtClean="0"/>
              <a:t>CISE301_Topic2</a:t>
            </a:r>
            <a:endParaRPr lang="en-US"/>
          </a:p>
        </p:txBody>
      </p:sp>
      <p:sp>
        <p:nvSpPr>
          <p:cNvPr id="35844" name="Footer Placeholder 5"/>
          <p:cNvSpPr>
            <a:spLocks noGrp="1"/>
          </p:cNvSpPr>
          <p:nvPr>
            <p:ph type="ftr" sz="quarter" idx="11"/>
          </p:nvPr>
        </p:nvSpPr>
        <p:spPr>
          <a:noFill/>
        </p:spPr>
        <p:txBody>
          <a:bodyPr/>
          <a:lstStyle/>
          <a:p>
            <a:r>
              <a:rPr lang="en-US" smtClean="0"/>
              <a:t>KFUPM</a:t>
            </a:r>
            <a:endParaRPr lang="en-US"/>
          </a:p>
        </p:txBody>
      </p:sp>
      <p:sp>
        <p:nvSpPr>
          <p:cNvPr id="35845" name="Slide Number Placeholder 6"/>
          <p:cNvSpPr>
            <a:spLocks noGrp="1"/>
          </p:cNvSpPr>
          <p:nvPr>
            <p:ph type="sldNum" sz="quarter" idx="12"/>
          </p:nvPr>
        </p:nvSpPr>
        <p:spPr>
          <a:noFill/>
        </p:spPr>
        <p:txBody>
          <a:bodyPr/>
          <a:lstStyle/>
          <a:p>
            <a:fld id="{68D028C0-A888-4394-8540-D68ED0EF85D0}" type="slidenum">
              <a:rPr lang="ar-SA" smtClean="0"/>
              <a:pPr/>
              <a:t>79</a:t>
            </a:fld>
            <a:endParaRPr lang="en-US" smtClean="0"/>
          </a:p>
        </p:txBody>
      </p:sp>
      <p:sp>
        <p:nvSpPr>
          <p:cNvPr id="35846" name="Rectangle 2"/>
          <p:cNvSpPr>
            <a:spLocks noGrp="1" noChangeArrowheads="1"/>
          </p:cNvSpPr>
          <p:nvPr>
            <p:ph type="title"/>
          </p:nvPr>
        </p:nvSpPr>
        <p:spPr/>
        <p:txBody>
          <a:bodyPr/>
          <a:lstStyle/>
          <a:p>
            <a:pPr eaLnBrk="1" hangingPunct="1"/>
            <a:r>
              <a:rPr lang="en-US" smtClean="0"/>
              <a:t>Modified Secant Method</a:t>
            </a:r>
          </a:p>
        </p:txBody>
      </p:sp>
      <p:sp>
        <p:nvSpPr>
          <p:cNvPr id="35847" name="Rectangle 3"/>
          <p:cNvSpPr>
            <a:spLocks noChangeArrowheads="1"/>
          </p:cNvSpPr>
          <p:nvPr/>
        </p:nvSpPr>
        <p:spPr bwMode="auto">
          <a:xfrm>
            <a:off x="304800" y="1524000"/>
            <a:ext cx="8458200" cy="4724400"/>
          </a:xfrm>
          <a:prstGeom prst="rect">
            <a:avLst/>
          </a:prstGeom>
          <a:noFill/>
          <a:ln w="38100" cmpd="dbl">
            <a:solidFill>
              <a:srgbClr val="0066FF"/>
            </a:solidFill>
            <a:miter lim="800000"/>
            <a:headEnd/>
            <a:tailEnd/>
          </a:ln>
        </p:spPr>
        <p:txBody>
          <a:bodyPr wrap="none" anchor="ctr"/>
          <a:lstStyle/>
          <a:p>
            <a:endParaRPr lang="en-US"/>
          </a:p>
        </p:txBody>
      </p:sp>
      <p:graphicFrame>
        <p:nvGraphicFramePr>
          <p:cNvPr id="35842" name="Object 4"/>
          <p:cNvGraphicFramePr>
            <a:graphicFrameLocks noGrp="1" noChangeAspect="1"/>
          </p:cNvGraphicFramePr>
          <p:nvPr>
            <p:ph sz="half" idx="2"/>
          </p:nvPr>
        </p:nvGraphicFramePr>
        <p:xfrm>
          <a:off x="304800" y="1600200"/>
          <a:ext cx="8458200" cy="4270375"/>
        </p:xfrm>
        <a:graphic>
          <a:graphicData uri="http://schemas.openxmlformats.org/presentationml/2006/ole">
            <mc:AlternateContent xmlns:mc="http://schemas.openxmlformats.org/markup-compatibility/2006">
              <mc:Choice xmlns:v="urn:schemas-microsoft-com:vml" Requires="v">
                <p:oleObj spid="_x0000_s35851" name="Equation" r:id="rId4" imgW="3924000" imgH="1981080" progId="Equation.3">
                  <p:embed/>
                </p:oleObj>
              </mc:Choice>
              <mc:Fallback>
                <p:oleObj name="Equation" r:id="rId4" imgW="3924000" imgH="198108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600200"/>
                        <a:ext cx="8458200" cy="427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Date Placeholder 4"/>
          <p:cNvSpPr>
            <a:spLocks noGrp="1"/>
          </p:cNvSpPr>
          <p:nvPr>
            <p:ph type="dt" sz="quarter" idx="10"/>
          </p:nvPr>
        </p:nvSpPr>
        <p:spPr>
          <a:noFill/>
        </p:spPr>
        <p:txBody>
          <a:bodyPr/>
          <a:lstStyle/>
          <a:p>
            <a:r>
              <a:rPr lang="en-US" smtClean="0"/>
              <a:t>CISE301_Topic2</a:t>
            </a:r>
            <a:endParaRPr lang="en-US"/>
          </a:p>
        </p:txBody>
      </p:sp>
      <p:sp>
        <p:nvSpPr>
          <p:cNvPr id="4101" name="Footer Placeholder 5"/>
          <p:cNvSpPr>
            <a:spLocks noGrp="1"/>
          </p:cNvSpPr>
          <p:nvPr>
            <p:ph type="ftr" sz="quarter" idx="11"/>
          </p:nvPr>
        </p:nvSpPr>
        <p:spPr>
          <a:noFill/>
        </p:spPr>
        <p:txBody>
          <a:bodyPr/>
          <a:lstStyle/>
          <a:p>
            <a:r>
              <a:rPr lang="en-US" smtClean="0"/>
              <a:t>KFUPM</a:t>
            </a:r>
            <a:endParaRPr lang="en-US"/>
          </a:p>
        </p:txBody>
      </p:sp>
      <p:sp>
        <p:nvSpPr>
          <p:cNvPr id="4102" name="Slide Number Placeholder 6"/>
          <p:cNvSpPr>
            <a:spLocks noGrp="1"/>
          </p:cNvSpPr>
          <p:nvPr>
            <p:ph type="sldNum" sz="quarter" idx="12"/>
          </p:nvPr>
        </p:nvSpPr>
        <p:spPr>
          <a:noFill/>
        </p:spPr>
        <p:txBody>
          <a:bodyPr/>
          <a:lstStyle/>
          <a:p>
            <a:fld id="{D7470A54-F2E7-41C8-8F52-D1B77AEB8505}" type="slidenum">
              <a:rPr lang="ar-SA" smtClean="0"/>
              <a:pPr/>
              <a:t>8</a:t>
            </a:fld>
            <a:endParaRPr lang="en-US" smtClean="0"/>
          </a:p>
        </p:txBody>
      </p:sp>
      <p:sp>
        <p:nvSpPr>
          <p:cNvPr id="4103" name="Rectangle 2"/>
          <p:cNvSpPr>
            <a:spLocks noGrp="1" noChangeArrowheads="1"/>
          </p:cNvSpPr>
          <p:nvPr>
            <p:ph type="title"/>
          </p:nvPr>
        </p:nvSpPr>
        <p:spPr/>
        <p:txBody>
          <a:bodyPr/>
          <a:lstStyle/>
          <a:p>
            <a:pPr eaLnBrk="1" hangingPunct="1"/>
            <a:r>
              <a:rPr lang="en-US" smtClean="0"/>
              <a:t>Multiple Zeros</a:t>
            </a:r>
          </a:p>
        </p:txBody>
      </p:sp>
      <p:graphicFrame>
        <p:nvGraphicFramePr>
          <p:cNvPr id="4098" name="Object 3"/>
          <p:cNvGraphicFramePr>
            <a:graphicFrameLocks noGrp="1" noChangeAspect="1"/>
          </p:cNvGraphicFramePr>
          <p:nvPr>
            <p:ph sz="half" idx="1"/>
          </p:nvPr>
        </p:nvGraphicFramePr>
        <p:xfrm>
          <a:off x="7162800" y="2286000"/>
          <a:ext cx="1600200" cy="434975"/>
        </p:xfrm>
        <a:graphic>
          <a:graphicData uri="http://schemas.openxmlformats.org/presentationml/2006/ole">
            <mc:AlternateContent xmlns:mc="http://schemas.openxmlformats.org/markup-compatibility/2006">
              <mc:Choice xmlns:v="urn:schemas-microsoft-com:vml" Requires="v">
                <p:oleObj spid="_x0000_s4116" name="Equation" r:id="rId4" imgW="888840" imgH="241200" progId="Equation.3">
                  <p:embed/>
                </p:oleObj>
              </mc:Choice>
              <mc:Fallback>
                <p:oleObj name="Equation" r:id="rId4" imgW="888840" imgH="2412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2800" y="2286000"/>
                        <a:ext cx="160020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4" name="Freeform 4"/>
          <p:cNvSpPr>
            <a:spLocks/>
          </p:cNvSpPr>
          <p:nvPr/>
        </p:nvSpPr>
        <p:spPr bwMode="auto">
          <a:xfrm>
            <a:off x="4648200" y="2611438"/>
            <a:ext cx="2438400" cy="1198562"/>
          </a:xfrm>
          <a:custGeom>
            <a:avLst/>
            <a:gdLst>
              <a:gd name="T0" fmla="*/ 0 w 1664"/>
              <a:gd name="T1" fmla="*/ 0 h 515"/>
              <a:gd name="T2" fmla="*/ 2147483647 w 1664"/>
              <a:gd name="T3" fmla="*/ 2147483647 h 515"/>
              <a:gd name="T4" fmla="*/ 2147483647 w 1664"/>
              <a:gd name="T5" fmla="*/ 2147483647 h 515"/>
              <a:gd name="T6" fmla="*/ 2147483647 w 1664"/>
              <a:gd name="T7" fmla="*/ 2147483647 h 515"/>
              <a:gd name="T8" fmla="*/ 2147483647 w 1664"/>
              <a:gd name="T9" fmla="*/ 2147483647 h 515"/>
              <a:gd name="T10" fmla="*/ 2147483647 w 1664"/>
              <a:gd name="T11" fmla="*/ 2147483647 h 515"/>
              <a:gd name="T12" fmla="*/ 2147483647 w 1664"/>
              <a:gd name="T13" fmla="*/ 2147483647 h 515"/>
              <a:gd name="T14" fmla="*/ 0 60000 65536"/>
              <a:gd name="T15" fmla="*/ 0 60000 65536"/>
              <a:gd name="T16" fmla="*/ 0 60000 65536"/>
              <a:gd name="T17" fmla="*/ 0 60000 65536"/>
              <a:gd name="T18" fmla="*/ 0 60000 65536"/>
              <a:gd name="T19" fmla="*/ 0 60000 65536"/>
              <a:gd name="T20" fmla="*/ 0 60000 65536"/>
              <a:gd name="T21" fmla="*/ 0 w 1664"/>
              <a:gd name="T22" fmla="*/ 0 h 515"/>
              <a:gd name="T23" fmla="*/ 1664 w 1664"/>
              <a:gd name="T24" fmla="*/ 515 h 5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4" h="515">
                <a:moveTo>
                  <a:pt x="0" y="0"/>
                </a:moveTo>
                <a:cubicBezTo>
                  <a:pt x="88" y="104"/>
                  <a:pt x="190" y="210"/>
                  <a:pt x="288" y="288"/>
                </a:cubicBezTo>
                <a:cubicBezTo>
                  <a:pt x="386" y="366"/>
                  <a:pt x="493" y="429"/>
                  <a:pt x="589" y="466"/>
                </a:cubicBezTo>
                <a:cubicBezTo>
                  <a:pt x="685" y="503"/>
                  <a:pt x="770" y="515"/>
                  <a:pt x="864" y="509"/>
                </a:cubicBezTo>
                <a:cubicBezTo>
                  <a:pt x="958" y="503"/>
                  <a:pt x="1056" y="477"/>
                  <a:pt x="1152" y="432"/>
                </a:cubicBezTo>
                <a:cubicBezTo>
                  <a:pt x="1248" y="387"/>
                  <a:pt x="1355" y="310"/>
                  <a:pt x="1440" y="240"/>
                </a:cubicBezTo>
                <a:cubicBezTo>
                  <a:pt x="1525" y="170"/>
                  <a:pt x="1617" y="59"/>
                  <a:pt x="1664" y="11"/>
                </a:cubicBezTo>
              </a:path>
            </a:pathLst>
          </a:custGeom>
          <a:noFill/>
          <a:ln w="38100">
            <a:solidFill>
              <a:srgbClr val="FF0000"/>
            </a:solidFill>
            <a:round/>
            <a:headEnd/>
            <a:tailEnd/>
          </a:ln>
        </p:spPr>
        <p:txBody>
          <a:bodyPr/>
          <a:lstStyle/>
          <a:p>
            <a:endParaRPr lang="en-US"/>
          </a:p>
        </p:txBody>
      </p:sp>
      <p:sp>
        <p:nvSpPr>
          <p:cNvPr id="4105" name="Line 5"/>
          <p:cNvSpPr>
            <a:spLocks noChangeShapeType="1"/>
          </p:cNvSpPr>
          <p:nvPr/>
        </p:nvSpPr>
        <p:spPr bwMode="auto">
          <a:xfrm>
            <a:off x="3886200" y="3810000"/>
            <a:ext cx="3581400" cy="0"/>
          </a:xfrm>
          <a:prstGeom prst="line">
            <a:avLst/>
          </a:prstGeom>
          <a:noFill/>
          <a:ln w="9525">
            <a:solidFill>
              <a:schemeClr val="tx1"/>
            </a:solidFill>
            <a:round/>
            <a:headEnd/>
            <a:tailEnd type="triangle" w="med" len="med"/>
          </a:ln>
        </p:spPr>
        <p:txBody>
          <a:bodyPr/>
          <a:lstStyle/>
          <a:p>
            <a:endParaRPr lang="en-US"/>
          </a:p>
        </p:txBody>
      </p:sp>
      <p:sp>
        <p:nvSpPr>
          <p:cNvPr id="4106" name="Line 6"/>
          <p:cNvSpPr>
            <a:spLocks noChangeShapeType="1"/>
          </p:cNvSpPr>
          <p:nvPr/>
        </p:nvSpPr>
        <p:spPr bwMode="auto">
          <a:xfrm flipV="1">
            <a:off x="5105400" y="2209800"/>
            <a:ext cx="0" cy="2362200"/>
          </a:xfrm>
          <a:prstGeom prst="line">
            <a:avLst/>
          </a:prstGeom>
          <a:noFill/>
          <a:ln w="9525">
            <a:solidFill>
              <a:schemeClr val="tx1"/>
            </a:solidFill>
            <a:round/>
            <a:headEnd/>
            <a:tailEnd type="triangle" w="med" len="med"/>
          </a:ln>
        </p:spPr>
        <p:txBody>
          <a:bodyPr/>
          <a:lstStyle/>
          <a:p>
            <a:endParaRPr lang="en-US"/>
          </a:p>
        </p:txBody>
      </p:sp>
      <p:graphicFrame>
        <p:nvGraphicFramePr>
          <p:cNvPr id="4099" name="Object 7"/>
          <p:cNvGraphicFramePr>
            <a:graphicFrameLocks noGrp="1" noChangeAspect="1"/>
          </p:cNvGraphicFramePr>
          <p:nvPr>
            <p:ph sz="half" idx="2"/>
          </p:nvPr>
        </p:nvGraphicFramePr>
        <p:xfrm>
          <a:off x="547688" y="4781550"/>
          <a:ext cx="8047037" cy="1212850"/>
        </p:xfrm>
        <a:graphic>
          <a:graphicData uri="http://schemas.openxmlformats.org/presentationml/2006/ole">
            <mc:AlternateContent xmlns:mc="http://schemas.openxmlformats.org/markup-compatibility/2006">
              <mc:Choice xmlns:v="urn:schemas-microsoft-com:vml" Requires="v">
                <p:oleObj spid="_x0000_s4117" name="Equation" r:id="rId6" imgW="3200400" imgH="482400" progId="Equation.3">
                  <p:embed/>
                </p:oleObj>
              </mc:Choice>
              <mc:Fallback>
                <p:oleObj name="Equation" r:id="rId6" imgW="3200400" imgH="4824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7688" y="4781550"/>
                        <a:ext cx="8047037" cy="1212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7" name="Line 8"/>
          <p:cNvSpPr>
            <a:spLocks noChangeShapeType="1"/>
          </p:cNvSpPr>
          <p:nvPr/>
        </p:nvSpPr>
        <p:spPr bwMode="auto">
          <a:xfrm>
            <a:off x="5867400" y="3733800"/>
            <a:ext cx="0" cy="152400"/>
          </a:xfrm>
          <a:prstGeom prst="line">
            <a:avLst/>
          </a:prstGeom>
          <a:noFill/>
          <a:ln w="9525">
            <a:solidFill>
              <a:schemeClr val="tx1"/>
            </a:solidFill>
            <a:round/>
            <a:headEnd/>
            <a:tailEnd/>
          </a:ln>
        </p:spPr>
        <p:txBody>
          <a:bodyPr/>
          <a:lstStyle/>
          <a:p>
            <a:endParaRPr lang="en-US"/>
          </a:p>
        </p:txBody>
      </p:sp>
      <p:sp>
        <p:nvSpPr>
          <p:cNvPr id="4108" name="Line 9"/>
          <p:cNvSpPr>
            <a:spLocks noChangeShapeType="1"/>
          </p:cNvSpPr>
          <p:nvPr/>
        </p:nvSpPr>
        <p:spPr bwMode="auto">
          <a:xfrm>
            <a:off x="6705600" y="3733800"/>
            <a:ext cx="0" cy="152400"/>
          </a:xfrm>
          <a:prstGeom prst="line">
            <a:avLst/>
          </a:prstGeom>
          <a:noFill/>
          <a:ln w="9525">
            <a:solidFill>
              <a:schemeClr val="tx1"/>
            </a:solidFill>
            <a:round/>
            <a:headEnd/>
            <a:tailEnd/>
          </a:ln>
        </p:spPr>
        <p:txBody>
          <a:bodyPr/>
          <a:lstStyle/>
          <a:p>
            <a:endParaRPr lang="en-US"/>
          </a:p>
        </p:txBody>
      </p:sp>
      <p:sp>
        <p:nvSpPr>
          <p:cNvPr id="4109" name="Line 10"/>
          <p:cNvSpPr>
            <a:spLocks noChangeShapeType="1"/>
          </p:cNvSpPr>
          <p:nvPr/>
        </p:nvSpPr>
        <p:spPr bwMode="auto">
          <a:xfrm>
            <a:off x="4495800" y="3733800"/>
            <a:ext cx="0" cy="15240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Date Placeholder 4"/>
          <p:cNvSpPr>
            <a:spLocks noGrp="1"/>
          </p:cNvSpPr>
          <p:nvPr>
            <p:ph type="dt" sz="quarter" idx="10"/>
          </p:nvPr>
        </p:nvSpPr>
        <p:spPr>
          <a:noFill/>
        </p:spPr>
        <p:txBody>
          <a:bodyPr/>
          <a:lstStyle/>
          <a:p>
            <a:r>
              <a:rPr lang="en-US" smtClean="0"/>
              <a:t>CISE301_Topic2</a:t>
            </a:r>
            <a:endParaRPr lang="en-US"/>
          </a:p>
        </p:txBody>
      </p:sp>
      <p:sp>
        <p:nvSpPr>
          <p:cNvPr id="36868" name="Footer Placeholder 5"/>
          <p:cNvSpPr>
            <a:spLocks noGrp="1"/>
          </p:cNvSpPr>
          <p:nvPr>
            <p:ph type="ftr" sz="quarter" idx="11"/>
          </p:nvPr>
        </p:nvSpPr>
        <p:spPr>
          <a:noFill/>
        </p:spPr>
        <p:txBody>
          <a:bodyPr/>
          <a:lstStyle/>
          <a:p>
            <a:r>
              <a:rPr lang="en-US" smtClean="0"/>
              <a:t>KFUPM</a:t>
            </a:r>
            <a:endParaRPr lang="en-US"/>
          </a:p>
        </p:txBody>
      </p:sp>
      <p:sp>
        <p:nvSpPr>
          <p:cNvPr id="36869" name="Slide Number Placeholder 6"/>
          <p:cNvSpPr>
            <a:spLocks noGrp="1"/>
          </p:cNvSpPr>
          <p:nvPr>
            <p:ph type="sldNum" sz="quarter" idx="12"/>
          </p:nvPr>
        </p:nvSpPr>
        <p:spPr>
          <a:noFill/>
        </p:spPr>
        <p:txBody>
          <a:bodyPr/>
          <a:lstStyle/>
          <a:p>
            <a:fld id="{DA5550A2-241F-4649-A193-078BE1B1F372}" type="slidenum">
              <a:rPr lang="ar-SA" smtClean="0"/>
              <a:pPr/>
              <a:t>80</a:t>
            </a:fld>
            <a:endParaRPr lang="en-US" smtClean="0"/>
          </a:p>
        </p:txBody>
      </p:sp>
      <p:pic>
        <p:nvPicPr>
          <p:cNvPr id="36870" name="Picture 2"/>
          <p:cNvPicPr>
            <a:picLocks noGrp="1" noChangeAspect="1" noChangeArrowheads="1"/>
          </p:cNvPicPr>
          <p:nvPr>
            <p:ph sz="half" idx="2"/>
          </p:nvPr>
        </p:nvPicPr>
        <p:blipFill>
          <a:blip r:embed="rId4" cstate="print"/>
          <a:srcRect/>
          <a:stretch>
            <a:fillRect/>
          </a:stretch>
        </p:blipFill>
        <p:spPr>
          <a:xfrm>
            <a:off x="2819400" y="1752600"/>
            <a:ext cx="5867400" cy="4400550"/>
          </a:xfrm>
          <a:noFill/>
        </p:spPr>
      </p:pic>
      <p:sp>
        <p:nvSpPr>
          <p:cNvPr id="36871" name="Rectangle 3"/>
          <p:cNvSpPr>
            <a:spLocks noGrp="1" noChangeArrowheads="1"/>
          </p:cNvSpPr>
          <p:nvPr>
            <p:ph type="title"/>
          </p:nvPr>
        </p:nvSpPr>
        <p:spPr/>
        <p:txBody>
          <a:bodyPr/>
          <a:lstStyle/>
          <a:p>
            <a:pPr eaLnBrk="1" hangingPunct="1"/>
            <a:r>
              <a:rPr lang="en-US" smtClean="0"/>
              <a:t>Example</a:t>
            </a:r>
          </a:p>
        </p:txBody>
      </p:sp>
      <p:graphicFrame>
        <p:nvGraphicFramePr>
          <p:cNvPr id="36866" name="Object 4"/>
          <p:cNvGraphicFramePr>
            <a:graphicFrameLocks noGrp="1" noChangeAspect="1"/>
          </p:cNvGraphicFramePr>
          <p:nvPr>
            <p:ph sz="half" idx="1"/>
          </p:nvPr>
        </p:nvGraphicFramePr>
        <p:xfrm>
          <a:off x="457200" y="2573338"/>
          <a:ext cx="2751138" cy="2608262"/>
        </p:xfrm>
        <a:graphic>
          <a:graphicData uri="http://schemas.openxmlformats.org/presentationml/2006/ole">
            <mc:AlternateContent xmlns:mc="http://schemas.openxmlformats.org/markup-compatibility/2006">
              <mc:Choice xmlns:v="urn:schemas-microsoft-com:vml" Requires="v">
                <p:oleObj spid="_x0000_s36875" name="Equation" r:id="rId5" imgW="1485720" imgH="1371600" progId="Equation.3">
                  <p:embed/>
                </p:oleObj>
              </mc:Choice>
              <mc:Fallback>
                <p:oleObj name="Equation" r:id="rId5" imgW="1485720" imgH="1371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2573338"/>
                        <a:ext cx="2751138" cy="2608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Date Placeholder 3"/>
          <p:cNvSpPr>
            <a:spLocks noGrp="1"/>
          </p:cNvSpPr>
          <p:nvPr>
            <p:ph type="dt" sz="quarter" idx="10"/>
          </p:nvPr>
        </p:nvSpPr>
        <p:spPr>
          <a:noFill/>
        </p:spPr>
        <p:txBody>
          <a:bodyPr/>
          <a:lstStyle/>
          <a:p>
            <a:r>
              <a:rPr lang="en-US" smtClean="0"/>
              <a:t>CISE301_Topic2</a:t>
            </a:r>
            <a:endParaRPr lang="en-US"/>
          </a:p>
        </p:txBody>
      </p:sp>
      <p:sp>
        <p:nvSpPr>
          <p:cNvPr id="88067" name="Footer Placeholder 4"/>
          <p:cNvSpPr>
            <a:spLocks noGrp="1"/>
          </p:cNvSpPr>
          <p:nvPr>
            <p:ph type="ftr" sz="quarter" idx="11"/>
          </p:nvPr>
        </p:nvSpPr>
        <p:spPr>
          <a:noFill/>
        </p:spPr>
        <p:txBody>
          <a:bodyPr/>
          <a:lstStyle/>
          <a:p>
            <a:r>
              <a:rPr lang="en-US" smtClean="0"/>
              <a:t>KFUPM</a:t>
            </a:r>
            <a:endParaRPr lang="en-US"/>
          </a:p>
        </p:txBody>
      </p:sp>
      <p:sp>
        <p:nvSpPr>
          <p:cNvPr id="88068" name="Slide Number Placeholder 5"/>
          <p:cNvSpPr>
            <a:spLocks noGrp="1"/>
          </p:cNvSpPr>
          <p:nvPr>
            <p:ph type="sldNum" sz="quarter" idx="12"/>
          </p:nvPr>
        </p:nvSpPr>
        <p:spPr>
          <a:noFill/>
        </p:spPr>
        <p:txBody>
          <a:bodyPr/>
          <a:lstStyle/>
          <a:p>
            <a:fld id="{DBB8416C-52AF-4C5D-BC05-9CB27A7D15F6}" type="slidenum">
              <a:rPr lang="ar-SA" smtClean="0"/>
              <a:pPr/>
              <a:t>81</a:t>
            </a:fld>
            <a:endParaRPr lang="en-US" smtClean="0"/>
          </a:p>
        </p:txBody>
      </p:sp>
      <p:sp>
        <p:nvSpPr>
          <p:cNvPr id="88069" name="Rectangle 2"/>
          <p:cNvSpPr>
            <a:spLocks noGrp="1" noChangeArrowheads="1"/>
          </p:cNvSpPr>
          <p:nvPr>
            <p:ph type="title"/>
          </p:nvPr>
        </p:nvSpPr>
        <p:spPr/>
        <p:txBody>
          <a:bodyPr/>
          <a:lstStyle/>
          <a:p>
            <a:pPr eaLnBrk="1" hangingPunct="1"/>
            <a:r>
              <a:rPr lang="en-US" smtClean="0"/>
              <a:t>Example</a:t>
            </a:r>
          </a:p>
        </p:txBody>
      </p:sp>
      <p:graphicFrame>
        <p:nvGraphicFramePr>
          <p:cNvPr id="92196" name="Group 36"/>
          <p:cNvGraphicFramePr>
            <a:graphicFrameLocks noGrp="1"/>
          </p:cNvGraphicFramePr>
          <p:nvPr>
            <p:ph idx="1"/>
          </p:nvPr>
        </p:nvGraphicFramePr>
        <p:xfrm>
          <a:off x="457200" y="1600200"/>
          <a:ext cx="8229600" cy="3238500"/>
        </p:xfrm>
        <a:graphic>
          <a:graphicData uri="http://schemas.openxmlformats.org/drawingml/2006/table">
            <a:tbl>
              <a:tblPr/>
              <a:tblGrid>
                <a:gridCol w="2057400"/>
                <a:gridCol w="2057400"/>
                <a:gridCol w="1905000"/>
                <a:gridCol w="2209800"/>
              </a:tblGrid>
              <a:tr h="6477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x(i)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f(x(i))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x(i+1)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|x(i+1)-x(i)|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rgbClr val="FF0000"/>
                          </a:solidFill>
                          <a:effectLst/>
                          <a:latin typeface="Verdana" pitchFamily="34" charset="0"/>
                          <a:cs typeface="Arial" charset="0"/>
                        </a:rPr>
                        <a:t>-1.0000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1.0000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-1.1000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 0.1000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rgbClr val="FF0000"/>
                          </a:solidFill>
                          <a:effectLst/>
                          <a:latin typeface="Verdana" pitchFamily="34" charset="0"/>
                          <a:cs typeface="Arial" charset="0"/>
                        </a:rPr>
                        <a:t>-1.1000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0.0585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-1.1062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 0. 0062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rgbClr val="FF0000"/>
                          </a:solidFill>
                          <a:effectLst/>
                          <a:latin typeface="Verdana" pitchFamily="34" charset="0"/>
                          <a:cs typeface="Arial" charset="0"/>
                        </a:rPr>
                        <a:t>-1.1062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0.0102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-1.1052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0.0009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rgbClr val="FF0000"/>
                          </a:solidFill>
                          <a:effectLst/>
                          <a:latin typeface="Verdana" pitchFamily="34" charset="0"/>
                          <a:cs typeface="Arial" charset="0"/>
                        </a:rPr>
                        <a:t>-1.1052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0.0001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-1.1052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Date Placeholder 4"/>
          <p:cNvSpPr>
            <a:spLocks noGrp="1"/>
          </p:cNvSpPr>
          <p:nvPr>
            <p:ph type="dt" sz="quarter" idx="10"/>
          </p:nvPr>
        </p:nvSpPr>
        <p:spPr>
          <a:noFill/>
        </p:spPr>
        <p:txBody>
          <a:bodyPr/>
          <a:lstStyle/>
          <a:p>
            <a:r>
              <a:rPr lang="en-US" smtClean="0"/>
              <a:t>CISE301_Topic2</a:t>
            </a:r>
            <a:endParaRPr lang="en-US"/>
          </a:p>
        </p:txBody>
      </p:sp>
      <p:sp>
        <p:nvSpPr>
          <p:cNvPr id="37892" name="Footer Placeholder 5"/>
          <p:cNvSpPr>
            <a:spLocks noGrp="1"/>
          </p:cNvSpPr>
          <p:nvPr>
            <p:ph type="ftr" sz="quarter" idx="11"/>
          </p:nvPr>
        </p:nvSpPr>
        <p:spPr>
          <a:noFill/>
        </p:spPr>
        <p:txBody>
          <a:bodyPr/>
          <a:lstStyle/>
          <a:p>
            <a:r>
              <a:rPr lang="en-US" smtClean="0"/>
              <a:t>KFUPM</a:t>
            </a:r>
            <a:endParaRPr lang="en-US"/>
          </a:p>
        </p:txBody>
      </p:sp>
      <p:sp>
        <p:nvSpPr>
          <p:cNvPr id="37893" name="Slide Number Placeholder 6"/>
          <p:cNvSpPr>
            <a:spLocks noGrp="1"/>
          </p:cNvSpPr>
          <p:nvPr>
            <p:ph type="sldNum" sz="quarter" idx="12"/>
          </p:nvPr>
        </p:nvSpPr>
        <p:spPr>
          <a:noFill/>
        </p:spPr>
        <p:txBody>
          <a:bodyPr/>
          <a:lstStyle/>
          <a:p>
            <a:fld id="{B0FFD20E-F436-4F7A-8BE4-DD4B5FDD011A}" type="slidenum">
              <a:rPr lang="ar-SA" smtClean="0"/>
              <a:pPr/>
              <a:t>82</a:t>
            </a:fld>
            <a:endParaRPr lang="en-US" smtClean="0"/>
          </a:p>
        </p:txBody>
      </p:sp>
      <p:sp>
        <p:nvSpPr>
          <p:cNvPr id="37894" name="Rectangle 2"/>
          <p:cNvSpPr>
            <a:spLocks noGrp="1" noChangeArrowheads="1"/>
          </p:cNvSpPr>
          <p:nvPr>
            <p:ph type="title"/>
          </p:nvPr>
        </p:nvSpPr>
        <p:spPr/>
        <p:txBody>
          <a:bodyPr/>
          <a:lstStyle/>
          <a:p>
            <a:pPr eaLnBrk="1" hangingPunct="1"/>
            <a:r>
              <a:rPr lang="en-US" smtClean="0"/>
              <a:t>Convergence Analysis</a:t>
            </a:r>
          </a:p>
        </p:txBody>
      </p:sp>
      <p:sp>
        <p:nvSpPr>
          <p:cNvPr id="37895" name="Rectangle 3"/>
          <p:cNvSpPr>
            <a:spLocks noGrp="1" noChangeArrowheads="1"/>
          </p:cNvSpPr>
          <p:nvPr>
            <p:ph type="body" sz="half" idx="1"/>
          </p:nvPr>
        </p:nvSpPr>
        <p:spPr>
          <a:xfrm>
            <a:off x="685800" y="1828800"/>
            <a:ext cx="7848600" cy="4267200"/>
          </a:xfrm>
          <a:noFill/>
          <a:ln w="38100" cmpd="dbl">
            <a:solidFill>
              <a:srgbClr val="0066FF"/>
            </a:solidFill>
          </a:ln>
        </p:spPr>
        <p:txBody>
          <a:bodyPr/>
          <a:lstStyle/>
          <a:p>
            <a:pPr eaLnBrk="1" hangingPunct="1">
              <a:lnSpc>
                <a:spcPct val="90000"/>
              </a:lnSpc>
            </a:pPr>
            <a:r>
              <a:rPr lang="en-US" sz="2400" smtClean="0">
                <a:solidFill>
                  <a:srgbClr val="0066FF"/>
                </a:solidFill>
              </a:rPr>
              <a:t>The rate of convergence of the Secant method is super linear:</a:t>
            </a:r>
          </a:p>
          <a:p>
            <a:pPr eaLnBrk="1" hangingPunct="1">
              <a:lnSpc>
                <a:spcPct val="90000"/>
              </a:lnSpc>
            </a:pPr>
            <a:endParaRPr lang="en-US" sz="2400" smtClean="0">
              <a:solidFill>
                <a:srgbClr val="0066FF"/>
              </a:solidFill>
            </a:endParaRPr>
          </a:p>
          <a:p>
            <a:pPr eaLnBrk="1" hangingPunct="1">
              <a:lnSpc>
                <a:spcPct val="90000"/>
              </a:lnSpc>
            </a:pPr>
            <a:endParaRPr lang="en-US" sz="2400" smtClean="0">
              <a:solidFill>
                <a:srgbClr val="0066FF"/>
              </a:solidFill>
            </a:endParaRPr>
          </a:p>
          <a:p>
            <a:pPr eaLnBrk="1" hangingPunct="1">
              <a:lnSpc>
                <a:spcPct val="90000"/>
              </a:lnSpc>
            </a:pPr>
            <a:endParaRPr lang="en-US" sz="2400" smtClean="0"/>
          </a:p>
          <a:p>
            <a:pPr eaLnBrk="1" hangingPunct="1">
              <a:lnSpc>
                <a:spcPct val="90000"/>
              </a:lnSpc>
            </a:pPr>
            <a:endParaRPr lang="en-US" sz="2400" smtClean="0"/>
          </a:p>
          <a:p>
            <a:pPr eaLnBrk="1" hangingPunct="1">
              <a:lnSpc>
                <a:spcPct val="90000"/>
              </a:lnSpc>
            </a:pPr>
            <a:endParaRPr lang="en-US" sz="2400" smtClean="0"/>
          </a:p>
          <a:p>
            <a:pPr eaLnBrk="1" hangingPunct="1">
              <a:lnSpc>
                <a:spcPct val="90000"/>
              </a:lnSpc>
            </a:pPr>
            <a:r>
              <a:rPr lang="en-US" sz="2400" smtClean="0">
                <a:solidFill>
                  <a:srgbClr val="0066FF"/>
                </a:solidFill>
              </a:rPr>
              <a:t>It is better than Bisection method but not as good as Newton’s method.</a:t>
            </a:r>
          </a:p>
        </p:txBody>
      </p:sp>
      <p:graphicFrame>
        <p:nvGraphicFramePr>
          <p:cNvPr id="37890" name="Object 4"/>
          <p:cNvGraphicFramePr>
            <a:graphicFrameLocks noGrp="1" noChangeAspect="1"/>
          </p:cNvGraphicFramePr>
          <p:nvPr>
            <p:ph sz="half" idx="2"/>
          </p:nvPr>
        </p:nvGraphicFramePr>
        <p:xfrm>
          <a:off x="1219200" y="2743200"/>
          <a:ext cx="7315200" cy="1595438"/>
        </p:xfrm>
        <a:graphic>
          <a:graphicData uri="http://schemas.openxmlformats.org/presentationml/2006/ole">
            <mc:AlternateContent xmlns:mc="http://schemas.openxmlformats.org/markup-compatibility/2006">
              <mc:Choice xmlns:v="urn:schemas-microsoft-com:vml" Requires="v">
                <p:oleObj spid="_x0000_s37899" name="Equation" r:id="rId4" imgW="3377880" imgH="736560" progId="Equation.3">
                  <p:embed/>
                </p:oleObj>
              </mc:Choice>
              <mc:Fallback>
                <p:oleObj name="Equation" r:id="rId4" imgW="3377880" imgH="7365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743200"/>
                        <a:ext cx="7315200" cy="1595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ChangeArrowheads="1"/>
          </p:cNvSpPr>
          <p:nvPr>
            <p:ph type="dt" sz="quarter" idx="10"/>
          </p:nvPr>
        </p:nvSpPr>
        <p:spPr>
          <a:noFill/>
        </p:spPr>
        <p:txBody>
          <a:bodyPr/>
          <a:lstStyle/>
          <a:p>
            <a:r>
              <a:rPr lang="en-US" smtClean="0"/>
              <a:t>CISE301_Topic2</a:t>
            </a:r>
            <a:endParaRPr lang="en-US"/>
          </a:p>
        </p:txBody>
      </p:sp>
      <p:sp>
        <p:nvSpPr>
          <p:cNvPr id="89091" name="Rectangle 5"/>
          <p:cNvSpPr>
            <a:spLocks noGrp="1" noChangeArrowheads="1"/>
          </p:cNvSpPr>
          <p:nvPr>
            <p:ph type="ftr" sz="quarter" idx="11"/>
          </p:nvPr>
        </p:nvSpPr>
        <p:spPr>
          <a:noFill/>
        </p:spPr>
        <p:txBody>
          <a:bodyPr/>
          <a:lstStyle/>
          <a:p>
            <a:r>
              <a:rPr lang="en-US" smtClean="0"/>
              <a:t>KFUPM</a:t>
            </a:r>
            <a:endParaRPr lang="en-US"/>
          </a:p>
        </p:txBody>
      </p:sp>
      <p:sp>
        <p:nvSpPr>
          <p:cNvPr id="89092" name="Rectangle 6"/>
          <p:cNvSpPr>
            <a:spLocks noGrp="1" noChangeArrowheads="1"/>
          </p:cNvSpPr>
          <p:nvPr>
            <p:ph type="sldNum" sz="quarter" idx="12"/>
          </p:nvPr>
        </p:nvSpPr>
        <p:spPr>
          <a:noFill/>
        </p:spPr>
        <p:txBody>
          <a:bodyPr/>
          <a:lstStyle/>
          <a:p>
            <a:fld id="{482CDC01-B25D-45CF-9941-40AB5073503F}" type="slidenum">
              <a:rPr lang="ar-SA" smtClean="0"/>
              <a:pPr/>
              <a:t>83</a:t>
            </a:fld>
            <a:endParaRPr lang="en-US" smtClean="0"/>
          </a:p>
        </p:txBody>
      </p:sp>
      <p:sp>
        <p:nvSpPr>
          <p:cNvPr id="89093" name="Rectangle 2"/>
          <p:cNvSpPr>
            <a:spLocks noGrp="1" noChangeArrowheads="1"/>
          </p:cNvSpPr>
          <p:nvPr>
            <p:ph type="ctrTitle"/>
          </p:nvPr>
        </p:nvSpPr>
        <p:spPr/>
        <p:txBody>
          <a:bodyPr/>
          <a:lstStyle/>
          <a:p>
            <a:pPr eaLnBrk="1" hangingPunct="1"/>
            <a:r>
              <a:rPr lang="en-US" sz="3500" smtClean="0"/>
              <a:t>Lectures 11</a:t>
            </a:r>
            <a:r>
              <a:rPr lang="en-US" sz="6900" smtClean="0"/>
              <a:t> </a:t>
            </a:r>
            <a:br>
              <a:rPr lang="en-US" sz="6900" smtClean="0"/>
            </a:br>
            <a:r>
              <a:rPr lang="en-US" sz="5100" smtClean="0"/>
              <a:t>Comparison of Root</a:t>
            </a:r>
            <a:br>
              <a:rPr lang="en-US" sz="5100" smtClean="0"/>
            </a:br>
            <a:r>
              <a:rPr lang="en-US" sz="5100" smtClean="0"/>
              <a:t>Finding Methods</a:t>
            </a:r>
            <a:endParaRPr lang="en-US" sz="6900" smtClean="0"/>
          </a:p>
        </p:txBody>
      </p:sp>
      <p:sp>
        <p:nvSpPr>
          <p:cNvPr id="89094" name="Rectangle 3"/>
          <p:cNvSpPr>
            <a:spLocks noGrp="1" noChangeArrowheads="1"/>
          </p:cNvSpPr>
          <p:nvPr>
            <p:ph type="subTitle" idx="1"/>
          </p:nvPr>
        </p:nvSpPr>
        <p:spPr/>
        <p:txBody>
          <a:bodyPr/>
          <a:lstStyle/>
          <a:p>
            <a:pPr algn="l" eaLnBrk="1" hangingPunct="1">
              <a:buFont typeface="Wingdings" pitchFamily="2" charset="2"/>
              <a:buChar char="p"/>
            </a:pPr>
            <a:endParaRPr lang="en-US" sz="2400" smtClean="0"/>
          </a:p>
          <a:p>
            <a:pPr algn="l" eaLnBrk="1" hangingPunct="1">
              <a:buFont typeface="Wingdings" pitchFamily="2" charset="2"/>
              <a:buChar char="p"/>
            </a:pPr>
            <a:r>
              <a:rPr lang="en-US" sz="2400" smtClean="0"/>
              <a:t>  Advantages/disadvantages </a:t>
            </a:r>
          </a:p>
          <a:p>
            <a:pPr algn="l" eaLnBrk="1" hangingPunct="1">
              <a:buFont typeface="Wingdings" pitchFamily="2" charset="2"/>
              <a:buChar char="p"/>
            </a:pPr>
            <a:r>
              <a:rPr lang="en-US" sz="2400" smtClean="0"/>
              <a:t>  Examples</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ate Placeholder 3"/>
          <p:cNvSpPr>
            <a:spLocks noGrp="1"/>
          </p:cNvSpPr>
          <p:nvPr>
            <p:ph type="dt" sz="quarter" idx="10"/>
          </p:nvPr>
        </p:nvSpPr>
        <p:spPr>
          <a:noFill/>
        </p:spPr>
        <p:txBody>
          <a:bodyPr/>
          <a:lstStyle/>
          <a:p>
            <a:r>
              <a:rPr lang="en-US" smtClean="0"/>
              <a:t>CISE301_Topic2</a:t>
            </a:r>
            <a:endParaRPr lang="en-US"/>
          </a:p>
        </p:txBody>
      </p:sp>
      <p:sp>
        <p:nvSpPr>
          <p:cNvPr id="90115" name="Footer Placeholder 4"/>
          <p:cNvSpPr>
            <a:spLocks noGrp="1"/>
          </p:cNvSpPr>
          <p:nvPr>
            <p:ph type="ftr" sz="quarter" idx="11"/>
          </p:nvPr>
        </p:nvSpPr>
        <p:spPr>
          <a:noFill/>
        </p:spPr>
        <p:txBody>
          <a:bodyPr/>
          <a:lstStyle/>
          <a:p>
            <a:r>
              <a:rPr lang="en-US" smtClean="0"/>
              <a:t>KFUPM</a:t>
            </a:r>
            <a:endParaRPr lang="en-US"/>
          </a:p>
        </p:txBody>
      </p:sp>
      <p:sp>
        <p:nvSpPr>
          <p:cNvPr id="90116" name="Slide Number Placeholder 5"/>
          <p:cNvSpPr>
            <a:spLocks noGrp="1"/>
          </p:cNvSpPr>
          <p:nvPr>
            <p:ph type="sldNum" sz="quarter" idx="12"/>
          </p:nvPr>
        </p:nvSpPr>
        <p:spPr>
          <a:noFill/>
        </p:spPr>
        <p:txBody>
          <a:bodyPr/>
          <a:lstStyle/>
          <a:p>
            <a:fld id="{A4935CBA-70CD-4E40-89DC-CC7E70060744}" type="slidenum">
              <a:rPr lang="ar-SA" smtClean="0"/>
              <a:pPr/>
              <a:t>84</a:t>
            </a:fld>
            <a:endParaRPr lang="en-US" smtClean="0"/>
          </a:p>
        </p:txBody>
      </p:sp>
      <p:sp>
        <p:nvSpPr>
          <p:cNvPr id="90117" name="Rectangle 27"/>
          <p:cNvSpPr>
            <a:spLocks noGrp="1" noChangeArrowheads="1"/>
          </p:cNvSpPr>
          <p:nvPr>
            <p:ph type="title"/>
          </p:nvPr>
        </p:nvSpPr>
        <p:spPr/>
        <p:txBody>
          <a:bodyPr/>
          <a:lstStyle/>
          <a:p>
            <a:pPr eaLnBrk="1" hangingPunct="1"/>
            <a:r>
              <a:rPr lang="en-US" smtClean="0"/>
              <a:t>Summary</a:t>
            </a:r>
          </a:p>
        </p:txBody>
      </p:sp>
      <p:graphicFrame>
        <p:nvGraphicFramePr>
          <p:cNvPr id="285743" name="Group 47"/>
          <p:cNvGraphicFramePr>
            <a:graphicFrameLocks noGrp="1"/>
          </p:cNvGraphicFramePr>
          <p:nvPr>
            <p:ph idx="1"/>
          </p:nvPr>
        </p:nvGraphicFramePr>
        <p:xfrm>
          <a:off x="457200" y="1600200"/>
          <a:ext cx="8229600" cy="4454652"/>
        </p:xfrm>
        <a:graphic>
          <a:graphicData uri="http://schemas.openxmlformats.org/drawingml/2006/table">
            <a:tbl>
              <a:tblPr/>
              <a:tblGrid>
                <a:gridCol w="1600200"/>
                <a:gridCol w="3429000"/>
                <a:gridCol w="3200400"/>
              </a:tblGrid>
              <a:tr h="381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Method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Pros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Cons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18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100" b="0" i="0" u="none" strike="noStrike" cap="none" normalizeH="0" baseline="0" smtClean="0">
                          <a:ln>
                            <a:noFill/>
                          </a:ln>
                          <a:solidFill>
                            <a:srgbClr val="FF0000"/>
                          </a:solidFill>
                          <a:effectLst/>
                          <a:latin typeface="Verdana" pitchFamily="34" charset="0"/>
                          <a:cs typeface="Arial" charset="0"/>
                        </a:rPr>
                        <a:t>Bisection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rgbClr val="0066FF"/>
                          </a:solidFill>
                          <a:effectLst/>
                          <a:latin typeface="Verdana" pitchFamily="34" charset="0"/>
                          <a:cs typeface="Arial" charset="0"/>
                        </a:rPr>
                        <a:t>- Easy, Reliable, Convergent</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2"/>
                          </a:solidFill>
                          <a:effectLst/>
                          <a:latin typeface="Verdana" pitchFamily="34" charset="0"/>
                          <a:cs typeface="Arial" charset="0"/>
                        </a:rPr>
                        <a:t>- One function evaluation per iteration</a:t>
                      </a:r>
                      <a:endParaRPr kumimoji="0" lang="en-US" sz="1600" b="0" i="0" u="none" strike="noStrike" cap="none" normalizeH="0" baseline="0" smtClean="0">
                        <a:ln>
                          <a:noFill/>
                        </a:ln>
                        <a:solidFill>
                          <a:srgbClr val="FF0000"/>
                        </a:solidFill>
                        <a:effectLst/>
                        <a:latin typeface="Verdana" pitchFamily="34" charset="0"/>
                        <a:cs typeface="Arial" charset="0"/>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cs typeface="Arial" charset="0"/>
                        </a:rPr>
                        <a:t>- No knowledge of derivative is needed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rgbClr val="0066FF"/>
                          </a:solidFill>
                          <a:effectLst/>
                          <a:latin typeface="Verdana" pitchFamily="34" charset="0"/>
                          <a:cs typeface="Arial" charset="0"/>
                        </a:rPr>
                        <a:t>- Slow</a:t>
                      </a:r>
                    </a:p>
                    <a:p>
                      <a:pPr marL="0" marR="0" lvl="0" indent="0" algn="l" defTabSz="914400" rtl="0" eaLnBrk="1" fontAlgn="base" latinLnBrk="0" hangingPunct="1">
                        <a:lnSpc>
                          <a:spcPct val="100000"/>
                        </a:lnSpc>
                        <a:spcBef>
                          <a:spcPct val="20000"/>
                        </a:spcBef>
                        <a:spcAft>
                          <a:spcPct val="0"/>
                        </a:spcAft>
                        <a:buClr>
                          <a:schemeClr val="bg2"/>
                        </a:buClr>
                        <a:buSzPct val="75000"/>
                        <a:buFontTx/>
                        <a:buNone/>
                        <a:tabLst/>
                      </a:pPr>
                      <a:r>
                        <a:rPr kumimoji="0" lang="en-US" sz="1600" b="0" i="0" u="none" strike="noStrike" cap="none" normalizeH="0" baseline="0" smtClean="0">
                          <a:ln>
                            <a:noFill/>
                          </a:ln>
                          <a:solidFill>
                            <a:srgbClr val="FF0000"/>
                          </a:solidFill>
                          <a:effectLst/>
                          <a:latin typeface="Verdana" pitchFamily="34" charset="0"/>
                          <a:cs typeface="Arial" charset="0"/>
                        </a:rPr>
                        <a:t>- Needs an interval [a,b] containing the root, i.e., f(a)f(b)&lt;0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11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100" b="0" i="0" u="none" strike="noStrike" cap="none" normalizeH="0" baseline="0" smtClean="0">
                          <a:ln>
                            <a:noFill/>
                          </a:ln>
                          <a:solidFill>
                            <a:srgbClr val="FF0000"/>
                          </a:solidFill>
                          <a:effectLst/>
                          <a:latin typeface="Verdana" pitchFamily="34" charset="0"/>
                          <a:cs typeface="Arial" charset="0"/>
                        </a:rPr>
                        <a:t>Newton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Tx/>
                        <a:buNone/>
                        <a:tabLst/>
                      </a:pPr>
                      <a:r>
                        <a:rPr kumimoji="0" lang="en-US" sz="1600" b="0" i="0" u="none" strike="noStrike" cap="none" normalizeH="0" baseline="0" smtClean="0">
                          <a:ln>
                            <a:noFill/>
                          </a:ln>
                          <a:solidFill>
                            <a:srgbClr val="0066FF"/>
                          </a:solidFill>
                          <a:effectLst/>
                          <a:latin typeface="Verdana" pitchFamily="34" charset="0"/>
                          <a:cs typeface="Arial" charset="0"/>
                        </a:rPr>
                        <a:t>- Fast  (if near the root)</a:t>
                      </a:r>
                    </a:p>
                    <a:p>
                      <a:pPr marL="0" marR="0" lvl="0" indent="0" algn="l" defTabSz="914400" rtl="0" eaLnBrk="1" fontAlgn="base" latinLnBrk="0" hangingPunct="1">
                        <a:lnSpc>
                          <a:spcPct val="100000"/>
                        </a:lnSpc>
                        <a:spcBef>
                          <a:spcPct val="20000"/>
                        </a:spcBef>
                        <a:spcAft>
                          <a:spcPct val="0"/>
                        </a:spcAft>
                        <a:buClr>
                          <a:schemeClr val="bg2"/>
                        </a:buClr>
                        <a:buSzPct val="75000"/>
                        <a:buFontTx/>
                        <a:buNone/>
                        <a:tabLst/>
                      </a:pPr>
                      <a:r>
                        <a:rPr kumimoji="0" lang="en-US" sz="1600" b="0" i="0" u="none" strike="noStrike" cap="none" normalizeH="0" baseline="0" smtClean="0">
                          <a:ln>
                            <a:noFill/>
                          </a:ln>
                          <a:solidFill>
                            <a:schemeClr val="tx2"/>
                          </a:solidFill>
                          <a:effectLst/>
                          <a:latin typeface="Verdana" pitchFamily="34" charset="0"/>
                          <a:cs typeface="Arial" charset="0"/>
                        </a:rPr>
                        <a:t>- Two function evaluations per iteration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Tx/>
                        <a:buNone/>
                        <a:tabLst/>
                      </a:pPr>
                      <a:r>
                        <a:rPr kumimoji="0" lang="en-US" sz="1600" b="0" i="0" u="none" strike="noStrike" cap="none" normalizeH="0" baseline="0" smtClean="0">
                          <a:ln>
                            <a:noFill/>
                          </a:ln>
                          <a:solidFill>
                            <a:srgbClr val="0066FF"/>
                          </a:solidFill>
                          <a:effectLst/>
                          <a:latin typeface="Verdana" pitchFamily="34" charset="0"/>
                          <a:cs typeface="Arial" charset="0"/>
                        </a:rPr>
                        <a:t>- May diverge</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rgbClr val="FF0000"/>
                          </a:solidFill>
                          <a:effectLst/>
                          <a:latin typeface="Verdana" pitchFamily="34" charset="0"/>
                          <a:cs typeface="Arial" charset="0"/>
                        </a:rPr>
                        <a:t>- Needs derivative and an initial guess x</a:t>
                      </a:r>
                      <a:r>
                        <a:rPr kumimoji="0" lang="en-US" sz="1100" b="0" i="0" u="none" strike="noStrike" cap="none" normalizeH="0" baseline="0" smtClean="0">
                          <a:ln>
                            <a:noFill/>
                          </a:ln>
                          <a:solidFill>
                            <a:srgbClr val="FF0000"/>
                          </a:solidFill>
                          <a:effectLst/>
                          <a:latin typeface="Verdana" pitchFamily="34" charset="0"/>
                          <a:cs typeface="Arial" charset="0"/>
                        </a:rPr>
                        <a:t>0</a:t>
                      </a:r>
                      <a:r>
                        <a:rPr kumimoji="0" lang="en-US" sz="1600" b="0" i="0" u="none" strike="noStrike" cap="none" normalizeH="0" baseline="0" smtClean="0">
                          <a:ln>
                            <a:noFill/>
                          </a:ln>
                          <a:solidFill>
                            <a:srgbClr val="FF0000"/>
                          </a:solidFill>
                          <a:effectLst/>
                          <a:latin typeface="Verdana" pitchFamily="34" charset="0"/>
                          <a:cs typeface="Arial" charset="0"/>
                        </a:rPr>
                        <a:t> such that f’(x</a:t>
                      </a:r>
                      <a:r>
                        <a:rPr kumimoji="0" lang="en-US" sz="1100" b="0" i="0" u="none" strike="noStrike" cap="none" normalizeH="0" baseline="0" smtClean="0">
                          <a:ln>
                            <a:noFill/>
                          </a:ln>
                          <a:solidFill>
                            <a:srgbClr val="FF0000"/>
                          </a:solidFill>
                          <a:effectLst/>
                          <a:latin typeface="Verdana" pitchFamily="34" charset="0"/>
                          <a:cs typeface="Arial" charset="0"/>
                        </a:rPr>
                        <a:t>0</a:t>
                      </a:r>
                      <a:r>
                        <a:rPr kumimoji="0" lang="en-US" sz="1600" b="0" i="0" u="none" strike="noStrike" cap="none" normalizeH="0" baseline="0" smtClean="0">
                          <a:ln>
                            <a:noFill/>
                          </a:ln>
                          <a:solidFill>
                            <a:srgbClr val="FF0000"/>
                          </a:solidFill>
                          <a:effectLst/>
                          <a:latin typeface="Verdana" pitchFamily="34" charset="0"/>
                          <a:cs typeface="Arial" charset="0"/>
                        </a:rPr>
                        <a:t>) is nonzero</a:t>
                      </a: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18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100" b="0" i="0" u="none" strike="noStrike" cap="none" normalizeH="0" baseline="0" smtClean="0">
                          <a:ln>
                            <a:noFill/>
                          </a:ln>
                          <a:solidFill>
                            <a:srgbClr val="FF0000"/>
                          </a:solidFill>
                          <a:effectLst/>
                          <a:latin typeface="Verdana" pitchFamily="34" charset="0"/>
                          <a:cs typeface="Arial" charset="0"/>
                        </a:rPr>
                        <a:t>Secant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rgbClr val="0066FF"/>
                          </a:solidFill>
                          <a:effectLst/>
                          <a:latin typeface="Verdana" pitchFamily="34" charset="0"/>
                          <a:cs typeface="Arial" charset="0"/>
                        </a:rPr>
                        <a:t>- Fast  (slower than Newton)</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2"/>
                          </a:solidFill>
                          <a:effectLst/>
                          <a:latin typeface="Verdana" pitchFamily="34" charset="0"/>
                          <a:cs typeface="Arial" charset="0"/>
                        </a:rPr>
                        <a:t>- One  function evaluation per iteration</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cs typeface="Arial" charset="0"/>
                        </a:rPr>
                        <a:t>- No knowledge of derivative is needed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Tx/>
                        <a:buNone/>
                        <a:tabLst/>
                      </a:pPr>
                      <a:r>
                        <a:rPr kumimoji="0" lang="en-US" sz="1600" b="0" i="0" u="none" strike="noStrike" cap="none" normalizeH="0" baseline="0" smtClean="0">
                          <a:ln>
                            <a:noFill/>
                          </a:ln>
                          <a:solidFill>
                            <a:srgbClr val="0066FF"/>
                          </a:solidFill>
                          <a:effectLst/>
                          <a:latin typeface="Verdana" pitchFamily="34" charset="0"/>
                          <a:cs typeface="Arial" charset="0"/>
                        </a:rPr>
                        <a:t>- May diverge</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rgbClr val="FF0000"/>
                          </a:solidFill>
                          <a:effectLst/>
                          <a:latin typeface="Verdana" pitchFamily="34" charset="0"/>
                          <a:cs typeface="Arial" charset="0"/>
                        </a:rPr>
                        <a:t>- Needs two initial points guess x</a:t>
                      </a:r>
                      <a:r>
                        <a:rPr kumimoji="0" lang="en-US" sz="1100" b="0" i="0" u="none" strike="noStrike" cap="none" normalizeH="0" baseline="0" smtClean="0">
                          <a:ln>
                            <a:noFill/>
                          </a:ln>
                          <a:solidFill>
                            <a:srgbClr val="FF0000"/>
                          </a:solidFill>
                          <a:effectLst/>
                          <a:latin typeface="Verdana" pitchFamily="34" charset="0"/>
                          <a:cs typeface="Arial" charset="0"/>
                        </a:rPr>
                        <a:t>0</a:t>
                      </a:r>
                      <a:r>
                        <a:rPr kumimoji="0" lang="en-US" sz="1600" b="0" i="0" u="none" strike="noStrike" cap="none" normalizeH="0" baseline="0" smtClean="0">
                          <a:ln>
                            <a:noFill/>
                          </a:ln>
                          <a:solidFill>
                            <a:srgbClr val="FF0000"/>
                          </a:solidFill>
                          <a:effectLst/>
                          <a:latin typeface="Verdana" pitchFamily="34" charset="0"/>
                          <a:cs typeface="Arial" charset="0"/>
                        </a:rPr>
                        <a:t>, x</a:t>
                      </a:r>
                      <a:r>
                        <a:rPr kumimoji="0" lang="en-US" sz="1100" b="0" i="0" u="none" strike="noStrike" cap="none" normalizeH="0" baseline="0" smtClean="0">
                          <a:ln>
                            <a:noFill/>
                          </a:ln>
                          <a:solidFill>
                            <a:srgbClr val="FF0000"/>
                          </a:solidFill>
                          <a:effectLst/>
                          <a:latin typeface="Verdana" pitchFamily="34" charset="0"/>
                          <a:cs typeface="Arial" charset="0"/>
                        </a:rPr>
                        <a:t>1</a:t>
                      </a:r>
                      <a:r>
                        <a:rPr kumimoji="0" lang="en-US" sz="1600" b="0" i="0" u="none" strike="noStrike" cap="none" normalizeH="0" baseline="0" smtClean="0">
                          <a:ln>
                            <a:noFill/>
                          </a:ln>
                          <a:solidFill>
                            <a:srgbClr val="FF0000"/>
                          </a:solidFill>
                          <a:effectLst/>
                          <a:latin typeface="Verdana" pitchFamily="34" charset="0"/>
                          <a:cs typeface="Arial" charset="0"/>
                        </a:rPr>
                        <a:t> such that  </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rgbClr val="FF0000"/>
                          </a:solidFill>
                          <a:effectLst/>
                          <a:latin typeface="Verdana" pitchFamily="34" charset="0"/>
                          <a:cs typeface="Arial" charset="0"/>
                        </a:rPr>
                        <a:t>f(x</a:t>
                      </a:r>
                      <a:r>
                        <a:rPr kumimoji="0" lang="en-US" sz="1100" b="0" i="0" u="none" strike="noStrike" cap="none" normalizeH="0" baseline="0" smtClean="0">
                          <a:ln>
                            <a:noFill/>
                          </a:ln>
                          <a:solidFill>
                            <a:srgbClr val="FF0000"/>
                          </a:solidFill>
                          <a:effectLst/>
                          <a:latin typeface="Verdana" pitchFamily="34" charset="0"/>
                          <a:cs typeface="Arial" charset="0"/>
                        </a:rPr>
                        <a:t>0</a:t>
                      </a:r>
                      <a:r>
                        <a:rPr kumimoji="0" lang="en-US" sz="1600" b="0" i="0" u="none" strike="noStrike" cap="none" normalizeH="0" baseline="0" smtClean="0">
                          <a:ln>
                            <a:noFill/>
                          </a:ln>
                          <a:solidFill>
                            <a:srgbClr val="FF0000"/>
                          </a:solidFill>
                          <a:effectLst/>
                          <a:latin typeface="Verdana" pitchFamily="34" charset="0"/>
                          <a:cs typeface="Arial" charset="0"/>
                        </a:rPr>
                        <a:t>)- f(x</a:t>
                      </a:r>
                      <a:r>
                        <a:rPr kumimoji="0" lang="en-US" sz="1100" b="0" i="0" u="none" strike="noStrike" cap="none" normalizeH="0" baseline="0" smtClean="0">
                          <a:ln>
                            <a:noFill/>
                          </a:ln>
                          <a:solidFill>
                            <a:srgbClr val="FF0000"/>
                          </a:solidFill>
                          <a:effectLst/>
                          <a:latin typeface="Verdana" pitchFamily="34" charset="0"/>
                          <a:cs typeface="Arial" charset="0"/>
                        </a:rPr>
                        <a:t>1</a:t>
                      </a:r>
                      <a:r>
                        <a:rPr kumimoji="0" lang="en-US" sz="1600" b="0" i="0" u="none" strike="noStrike" cap="none" normalizeH="0" baseline="0" smtClean="0">
                          <a:ln>
                            <a:noFill/>
                          </a:ln>
                          <a:solidFill>
                            <a:srgbClr val="FF0000"/>
                          </a:solidFill>
                          <a:effectLst/>
                          <a:latin typeface="Verdana" pitchFamily="34" charset="0"/>
                          <a:cs typeface="Arial" charset="0"/>
                        </a:rPr>
                        <a:t>) is nonzero</a:t>
                      </a: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Date Placeholder 3"/>
          <p:cNvSpPr>
            <a:spLocks noGrp="1"/>
          </p:cNvSpPr>
          <p:nvPr>
            <p:ph type="dt" sz="quarter" idx="10"/>
          </p:nvPr>
        </p:nvSpPr>
        <p:spPr>
          <a:noFill/>
        </p:spPr>
        <p:txBody>
          <a:bodyPr/>
          <a:lstStyle/>
          <a:p>
            <a:r>
              <a:rPr lang="en-US" smtClean="0"/>
              <a:t>CISE301_Topic2</a:t>
            </a:r>
            <a:endParaRPr lang="en-US"/>
          </a:p>
        </p:txBody>
      </p:sp>
      <p:sp>
        <p:nvSpPr>
          <p:cNvPr id="38916" name="Footer Placeholder 4"/>
          <p:cNvSpPr>
            <a:spLocks noGrp="1"/>
          </p:cNvSpPr>
          <p:nvPr>
            <p:ph type="ftr" sz="quarter" idx="11"/>
          </p:nvPr>
        </p:nvSpPr>
        <p:spPr>
          <a:noFill/>
        </p:spPr>
        <p:txBody>
          <a:bodyPr/>
          <a:lstStyle/>
          <a:p>
            <a:r>
              <a:rPr lang="en-US" smtClean="0"/>
              <a:t>KFUPM</a:t>
            </a:r>
            <a:endParaRPr lang="en-US"/>
          </a:p>
        </p:txBody>
      </p:sp>
      <p:sp>
        <p:nvSpPr>
          <p:cNvPr id="38917" name="Slide Number Placeholder 5"/>
          <p:cNvSpPr>
            <a:spLocks noGrp="1"/>
          </p:cNvSpPr>
          <p:nvPr>
            <p:ph type="sldNum" sz="quarter" idx="12"/>
          </p:nvPr>
        </p:nvSpPr>
        <p:spPr>
          <a:noFill/>
        </p:spPr>
        <p:txBody>
          <a:bodyPr/>
          <a:lstStyle/>
          <a:p>
            <a:fld id="{2EA07A86-AEF7-4AE5-B941-E196EB5B07E5}" type="slidenum">
              <a:rPr lang="ar-SA" smtClean="0"/>
              <a:pPr/>
              <a:t>85</a:t>
            </a:fld>
            <a:endParaRPr lang="en-US" smtClean="0"/>
          </a:p>
        </p:txBody>
      </p:sp>
      <p:sp>
        <p:nvSpPr>
          <p:cNvPr id="38918" name="Rectangle 2"/>
          <p:cNvSpPr>
            <a:spLocks noGrp="1" noChangeArrowheads="1"/>
          </p:cNvSpPr>
          <p:nvPr>
            <p:ph type="title"/>
          </p:nvPr>
        </p:nvSpPr>
        <p:spPr/>
        <p:txBody>
          <a:bodyPr/>
          <a:lstStyle/>
          <a:p>
            <a:pPr eaLnBrk="1" hangingPunct="1"/>
            <a:r>
              <a:rPr lang="en-US" smtClean="0"/>
              <a:t>Example</a:t>
            </a:r>
          </a:p>
        </p:txBody>
      </p:sp>
      <p:graphicFrame>
        <p:nvGraphicFramePr>
          <p:cNvPr id="38914" name="Object 3"/>
          <p:cNvGraphicFramePr>
            <a:graphicFrameLocks noGrp="1" noChangeAspect="1"/>
          </p:cNvGraphicFramePr>
          <p:nvPr>
            <p:ph idx="1"/>
          </p:nvPr>
        </p:nvGraphicFramePr>
        <p:xfrm>
          <a:off x="762000" y="2181225"/>
          <a:ext cx="6629400" cy="3409950"/>
        </p:xfrm>
        <a:graphic>
          <a:graphicData uri="http://schemas.openxmlformats.org/presentationml/2006/ole">
            <mc:AlternateContent xmlns:mc="http://schemas.openxmlformats.org/markup-compatibility/2006">
              <mc:Choice xmlns:v="urn:schemas-microsoft-com:vml" Requires="v">
                <p:oleObj spid="_x0000_s38923" name="Equation" r:id="rId4" imgW="2641320" imgH="1358640" progId="Equation.3">
                  <p:embed/>
                </p:oleObj>
              </mc:Choice>
              <mc:Fallback>
                <p:oleObj name="Equation" r:id="rId4" imgW="2641320" imgH="135864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181225"/>
                        <a:ext cx="6629400" cy="340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Date Placeholder 3"/>
          <p:cNvSpPr>
            <a:spLocks noGrp="1"/>
          </p:cNvSpPr>
          <p:nvPr>
            <p:ph type="dt" sz="quarter" idx="10"/>
          </p:nvPr>
        </p:nvSpPr>
        <p:spPr>
          <a:noFill/>
        </p:spPr>
        <p:txBody>
          <a:bodyPr/>
          <a:lstStyle/>
          <a:p>
            <a:r>
              <a:rPr lang="en-US" smtClean="0"/>
              <a:t>CISE301_Topic2</a:t>
            </a:r>
            <a:endParaRPr lang="en-US"/>
          </a:p>
        </p:txBody>
      </p:sp>
      <p:sp>
        <p:nvSpPr>
          <p:cNvPr id="91139" name="Footer Placeholder 4"/>
          <p:cNvSpPr>
            <a:spLocks noGrp="1"/>
          </p:cNvSpPr>
          <p:nvPr>
            <p:ph type="ftr" sz="quarter" idx="11"/>
          </p:nvPr>
        </p:nvSpPr>
        <p:spPr>
          <a:noFill/>
        </p:spPr>
        <p:txBody>
          <a:bodyPr/>
          <a:lstStyle/>
          <a:p>
            <a:r>
              <a:rPr lang="en-US" smtClean="0"/>
              <a:t>KFUPM</a:t>
            </a:r>
            <a:endParaRPr lang="en-US"/>
          </a:p>
        </p:txBody>
      </p:sp>
      <p:sp>
        <p:nvSpPr>
          <p:cNvPr id="91140" name="Slide Number Placeholder 5"/>
          <p:cNvSpPr>
            <a:spLocks noGrp="1"/>
          </p:cNvSpPr>
          <p:nvPr>
            <p:ph type="sldNum" sz="quarter" idx="12"/>
          </p:nvPr>
        </p:nvSpPr>
        <p:spPr>
          <a:noFill/>
        </p:spPr>
        <p:txBody>
          <a:bodyPr/>
          <a:lstStyle/>
          <a:p>
            <a:fld id="{B8078D05-6874-44F5-911F-B3BDB69AEDC7}" type="slidenum">
              <a:rPr lang="ar-SA" smtClean="0"/>
              <a:pPr/>
              <a:t>86</a:t>
            </a:fld>
            <a:endParaRPr lang="en-US" smtClean="0"/>
          </a:p>
        </p:txBody>
      </p:sp>
      <p:sp>
        <p:nvSpPr>
          <p:cNvPr id="91141" name="Rectangle 2"/>
          <p:cNvSpPr>
            <a:spLocks noGrp="1" noChangeArrowheads="1"/>
          </p:cNvSpPr>
          <p:nvPr>
            <p:ph type="title"/>
          </p:nvPr>
        </p:nvSpPr>
        <p:spPr/>
        <p:txBody>
          <a:bodyPr/>
          <a:lstStyle/>
          <a:p>
            <a:pPr eaLnBrk="1" hangingPunct="1"/>
            <a:r>
              <a:rPr lang="en-US" smtClean="0"/>
              <a:t>Solution</a:t>
            </a:r>
          </a:p>
        </p:txBody>
      </p:sp>
      <p:sp>
        <p:nvSpPr>
          <p:cNvPr id="91142" name="Rectangle 3"/>
          <p:cNvSpPr>
            <a:spLocks noGrp="1" noChangeArrowheads="1"/>
          </p:cNvSpPr>
          <p:nvPr>
            <p:ph type="body" idx="1"/>
          </p:nvPr>
        </p:nvSpPr>
        <p:spPr>
          <a:xfrm>
            <a:off x="609600" y="1565275"/>
            <a:ext cx="8229600" cy="4378325"/>
          </a:xfrm>
        </p:spPr>
        <p:txBody>
          <a:bodyPr/>
          <a:lstStyle/>
          <a:p>
            <a:pPr eaLnBrk="1" hangingPunct="1">
              <a:lnSpc>
                <a:spcPct val="90000"/>
              </a:lnSpc>
              <a:buFont typeface="Wingdings" pitchFamily="2" charset="2"/>
              <a:buNone/>
            </a:pPr>
            <a:r>
              <a:rPr lang="en-US" sz="2400" smtClean="0"/>
              <a:t>_______________________________</a:t>
            </a:r>
          </a:p>
          <a:p>
            <a:pPr eaLnBrk="1" hangingPunct="1">
              <a:lnSpc>
                <a:spcPct val="90000"/>
              </a:lnSpc>
              <a:buFont typeface="Wingdings" pitchFamily="2" charset="2"/>
              <a:buNone/>
            </a:pPr>
            <a:r>
              <a:rPr lang="en-US" sz="2400" smtClean="0"/>
              <a:t>    k         x</a:t>
            </a:r>
            <a:r>
              <a:rPr lang="en-US" sz="2400" baseline="-25000" smtClean="0"/>
              <a:t>k</a:t>
            </a:r>
            <a:r>
              <a:rPr lang="en-US" sz="2400" smtClean="0"/>
              <a:t>         f(x</a:t>
            </a:r>
            <a:r>
              <a:rPr lang="en-US" sz="2400" baseline="-25000" smtClean="0"/>
              <a:t>k</a:t>
            </a:r>
            <a:r>
              <a:rPr lang="en-US" sz="2400" smtClean="0"/>
              <a:t>)</a:t>
            </a:r>
          </a:p>
          <a:p>
            <a:pPr eaLnBrk="1" hangingPunct="1">
              <a:lnSpc>
                <a:spcPct val="90000"/>
              </a:lnSpc>
              <a:buFont typeface="Wingdings" pitchFamily="2" charset="2"/>
              <a:buNone/>
            </a:pPr>
            <a:r>
              <a:rPr lang="en-US" sz="2400" smtClean="0"/>
              <a:t>_______________________________</a:t>
            </a:r>
          </a:p>
          <a:p>
            <a:pPr eaLnBrk="1" hangingPunct="1">
              <a:lnSpc>
                <a:spcPct val="90000"/>
              </a:lnSpc>
              <a:buFont typeface="Wingdings" pitchFamily="2" charset="2"/>
              <a:buNone/>
            </a:pPr>
            <a:r>
              <a:rPr lang="en-US" sz="2400" smtClean="0"/>
              <a:t>    0   </a:t>
            </a:r>
            <a:r>
              <a:rPr lang="ar-SA" sz="2400" smtClean="0"/>
              <a:t>   </a:t>
            </a:r>
            <a:r>
              <a:rPr lang="en-US" sz="2400" smtClean="0"/>
              <a:t>1.0000   -1.0000</a:t>
            </a:r>
          </a:p>
          <a:p>
            <a:pPr eaLnBrk="1" hangingPunct="1">
              <a:lnSpc>
                <a:spcPct val="90000"/>
              </a:lnSpc>
              <a:buFont typeface="Wingdings" pitchFamily="2" charset="2"/>
              <a:buNone/>
            </a:pPr>
            <a:r>
              <a:rPr lang="en-US" sz="2400" smtClean="0"/>
              <a:t>    1     1.5000    8.8906</a:t>
            </a:r>
          </a:p>
          <a:p>
            <a:pPr eaLnBrk="1" hangingPunct="1">
              <a:lnSpc>
                <a:spcPct val="90000"/>
              </a:lnSpc>
              <a:buFont typeface="Wingdings" pitchFamily="2" charset="2"/>
              <a:buNone/>
            </a:pPr>
            <a:r>
              <a:rPr lang="en-US" sz="2400" smtClean="0"/>
              <a:t>    2     1.0506   -0.7062</a:t>
            </a:r>
          </a:p>
          <a:p>
            <a:pPr eaLnBrk="1" hangingPunct="1">
              <a:lnSpc>
                <a:spcPct val="90000"/>
              </a:lnSpc>
              <a:buFont typeface="Wingdings" pitchFamily="2" charset="2"/>
              <a:buNone/>
            </a:pPr>
            <a:r>
              <a:rPr lang="en-US" sz="2400" smtClean="0"/>
              <a:t>    3     1.0836   -0.4645</a:t>
            </a:r>
          </a:p>
          <a:p>
            <a:pPr eaLnBrk="1" hangingPunct="1">
              <a:lnSpc>
                <a:spcPct val="90000"/>
              </a:lnSpc>
              <a:buFont typeface="Wingdings" pitchFamily="2" charset="2"/>
              <a:buNone/>
            </a:pPr>
            <a:r>
              <a:rPr lang="en-US" sz="2400" smtClean="0"/>
              <a:t>    4     1.1472    0.1321</a:t>
            </a:r>
          </a:p>
          <a:p>
            <a:pPr eaLnBrk="1" hangingPunct="1">
              <a:lnSpc>
                <a:spcPct val="90000"/>
              </a:lnSpc>
              <a:buFont typeface="Wingdings" pitchFamily="2" charset="2"/>
              <a:buNone/>
            </a:pPr>
            <a:r>
              <a:rPr lang="en-US" sz="2400" smtClean="0"/>
              <a:t>    5     1.1331   -0.0165</a:t>
            </a:r>
          </a:p>
          <a:p>
            <a:pPr eaLnBrk="1" hangingPunct="1">
              <a:lnSpc>
                <a:spcPct val="90000"/>
              </a:lnSpc>
              <a:buFont typeface="Wingdings" pitchFamily="2" charset="2"/>
              <a:buNone/>
            </a:pPr>
            <a:r>
              <a:rPr lang="en-US" sz="2400" smtClean="0"/>
              <a:t>    6     1.1347   -0.0005</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Date Placeholder 3"/>
          <p:cNvSpPr>
            <a:spLocks noGrp="1"/>
          </p:cNvSpPr>
          <p:nvPr>
            <p:ph type="dt" sz="quarter" idx="10"/>
          </p:nvPr>
        </p:nvSpPr>
        <p:spPr>
          <a:noFill/>
        </p:spPr>
        <p:txBody>
          <a:bodyPr/>
          <a:lstStyle/>
          <a:p>
            <a:r>
              <a:rPr lang="en-US" smtClean="0"/>
              <a:t>CISE301_Topic2</a:t>
            </a:r>
            <a:endParaRPr lang="en-US"/>
          </a:p>
        </p:txBody>
      </p:sp>
      <p:sp>
        <p:nvSpPr>
          <p:cNvPr id="39940" name="Footer Placeholder 4"/>
          <p:cNvSpPr>
            <a:spLocks noGrp="1"/>
          </p:cNvSpPr>
          <p:nvPr>
            <p:ph type="ftr" sz="quarter" idx="11"/>
          </p:nvPr>
        </p:nvSpPr>
        <p:spPr>
          <a:noFill/>
        </p:spPr>
        <p:txBody>
          <a:bodyPr/>
          <a:lstStyle/>
          <a:p>
            <a:r>
              <a:rPr lang="en-US" smtClean="0"/>
              <a:t>KFUPM</a:t>
            </a:r>
            <a:endParaRPr lang="en-US"/>
          </a:p>
        </p:txBody>
      </p:sp>
      <p:sp>
        <p:nvSpPr>
          <p:cNvPr id="39941" name="Slide Number Placeholder 5"/>
          <p:cNvSpPr>
            <a:spLocks noGrp="1"/>
          </p:cNvSpPr>
          <p:nvPr>
            <p:ph type="sldNum" sz="quarter" idx="12"/>
          </p:nvPr>
        </p:nvSpPr>
        <p:spPr>
          <a:noFill/>
        </p:spPr>
        <p:txBody>
          <a:bodyPr/>
          <a:lstStyle/>
          <a:p>
            <a:fld id="{6DCD6BC4-1729-40E6-9CA2-801546C75472}" type="slidenum">
              <a:rPr lang="ar-SA" smtClean="0"/>
              <a:pPr/>
              <a:t>87</a:t>
            </a:fld>
            <a:endParaRPr lang="en-US" smtClean="0"/>
          </a:p>
        </p:txBody>
      </p:sp>
      <p:sp>
        <p:nvSpPr>
          <p:cNvPr id="39942" name="Rectangle 2"/>
          <p:cNvSpPr>
            <a:spLocks noGrp="1" noChangeArrowheads="1"/>
          </p:cNvSpPr>
          <p:nvPr>
            <p:ph type="title"/>
          </p:nvPr>
        </p:nvSpPr>
        <p:spPr/>
        <p:txBody>
          <a:bodyPr/>
          <a:lstStyle/>
          <a:p>
            <a:pPr eaLnBrk="1" hangingPunct="1"/>
            <a:r>
              <a:rPr lang="en-US" smtClean="0"/>
              <a:t>Example</a:t>
            </a:r>
          </a:p>
        </p:txBody>
      </p:sp>
      <p:graphicFrame>
        <p:nvGraphicFramePr>
          <p:cNvPr id="39938" name="Object 3"/>
          <p:cNvGraphicFramePr>
            <a:graphicFrameLocks noGrp="1" noChangeAspect="1"/>
          </p:cNvGraphicFramePr>
          <p:nvPr>
            <p:ph idx="1"/>
          </p:nvPr>
        </p:nvGraphicFramePr>
        <p:xfrm>
          <a:off x="838200" y="2022475"/>
          <a:ext cx="6324600" cy="3309938"/>
        </p:xfrm>
        <a:graphic>
          <a:graphicData uri="http://schemas.openxmlformats.org/presentationml/2006/ole">
            <mc:AlternateContent xmlns:mc="http://schemas.openxmlformats.org/markup-compatibility/2006">
              <mc:Choice xmlns:v="urn:schemas-microsoft-com:vml" Requires="v">
                <p:oleObj spid="_x0000_s39947" name="Equation" r:id="rId4" imgW="2717640" imgH="1422360" progId="Equation.3">
                  <p:embed/>
                </p:oleObj>
              </mc:Choice>
              <mc:Fallback>
                <p:oleObj name="Equation" r:id="rId4" imgW="2717640" imgH="142236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022475"/>
                        <a:ext cx="6324600" cy="3309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Date Placeholder 3"/>
          <p:cNvSpPr>
            <a:spLocks noGrp="1"/>
          </p:cNvSpPr>
          <p:nvPr>
            <p:ph type="dt" sz="quarter" idx="10"/>
          </p:nvPr>
        </p:nvSpPr>
        <p:spPr>
          <a:noFill/>
        </p:spPr>
        <p:txBody>
          <a:bodyPr/>
          <a:lstStyle/>
          <a:p>
            <a:r>
              <a:rPr lang="en-US" smtClean="0"/>
              <a:t>CISE301_Topic2</a:t>
            </a:r>
            <a:endParaRPr lang="en-US"/>
          </a:p>
        </p:txBody>
      </p:sp>
      <p:sp>
        <p:nvSpPr>
          <p:cNvPr id="92163" name="Footer Placeholder 4"/>
          <p:cNvSpPr>
            <a:spLocks noGrp="1"/>
          </p:cNvSpPr>
          <p:nvPr>
            <p:ph type="ftr" sz="quarter" idx="11"/>
          </p:nvPr>
        </p:nvSpPr>
        <p:spPr>
          <a:noFill/>
        </p:spPr>
        <p:txBody>
          <a:bodyPr/>
          <a:lstStyle/>
          <a:p>
            <a:r>
              <a:rPr lang="en-US" smtClean="0"/>
              <a:t>KFUPM</a:t>
            </a:r>
            <a:endParaRPr lang="en-US"/>
          </a:p>
        </p:txBody>
      </p:sp>
      <p:sp>
        <p:nvSpPr>
          <p:cNvPr id="92164" name="Slide Number Placeholder 5"/>
          <p:cNvSpPr>
            <a:spLocks noGrp="1"/>
          </p:cNvSpPr>
          <p:nvPr>
            <p:ph type="sldNum" sz="quarter" idx="12"/>
          </p:nvPr>
        </p:nvSpPr>
        <p:spPr>
          <a:noFill/>
        </p:spPr>
        <p:txBody>
          <a:bodyPr/>
          <a:lstStyle/>
          <a:p>
            <a:fld id="{3B741DD3-1A24-4DE9-90D0-82B3E17B346D}" type="slidenum">
              <a:rPr lang="ar-SA" smtClean="0"/>
              <a:pPr/>
              <a:t>88</a:t>
            </a:fld>
            <a:endParaRPr lang="en-US" smtClean="0"/>
          </a:p>
        </p:txBody>
      </p:sp>
      <p:sp>
        <p:nvSpPr>
          <p:cNvPr id="92165" name="Rectangle 2"/>
          <p:cNvSpPr>
            <a:spLocks noGrp="1" noChangeArrowheads="1"/>
          </p:cNvSpPr>
          <p:nvPr>
            <p:ph type="title"/>
          </p:nvPr>
        </p:nvSpPr>
        <p:spPr/>
        <p:txBody>
          <a:bodyPr/>
          <a:lstStyle/>
          <a:p>
            <a:pPr eaLnBrk="1" hangingPunct="1"/>
            <a:r>
              <a:rPr lang="en-US" smtClean="0"/>
              <a:t>Five Iterations of the Solution</a:t>
            </a:r>
          </a:p>
        </p:txBody>
      </p:sp>
      <p:sp>
        <p:nvSpPr>
          <p:cNvPr id="92166" name="Rectangle 3"/>
          <p:cNvSpPr>
            <a:spLocks noGrp="1" noChangeArrowheads="1"/>
          </p:cNvSpPr>
          <p:nvPr>
            <p:ph type="body" idx="1"/>
          </p:nvPr>
        </p:nvSpPr>
        <p:spPr/>
        <p:txBody>
          <a:bodyPr/>
          <a:lstStyle/>
          <a:p>
            <a:pPr eaLnBrk="1" hangingPunct="1"/>
            <a:r>
              <a:rPr lang="en-US" sz="2400" smtClean="0"/>
              <a:t>    k         x</a:t>
            </a:r>
            <a:r>
              <a:rPr lang="en-US" sz="2400" baseline="-25000" smtClean="0"/>
              <a:t>k</a:t>
            </a:r>
            <a:r>
              <a:rPr lang="en-US" sz="2400" smtClean="0"/>
              <a:t>         f(x</a:t>
            </a:r>
            <a:r>
              <a:rPr lang="en-US" sz="2400" baseline="-25000" smtClean="0"/>
              <a:t>k</a:t>
            </a:r>
            <a:r>
              <a:rPr lang="en-US" sz="2400" smtClean="0"/>
              <a:t>)    </a:t>
            </a:r>
            <a:r>
              <a:rPr lang="ar-SA" sz="2400" smtClean="0"/>
              <a:t>    </a:t>
            </a:r>
            <a:r>
              <a:rPr lang="en-US" sz="2400" smtClean="0"/>
              <a:t> f’(x</a:t>
            </a:r>
            <a:r>
              <a:rPr lang="en-US" sz="2400" baseline="-25000" smtClean="0"/>
              <a:t>k</a:t>
            </a:r>
            <a:r>
              <a:rPr lang="en-US" sz="2400" smtClean="0"/>
              <a:t>)     ERROR</a:t>
            </a:r>
          </a:p>
          <a:p>
            <a:pPr eaLnBrk="1" hangingPunct="1"/>
            <a:r>
              <a:rPr lang="en-US" sz="2400" smtClean="0"/>
              <a:t>______________________________________</a:t>
            </a:r>
          </a:p>
          <a:p>
            <a:pPr eaLnBrk="1" hangingPunct="1"/>
            <a:r>
              <a:rPr lang="en-US" sz="2400" smtClean="0"/>
              <a:t>    0     1.0000  </a:t>
            </a:r>
            <a:r>
              <a:rPr lang="ar-SA" sz="2400" smtClean="0"/>
              <a:t> </a:t>
            </a:r>
            <a:r>
              <a:rPr lang="en-US" sz="2400" smtClean="0"/>
              <a:t> -1.0000   2.0000        </a:t>
            </a:r>
          </a:p>
          <a:p>
            <a:pPr eaLnBrk="1" hangingPunct="1"/>
            <a:r>
              <a:rPr lang="en-US" sz="2400" smtClean="0"/>
              <a:t>    1     1.5000    0.8750    5.7500    0.1522</a:t>
            </a:r>
          </a:p>
          <a:p>
            <a:pPr eaLnBrk="1" hangingPunct="1"/>
            <a:r>
              <a:rPr lang="en-US" sz="2400" smtClean="0"/>
              <a:t>    2     1.3478    0.1007    4.4499    0.0226</a:t>
            </a:r>
          </a:p>
          <a:p>
            <a:pPr eaLnBrk="1" hangingPunct="1"/>
            <a:r>
              <a:rPr lang="en-US" sz="2400" smtClean="0"/>
              <a:t>    3     1.3252    0.0021    4.2685    0.0005</a:t>
            </a:r>
          </a:p>
          <a:p>
            <a:pPr eaLnBrk="1" hangingPunct="1"/>
            <a:r>
              <a:rPr lang="en-US" sz="2400" smtClean="0"/>
              <a:t>    4     1.3247    0.0000    4.2646    0.0000</a:t>
            </a:r>
          </a:p>
          <a:p>
            <a:pPr eaLnBrk="1" hangingPunct="1"/>
            <a:r>
              <a:rPr lang="en-US" sz="2400" smtClean="0"/>
              <a:t>    5     1.3247    0.0000    4.2646    0.0000</a:t>
            </a:r>
          </a:p>
        </p:txBody>
      </p:sp>
      <p:sp>
        <p:nvSpPr>
          <p:cNvPr id="92167" name="Line 4"/>
          <p:cNvSpPr>
            <a:spLocks noChangeShapeType="1"/>
          </p:cNvSpPr>
          <p:nvPr/>
        </p:nvSpPr>
        <p:spPr bwMode="auto">
          <a:xfrm>
            <a:off x="762000" y="4267200"/>
            <a:ext cx="7467600" cy="0"/>
          </a:xfrm>
          <a:prstGeom prst="line">
            <a:avLst/>
          </a:prstGeom>
          <a:noFill/>
          <a:ln w="57150" cmpd="thinThick">
            <a:solidFill>
              <a:srgbClr val="FF0000"/>
            </a:solidFill>
            <a:round/>
            <a:headEnd/>
            <a:tailEnd/>
          </a:ln>
        </p:spPr>
        <p:txBody>
          <a:bodyPr/>
          <a:lstStyle/>
          <a:p>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Date Placeholder 3"/>
          <p:cNvSpPr>
            <a:spLocks noGrp="1"/>
          </p:cNvSpPr>
          <p:nvPr>
            <p:ph type="dt" sz="quarter" idx="10"/>
          </p:nvPr>
        </p:nvSpPr>
        <p:spPr>
          <a:noFill/>
        </p:spPr>
        <p:txBody>
          <a:bodyPr/>
          <a:lstStyle/>
          <a:p>
            <a:r>
              <a:rPr lang="en-US" smtClean="0"/>
              <a:t>CISE301_Topic2</a:t>
            </a:r>
            <a:endParaRPr lang="en-US"/>
          </a:p>
        </p:txBody>
      </p:sp>
      <p:sp>
        <p:nvSpPr>
          <p:cNvPr id="40964" name="Footer Placeholder 4"/>
          <p:cNvSpPr>
            <a:spLocks noGrp="1"/>
          </p:cNvSpPr>
          <p:nvPr>
            <p:ph type="ftr" sz="quarter" idx="11"/>
          </p:nvPr>
        </p:nvSpPr>
        <p:spPr>
          <a:noFill/>
        </p:spPr>
        <p:txBody>
          <a:bodyPr/>
          <a:lstStyle/>
          <a:p>
            <a:r>
              <a:rPr lang="en-US" smtClean="0"/>
              <a:t>KFUPM</a:t>
            </a:r>
            <a:endParaRPr lang="en-US"/>
          </a:p>
        </p:txBody>
      </p:sp>
      <p:sp>
        <p:nvSpPr>
          <p:cNvPr id="40965" name="Slide Number Placeholder 5"/>
          <p:cNvSpPr>
            <a:spLocks noGrp="1"/>
          </p:cNvSpPr>
          <p:nvPr>
            <p:ph type="sldNum" sz="quarter" idx="12"/>
          </p:nvPr>
        </p:nvSpPr>
        <p:spPr>
          <a:noFill/>
        </p:spPr>
        <p:txBody>
          <a:bodyPr/>
          <a:lstStyle/>
          <a:p>
            <a:fld id="{4391B3CE-5DEF-4552-8590-AD29DBE24911}" type="slidenum">
              <a:rPr lang="ar-SA" smtClean="0"/>
              <a:pPr/>
              <a:t>89</a:t>
            </a:fld>
            <a:endParaRPr lang="en-US" smtClean="0"/>
          </a:p>
        </p:txBody>
      </p:sp>
      <p:sp>
        <p:nvSpPr>
          <p:cNvPr id="40966" name="Rectangle 2"/>
          <p:cNvSpPr>
            <a:spLocks noGrp="1" noChangeArrowheads="1"/>
          </p:cNvSpPr>
          <p:nvPr>
            <p:ph type="title"/>
          </p:nvPr>
        </p:nvSpPr>
        <p:spPr/>
        <p:txBody>
          <a:bodyPr/>
          <a:lstStyle/>
          <a:p>
            <a:pPr eaLnBrk="1" hangingPunct="1"/>
            <a:r>
              <a:rPr lang="en-US" smtClean="0"/>
              <a:t>Example</a:t>
            </a:r>
          </a:p>
        </p:txBody>
      </p:sp>
      <p:graphicFrame>
        <p:nvGraphicFramePr>
          <p:cNvPr id="40962" name="Object 3"/>
          <p:cNvGraphicFramePr>
            <a:graphicFrameLocks noGrp="1" noChangeAspect="1"/>
          </p:cNvGraphicFramePr>
          <p:nvPr>
            <p:ph idx="1"/>
          </p:nvPr>
        </p:nvGraphicFramePr>
        <p:xfrm>
          <a:off x="838200" y="2022475"/>
          <a:ext cx="6324600" cy="3309938"/>
        </p:xfrm>
        <a:graphic>
          <a:graphicData uri="http://schemas.openxmlformats.org/presentationml/2006/ole">
            <mc:AlternateContent xmlns:mc="http://schemas.openxmlformats.org/markup-compatibility/2006">
              <mc:Choice xmlns:v="urn:schemas-microsoft-com:vml" Requires="v">
                <p:oleObj spid="_x0000_s40971" name="Equation" r:id="rId4" imgW="2717640" imgH="1422360" progId="Equation.3">
                  <p:embed/>
                </p:oleObj>
              </mc:Choice>
              <mc:Fallback>
                <p:oleObj name="Equation" r:id="rId4" imgW="2717640" imgH="142236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022475"/>
                        <a:ext cx="6324600" cy="3309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Date Placeholder 4"/>
          <p:cNvSpPr>
            <a:spLocks noGrp="1"/>
          </p:cNvSpPr>
          <p:nvPr>
            <p:ph type="dt" sz="quarter" idx="10"/>
          </p:nvPr>
        </p:nvSpPr>
        <p:spPr>
          <a:noFill/>
        </p:spPr>
        <p:txBody>
          <a:bodyPr/>
          <a:lstStyle/>
          <a:p>
            <a:r>
              <a:rPr lang="en-US" smtClean="0"/>
              <a:t>CISE301_Topic2</a:t>
            </a:r>
            <a:endParaRPr lang="en-US"/>
          </a:p>
        </p:txBody>
      </p:sp>
      <p:sp>
        <p:nvSpPr>
          <p:cNvPr id="5125" name="Footer Placeholder 5"/>
          <p:cNvSpPr>
            <a:spLocks noGrp="1"/>
          </p:cNvSpPr>
          <p:nvPr>
            <p:ph type="ftr" sz="quarter" idx="11"/>
          </p:nvPr>
        </p:nvSpPr>
        <p:spPr>
          <a:noFill/>
        </p:spPr>
        <p:txBody>
          <a:bodyPr/>
          <a:lstStyle/>
          <a:p>
            <a:r>
              <a:rPr lang="en-US" smtClean="0"/>
              <a:t>KFUPM</a:t>
            </a:r>
            <a:endParaRPr lang="en-US"/>
          </a:p>
        </p:txBody>
      </p:sp>
      <p:sp>
        <p:nvSpPr>
          <p:cNvPr id="5126" name="Slide Number Placeholder 6"/>
          <p:cNvSpPr>
            <a:spLocks noGrp="1"/>
          </p:cNvSpPr>
          <p:nvPr>
            <p:ph type="sldNum" sz="quarter" idx="12"/>
          </p:nvPr>
        </p:nvSpPr>
        <p:spPr>
          <a:noFill/>
        </p:spPr>
        <p:txBody>
          <a:bodyPr/>
          <a:lstStyle/>
          <a:p>
            <a:fld id="{B03B051A-E843-4E88-8593-02F6D0A69F77}" type="slidenum">
              <a:rPr lang="ar-SA" smtClean="0"/>
              <a:pPr/>
              <a:t>9</a:t>
            </a:fld>
            <a:endParaRPr lang="en-US" smtClean="0"/>
          </a:p>
        </p:txBody>
      </p:sp>
      <p:sp>
        <p:nvSpPr>
          <p:cNvPr id="5127" name="Rectangle 2"/>
          <p:cNvSpPr>
            <a:spLocks noGrp="1" noChangeArrowheads="1"/>
          </p:cNvSpPr>
          <p:nvPr>
            <p:ph type="title"/>
          </p:nvPr>
        </p:nvSpPr>
        <p:spPr/>
        <p:txBody>
          <a:bodyPr/>
          <a:lstStyle/>
          <a:p>
            <a:pPr eaLnBrk="1" hangingPunct="1"/>
            <a:r>
              <a:rPr lang="en-US" smtClean="0"/>
              <a:t>Multiple Zeros</a:t>
            </a:r>
          </a:p>
        </p:txBody>
      </p:sp>
      <p:graphicFrame>
        <p:nvGraphicFramePr>
          <p:cNvPr id="5122" name="Object 3"/>
          <p:cNvGraphicFramePr>
            <a:graphicFrameLocks noGrp="1" noChangeAspect="1"/>
          </p:cNvGraphicFramePr>
          <p:nvPr>
            <p:ph sz="half" idx="1"/>
          </p:nvPr>
        </p:nvGraphicFramePr>
        <p:xfrm>
          <a:off x="7620000" y="1524000"/>
          <a:ext cx="1143000" cy="419100"/>
        </p:xfrm>
        <a:graphic>
          <a:graphicData uri="http://schemas.openxmlformats.org/presentationml/2006/ole">
            <mc:AlternateContent xmlns:mc="http://schemas.openxmlformats.org/markup-compatibility/2006">
              <mc:Choice xmlns:v="urn:schemas-microsoft-com:vml" Requires="v">
                <p:oleObj spid="_x0000_s5140" name="Equation" r:id="rId4" imgW="622080" imgH="228600" progId="Equation.3">
                  <p:embed/>
                </p:oleObj>
              </mc:Choice>
              <mc:Fallback>
                <p:oleObj name="Equation" r:id="rId4" imgW="622080" imgH="2286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1524000"/>
                        <a:ext cx="11430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8" name="Freeform 4"/>
          <p:cNvSpPr>
            <a:spLocks/>
          </p:cNvSpPr>
          <p:nvPr/>
        </p:nvSpPr>
        <p:spPr bwMode="auto">
          <a:xfrm>
            <a:off x="5715000" y="1905000"/>
            <a:ext cx="2057400" cy="2514600"/>
          </a:xfrm>
          <a:custGeom>
            <a:avLst/>
            <a:gdLst>
              <a:gd name="T0" fmla="*/ 0 w 1296"/>
              <a:gd name="T1" fmla="*/ 2147483647 h 1584"/>
              <a:gd name="T2" fmla="*/ 2147483647 w 1296"/>
              <a:gd name="T3" fmla="*/ 2147483647 h 1584"/>
              <a:gd name="T4" fmla="*/ 2147483647 w 1296"/>
              <a:gd name="T5" fmla="*/ 2147483647 h 1584"/>
              <a:gd name="T6" fmla="*/ 2147483647 w 1296"/>
              <a:gd name="T7" fmla="*/ 2147483647 h 1584"/>
              <a:gd name="T8" fmla="*/ 2147483647 w 1296"/>
              <a:gd name="T9" fmla="*/ 2147483647 h 1584"/>
              <a:gd name="T10" fmla="*/ 2147483647 w 1296"/>
              <a:gd name="T11" fmla="*/ 2147483647 h 1584"/>
              <a:gd name="T12" fmla="*/ 2147483647 w 1296"/>
              <a:gd name="T13" fmla="*/ 2147483647 h 1584"/>
              <a:gd name="T14" fmla="*/ 2147483647 w 1296"/>
              <a:gd name="T15" fmla="*/ 0 h 1584"/>
              <a:gd name="T16" fmla="*/ 0 60000 65536"/>
              <a:gd name="T17" fmla="*/ 0 60000 65536"/>
              <a:gd name="T18" fmla="*/ 0 60000 65536"/>
              <a:gd name="T19" fmla="*/ 0 60000 65536"/>
              <a:gd name="T20" fmla="*/ 0 60000 65536"/>
              <a:gd name="T21" fmla="*/ 0 60000 65536"/>
              <a:gd name="T22" fmla="*/ 0 60000 65536"/>
              <a:gd name="T23" fmla="*/ 0 60000 65536"/>
              <a:gd name="T24" fmla="*/ 0 w 1296"/>
              <a:gd name="T25" fmla="*/ 0 h 1584"/>
              <a:gd name="T26" fmla="*/ 1296 w 1296"/>
              <a:gd name="T27" fmla="*/ 1584 h 15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96" h="1584">
                <a:moveTo>
                  <a:pt x="0" y="1584"/>
                </a:moveTo>
                <a:cubicBezTo>
                  <a:pt x="41" y="1448"/>
                  <a:pt x="86" y="1301"/>
                  <a:pt x="130" y="1200"/>
                </a:cubicBezTo>
                <a:cubicBezTo>
                  <a:pt x="174" y="1099"/>
                  <a:pt x="204" y="1040"/>
                  <a:pt x="267" y="977"/>
                </a:cubicBezTo>
                <a:cubicBezTo>
                  <a:pt x="330" y="914"/>
                  <a:pt x="416" y="865"/>
                  <a:pt x="506" y="822"/>
                </a:cubicBezTo>
                <a:cubicBezTo>
                  <a:pt x="596" y="779"/>
                  <a:pt x="718" y="765"/>
                  <a:pt x="808" y="719"/>
                </a:cubicBezTo>
                <a:cubicBezTo>
                  <a:pt x="898" y="673"/>
                  <a:pt x="980" y="624"/>
                  <a:pt x="1049" y="547"/>
                </a:cubicBezTo>
                <a:cubicBezTo>
                  <a:pt x="1118" y="470"/>
                  <a:pt x="1180" y="346"/>
                  <a:pt x="1221" y="255"/>
                </a:cubicBezTo>
                <a:cubicBezTo>
                  <a:pt x="1262" y="164"/>
                  <a:pt x="1280" y="53"/>
                  <a:pt x="1296" y="0"/>
                </a:cubicBezTo>
              </a:path>
            </a:pathLst>
          </a:custGeom>
          <a:noFill/>
          <a:ln w="38100">
            <a:solidFill>
              <a:srgbClr val="FF0000"/>
            </a:solidFill>
            <a:round/>
            <a:headEnd/>
            <a:tailEnd/>
          </a:ln>
        </p:spPr>
        <p:txBody>
          <a:bodyPr/>
          <a:lstStyle/>
          <a:p>
            <a:endParaRPr lang="en-US"/>
          </a:p>
        </p:txBody>
      </p:sp>
      <p:sp>
        <p:nvSpPr>
          <p:cNvPr id="5129" name="Line 5"/>
          <p:cNvSpPr>
            <a:spLocks noChangeShapeType="1"/>
          </p:cNvSpPr>
          <p:nvPr/>
        </p:nvSpPr>
        <p:spPr bwMode="auto">
          <a:xfrm flipV="1">
            <a:off x="6705600" y="1676400"/>
            <a:ext cx="0" cy="2819400"/>
          </a:xfrm>
          <a:prstGeom prst="line">
            <a:avLst/>
          </a:prstGeom>
          <a:noFill/>
          <a:ln w="9525">
            <a:solidFill>
              <a:schemeClr val="tx1"/>
            </a:solidFill>
            <a:round/>
            <a:headEnd/>
            <a:tailEnd type="triangle" w="med" len="med"/>
          </a:ln>
        </p:spPr>
        <p:txBody>
          <a:bodyPr/>
          <a:lstStyle/>
          <a:p>
            <a:endParaRPr lang="en-US"/>
          </a:p>
        </p:txBody>
      </p:sp>
      <p:sp>
        <p:nvSpPr>
          <p:cNvPr id="5130" name="Line 6"/>
          <p:cNvSpPr>
            <a:spLocks noChangeShapeType="1"/>
          </p:cNvSpPr>
          <p:nvPr/>
        </p:nvSpPr>
        <p:spPr bwMode="auto">
          <a:xfrm>
            <a:off x="5334000" y="3124200"/>
            <a:ext cx="2743200" cy="0"/>
          </a:xfrm>
          <a:prstGeom prst="line">
            <a:avLst/>
          </a:prstGeom>
          <a:noFill/>
          <a:ln w="9525">
            <a:solidFill>
              <a:schemeClr val="tx1"/>
            </a:solidFill>
            <a:round/>
            <a:headEnd/>
            <a:tailEnd type="triangle" w="med" len="med"/>
          </a:ln>
        </p:spPr>
        <p:txBody>
          <a:bodyPr/>
          <a:lstStyle/>
          <a:p>
            <a:endParaRPr lang="en-US"/>
          </a:p>
        </p:txBody>
      </p:sp>
      <p:graphicFrame>
        <p:nvGraphicFramePr>
          <p:cNvPr id="5123" name="Object 7"/>
          <p:cNvGraphicFramePr>
            <a:graphicFrameLocks noGrp="1" noChangeAspect="1"/>
          </p:cNvGraphicFramePr>
          <p:nvPr>
            <p:ph sz="half" idx="2"/>
            <p:extLst>
              <p:ext uri="{D42A27DB-BD31-4B8C-83A1-F6EECF244321}">
                <p14:modId xmlns:p14="http://schemas.microsoft.com/office/powerpoint/2010/main" val="876112859"/>
              </p:ext>
            </p:extLst>
          </p:nvPr>
        </p:nvGraphicFramePr>
        <p:xfrm>
          <a:off x="685800" y="4724400"/>
          <a:ext cx="5943600" cy="1166813"/>
        </p:xfrm>
        <a:graphic>
          <a:graphicData uri="http://schemas.openxmlformats.org/presentationml/2006/ole">
            <mc:AlternateContent xmlns:mc="http://schemas.openxmlformats.org/markup-compatibility/2006">
              <mc:Choice xmlns:v="urn:schemas-microsoft-com:vml" Requires="v">
                <p:oleObj spid="_x0000_s5141" name="Equation" r:id="rId6" imgW="2387520" imgH="457200" progId="Equation.DSMT4">
                  <p:embed/>
                </p:oleObj>
              </mc:Choice>
              <mc:Fallback>
                <p:oleObj name="Equation" r:id="rId6" imgW="2387520" imgH="4572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4724400"/>
                        <a:ext cx="5943600" cy="1166813"/>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Date Placeholder 3"/>
          <p:cNvSpPr>
            <a:spLocks noGrp="1"/>
          </p:cNvSpPr>
          <p:nvPr>
            <p:ph type="dt" sz="quarter" idx="10"/>
          </p:nvPr>
        </p:nvSpPr>
        <p:spPr>
          <a:noFill/>
        </p:spPr>
        <p:txBody>
          <a:bodyPr/>
          <a:lstStyle/>
          <a:p>
            <a:r>
              <a:rPr lang="en-US" smtClean="0"/>
              <a:t>CISE301_Topic2</a:t>
            </a:r>
            <a:endParaRPr lang="en-US"/>
          </a:p>
        </p:txBody>
      </p:sp>
      <p:sp>
        <p:nvSpPr>
          <p:cNvPr id="41988" name="Footer Placeholder 4"/>
          <p:cNvSpPr>
            <a:spLocks noGrp="1"/>
          </p:cNvSpPr>
          <p:nvPr>
            <p:ph type="ftr" sz="quarter" idx="11"/>
          </p:nvPr>
        </p:nvSpPr>
        <p:spPr>
          <a:noFill/>
        </p:spPr>
        <p:txBody>
          <a:bodyPr/>
          <a:lstStyle/>
          <a:p>
            <a:r>
              <a:rPr lang="en-US" smtClean="0"/>
              <a:t>KFUPM</a:t>
            </a:r>
            <a:endParaRPr lang="en-US"/>
          </a:p>
        </p:txBody>
      </p:sp>
      <p:sp>
        <p:nvSpPr>
          <p:cNvPr id="41989" name="Slide Number Placeholder 5"/>
          <p:cNvSpPr>
            <a:spLocks noGrp="1"/>
          </p:cNvSpPr>
          <p:nvPr>
            <p:ph type="sldNum" sz="quarter" idx="12"/>
          </p:nvPr>
        </p:nvSpPr>
        <p:spPr>
          <a:noFill/>
        </p:spPr>
        <p:txBody>
          <a:bodyPr/>
          <a:lstStyle/>
          <a:p>
            <a:fld id="{A5A26294-3589-4CCE-AEFB-736B241D1382}" type="slidenum">
              <a:rPr lang="ar-SA" smtClean="0"/>
              <a:pPr/>
              <a:t>90</a:t>
            </a:fld>
            <a:endParaRPr lang="en-US" smtClean="0"/>
          </a:p>
        </p:txBody>
      </p:sp>
      <p:sp>
        <p:nvSpPr>
          <p:cNvPr id="41990" name="Rectangle 2"/>
          <p:cNvSpPr>
            <a:spLocks noGrp="1" noChangeArrowheads="1"/>
          </p:cNvSpPr>
          <p:nvPr>
            <p:ph type="title"/>
          </p:nvPr>
        </p:nvSpPr>
        <p:spPr/>
        <p:txBody>
          <a:bodyPr/>
          <a:lstStyle/>
          <a:p>
            <a:pPr eaLnBrk="1" hangingPunct="1"/>
            <a:r>
              <a:rPr lang="en-US" smtClean="0"/>
              <a:t>Example</a:t>
            </a:r>
          </a:p>
        </p:txBody>
      </p:sp>
      <p:graphicFrame>
        <p:nvGraphicFramePr>
          <p:cNvPr id="41986" name="Object 3"/>
          <p:cNvGraphicFramePr>
            <a:graphicFrameLocks noGrp="1" noChangeAspect="1"/>
          </p:cNvGraphicFramePr>
          <p:nvPr>
            <p:ph idx="1"/>
          </p:nvPr>
        </p:nvGraphicFramePr>
        <p:xfrm>
          <a:off x="1001713" y="1866900"/>
          <a:ext cx="5005387" cy="3695700"/>
        </p:xfrm>
        <a:graphic>
          <a:graphicData uri="http://schemas.openxmlformats.org/presentationml/2006/ole">
            <mc:AlternateContent xmlns:mc="http://schemas.openxmlformats.org/markup-compatibility/2006">
              <mc:Choice xmlns:v="urn:schemas-microsoft-com:vml" Requires="v">
                <p:oleObj spid="_x0000_s41995" name="Equation" r:id="rId4" imgW="2717640" imgH="2006280" progId="Equation.3">
                  <p:embed/>
                </p:oleObj>
              </mc:Choice>
              <mc:Fallback>
                <p:oleObj name="Equation" r:id="rId4" imgW="2717640" imgH="200628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1713" y="1866900"/>
                        <a:ext cx="5005387" cy="3695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1" name="Line 4"/>
          <p:cNvSpPr>
            <a:spLocks noChangeShapeType="1"/>
          </p:cNvSpPr>
          <p:nvPr/>
        </p:nvSpPr>
        <p:spPr bwMode="auto">
          <a:xfrm>
            <a:off x="990600" y="3962400"/>
            <a:ext cx="5257800" cy="0"/>
          </a:xfrm>
          <a:prstGeom prst="line">
            <a:avLst/>
          </a:prstGeom>
          <a:noFill/>
          <a:ln w="9525">
            <a:solidFill>
              <a:schemeClr val="tx1"/>
            </a:solidFill>
            <a:round/>
            <a:headEnd/>
            <a:tailEnd/>
          </a:ln>
        </p:spPr>
        <p:txBody>
          <a:bodyPr/>
          <a:lstStyle/>
          <a:p>
            <a:endParaRPr lang="en-US"/>
          </a:p>
        </p:txBody>
      </p:sp>
      <p:sp>
        <p:nvSpPr>
          <p:cNvPr id="41992" name="Line 5"/>
          <p:cNvSpPr>
            <a:spLocks noChangeShapeType="1"/>
          </p:cNvSpPr>
          <p:nvPr/>
        </p:nvSpPr>
        <p:spPr bwMode="auto">
          <a:xfrm>
            <a:off x="990600" y="3124200"/>
            <a:ext cx="0" cy="2667000"/>
          </a:xfrm>
          <a:prstGeom prst="line">
            <a:avLst/>
          </a:prstGeom>
          <a:noFill/>
          <a:ln w="9525">
            <a:solidFill>
              <a:schemeClr val="tx1"/>
            </a:solidFill>
            <a:round/>
            <a:headEnd/>
            <a:tailEnd/>
          </a:ln>
        </p:spPr>
        <p:txBody>
          <a:bodyPr/>
          <a:lstStyle/>
          <a:p>
            <a:endParaRPr lang="en-US"/>
          </a:p>
        </p:txBody>
      </p:sp>
      <p:sp>
        <p:nvSpPr>
          <p:cNvPr id="41993" name="Line 6"/>
          <p:cNvSpPr>
            <a:spLocks noChangeShapeType="1"/>
          </p:cNvSpPr>
          <p:nvPr/>
        </p:nvSpPr>
        <p:spPr bwMode="auto">
          <a:xfrm>
            <a:off x="6248400" y="3124200"/>
            <a:ext cx="0" cy="2667000"/>
          </a:xfrm>
          <a:prstGeom prst="line">
            <a:avLst/>
          </a:prstGeom>
          <a:noFill/>
          <a:ln w="9525">
            <a:solidFill>
              <a:schemeClr val="tx1"/>
            </a:solidFill>
            <a:round/>
            <a:headEnd/>
            <a:tailEnd/>
          </a:ln>
        </p:spPr>
        <p:txBody>
          <a:bodyPr/>
          <a:lstStyle/>
          <a:p>
            <a:endParaRPr lang="en-US"/>
          </a:p>
        </p:txBody>
      </p:sp>
      <p:sp>
        <p:nvSpPr>
          <p:cNvPr id="41994" name="Line 7"/>
          <p:cNvSpPr>
            <a:spLocks noChangeShapeType="1"/>
          </p:cNvSpPr>
          <p:nvPr/>
        </p:nvSpPr>
        <p:spPr bwMode="auto">
          <a:xfrm>
            <a:off x="990600" y="3124200"/>
            <a:ext cx="5257800" cy="0"/>
          </a:xfrm>
          <a:prstGeom prst="line">
            <a:avLst/>
          </a:prstGeom>
          <a:noFill/>
          <a:ln w="9525">
            <a:solidFill>
              <a:schemeClr val="tx1"/>
            </a:solidFill>
            <a:round/>
            <a:headEnd/>
            <a:tailEnd/>
          </a:ln>
        </p:spPr>
        <p:txBody>
          <a:bodyPr/>
          <a:lstStyle/>
          <a:p>
            <a:endParaRPr lang="en-US"/>
          </a:p>
        </p:txBody>
      </p:sp>
      <p:sp>
        <p:nvSpPr>
          <p:cNvPr id="41995" name="Line 8"/>
          <p:cNvSpPr>
            <a:spLocks noChangeShapeType="1"/>
          </p:cNvSpPr>
          <p:nvPr/>
        </p:nvSpPr>
        <p:spPr bwMode="auto">
          <a:xfrm>
            <a:off x="990600" y="4419600"/>
            <a:ext cx="5257800" cy="0"/>
          </a:xfrm>
          <a:prstGeom prst="line">
            <a:avLst/>
          </a:prstGeom>
          <a:noFill/>
          <a:ln w="9525">
            <a:solidFill>
              <a:schemeClr val="tx1"/>
            </a:solidFill>
            <a:round/>
            <a:headEnd/>
            <a:tailEnd/>
          </a:ln>
        </p:spPr>
        <p:txBody>
          <a:bodyPr/>
          <a:lstStyle/>
          <a:p>
            <a:endParaRPr lang="en-US"/>
          </a:p>
        </p:txBody>
      </p:sp>
      <p:sp>
        <p:nvSpPr>
          <p:cNvPr id="41996" name="Line 9"/>
          <p:cNvSpPr>
            <a:spLocks noChangeShapeType="1"/>
          </p:cNvSpPr>
          <p:nvPr/>
        </p:nvSpPr>
        <p:spPr bwMode="auto">
          <a:xfrm>
            <a:off x="990600" y="4800600"/>
            <a:ext cx="5257800" cy="0"/>
          </a:xfrm>
          <a:prstGeom prst="line">
            <a:avLst/>
          </a:prstGeom>
          <a:noFill/>
          <a:ln w="9525">
            <a:solidFill>
              <a:schemeClr val="tx1"/>
            </a:solidFill>
            <a:round/>
            <a:headEnd/>
            <a:tailEnd/>
          </a:ln>
        </p:spPr>
        <p:txBody>
          <a:bodyPr/>
          <a:lstStyle/>
          <a:p>
            <a:endParaRPr lang="en-US"/>
          </a:p>
        </p:txBody>
      </p:sp>
      <p:sp>
        <p:nvSpPr>
          <p:cNvPr id="41997" name="Line 10"/>
          <p:cNvSpPr>
            <a:spLocks noChangeShapeType="1"/>
          </p:cNvSpPr>
          <p:nvPr/>
        </p:nvSpPr>
        <p:spPr bwMode="auto">
          <a:xfrm>
            <a:off x="990600" y="5257800"/>
            <a:ext cx="5257800" cy="0"/>
          </a:xfrm>
          <a:prstGeom prst="line">
            <a:avLst/>
          </a:prstGeom>
          <a:noFill/>
          <a:ln w="9525">
            <a:solidFill>
              <a:schemeClr val="tx1"/>
            </a:solidFill>
            <a:round/>
            <a:headEnd/>
            <a:tailEnd/>
          </a:ln>
        </p:spPr>
        <p:txBody>
          <a:bodyPr/>
          <a:lstStyle/>
          <a:p>
            <a:endParaRPr lang="en-US"/>
          </a:p>
        </p:txBody>
      </p:sp>
      <p:sp>
        <p:nvSpPr>
          <p:cNvPr id="41998" name="Line 11"/>
          <p:cNvSpPr>
            <a:spLocks noChangeShapeType="1"/>
          </p:cNvSpPr>
          <p:nvPr/>
        </p:nvSpPr>
        <p:spPr bwMode="auto">
          <a:xfrm>
            <a:off x="990600" y="5791200"/>
            <a:ext cx="5257800" cy="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Date Placeholder 3"/>
          <p:cNvSpPr>
            <a:spLocks noGrp="1"/>
          </p:cNvSpPr>
          <p:nvPr>
            <p:ph type="dt" sz="quarter" idx="10"/>
          </p:nvPr>
        </p:nvSpPr>
        <p:spPr>
          <a:noFill/>
        </p:spPr>
        <p:txBody>
          <a:bodyPr/>
          <a:lstStyle/>
          <a:p>
            <a:r>
              <a:rPr lang="en-US" smtClean="0"/>
              <a:t>CISE301_Topic2</a:t>
            </a:r>
            <a:endParaRPr lang="en-US"/>
          </a:p>
        </p:txBody>
      </p:sp>
      <p:sp>
        <p:nvSpPr>
          <p:cNvPr id="93187" name="Footer Placeholder 4"/>
          <p:cNvSpPr>
            <a:spLocks noGrp="1"/>
          </p:cNvSpPr>
          <p:nvPr>
            <p:ph type="ftr" sz="quarter" idx="11"/>
          </p:nvPr>
        </p:nvSpPr>
        <p:spPr>
          <a:noFill/>
        </p:spPr>
        <p:txBody>
          <a:bodyPr/>
          <a:lstStyle/>
          <a:p>
            <a:r>
              <a:rPr lang="en-US" smtClean="0"/>
              <a:t>KFUPM</a:t>
            </a:r>
            <a:endParaRPr lang="en-US"/>
          </a:p>
        </p:txBody>
      </p:sp>
      <p:sp>
        <p:nvSpPr>
          <p:cNvPr id="93188" name="Slide Number Placeholder 5"/>
          <p:cNvSpPr>
            <a:spLocks noGrp="1"/>
          </p:cNvSpPr>
          <p:nvPr>
            <p:ph type="sldNum" sz="quarter" idx="12"/>
          </p:nvPr>
        </p:nvSpPr>
        <p:spPr>
          <a:noFill/>
        </p:spPr>
        <p:txBody>
          <a:bodyPr/>
          <a:lstStyle/>
          <a:p>
            <a:fld id="{60B19DB8-35CB-4335-8717-D57278A58210}" type="slidenum">
              <a:rPr lang="ar-SA" smtClean="0"/>
              <a:pPr/>
              <a:t>91</a:t>
            </a:fld>
            <a:endParaRPr lang="en-US" smtClean="0"/>
          </a:p>
        </p:txBody>
      </p:sp>
      <p:sp>
        <p:nvSpPr>
          <p:cNvPr id="93189" name="Rectangle 2"/>
          <p:cNvSpPr>
            <a:spLocks noGrp="1" noChangeArrowheads="1"/>
          </p:cNvSpPr>
          <p:nvPr>
            <p:ph type="title"/>
          </p:nvPr>
        </p:nvSpPr>
        <p:spPr/>
        <p:txBody>
          <a:bodyPr/>
          <a:lstStyle/>
          <a:p>
            <a:pPr eaLnBrk="1" hangingPunct="1"/>
            <a:r>
              <a:rPr lang="en-US" smtClean="0"/>
              <a:t>Example</a:t>
            </a:r>
          </a:p>
        </p:txBody>
      </p:sp>
      <p:sp>
        <p:nvSpPr>
          <p:cNvPr id="117763" name="Rectangle 3"/>
          <p:cNvSpPr>
            <a:spLocks noGrp="1" noChangeArrowheads="1"/>
          </p:cNvSpPr>
          <p:nvPr>
            <p:ph type="body" idx="1"/>
          </p:nvPr>
        </p:nvSpPr>
        <p:spPr/>
        <p:txBody>
          <a:bodyPr/>
          <a:lstStyle/>
          <a:p>
            <a:pPr eaLnBrk="1" hangingPunct="1">
              <a:buFont typeface="Wingdings" pitchFamily="2" charset="2"/>
              <a:buNone/>
            </a:pPr>
            <a:r>
              <a:rPr lang="en-US" smtClean="0"/>
              <a:t>     Estimates of the root of:    x-cos(x)=0.</a:t>
            </a:r>
          </a:p>
          <a:p>
            <a:pPr eaLnBrk="1" hangingPunct="1">
              <a:buFont typeface="Wingdings" pitchFamily="2" charset="2"/>
              <a:buNone/>
            </a:pPr>
            <a:endParaRPr lang="en-US" smtClean="0"/>
          </a:p>
          <a:p>
            <a:pPr eaLnBrk="1" hangingPunct="1">
              <a:buFont typeface="Wingdings" pitchFamily="2" charset="2"/>
              <a:buNone/>
            </a:pPr>
            <a:r>
              <a:rPr lang="en-US" smtClean="0"/>
              <a:t>   </a:t>
            </a:r>
            <a:r>
              <a:rPr lang="en-US" smtClean="0">
                <a:solidFill>
                  <a:srgbClr val="0066FF"/>
                </a:solidFill>
              </a:rPr>
              <a:t>0.60000000000000</a:t>
            </a:r>
            <a:r>
              <a:rPr lang="en-US" smtClean="0"/>
              <a:t>             Initial guess             </a:t>
            </a:r>
          </a:p>
          <a:p>
            <a:pPr eaLnBrk="1" hangingPunct="1">
              <a:buFont typeface="Wingdings" pitchFamily="2" charset="2"/>
              <a:buNone/>
            </a:pPr>
            <a:r>
              <a:rPr lang="en-US" smtClean="0"/>
              <a:t>   </a:t>
            </a:r>
            <a:r>
              <a:rPr lang="en-US" u="sng" smtClean="0">
                <a:solidFill>
                  <a:srgbClr val="FF0000"/>
                </a:solidFill>
              </a:rPr>
              <a:t>0.7</a:t>
            </a:r>
            <a:r>
              <a:rPr lang="en-US" smtClean="0">
                <a:solidFill>
                  <a:srgbClr val="0066FF"/>
                </a:solidFill>
              </a:rPr>
              <a:t>4401731944598</a:t>
            </a:r>
            <a:r>
              <a:rPr lang="en-US" smtClean="0"/>
              <a:t>         </a:t>
            </a:r>
            <a:r>
              <a:rPr lang="en-US" smtClean="0">
                <a:solidFill>
                  <a:srgbClr val="FF0000"/>
                </a:solidFill>
              </a:rPr>
              <a:t>1</a:t>
            </a:r>
            <a:r>
              <a:rPr lang="en-US" smtClean="0"/>
              <a:t>  correct digit    </a:t>
            </a:r>
          </a:p>
          <a:p>
            <a:pPr eaLnBrk="1" hangingPunct="1">
              <a:buFont typeface="Wingdings" pitchFamily="2" charset="2"/>
              <a:buNone/>
            </a:pPr>
            <a:r>
              <a:rPr lang="en-US" smtClean="0"/>
              <a:t>   </a:t>
            </a:r>
            <a:r>
              <a:rPr lang="en-US" u="sng" smtClean="0">
                <a:solidFill>
                  <a:srgbClr val="FF0000"/>
                </a:solidFill>
              </a:rPr>
              <a:t>0.7390</a:t>
            </a:r>
            <a:r>
              <a:rPr lang="en-US" smtClean="0">
                <a:solidFill>
                  <a:srgbClr val="0066FF"/>
                </a:solidFill>
              </a:rPr>
              <a:t>9047688624</a:t>
            </a:r>
            <a:r>
              <a:rPr lang="en-US" smtClean="0"/>
              <a:t>         </a:t>
            </a:r>
            <a:r>
              <a:rPr lang="en-US" smtClean="0">
                <a:solidFill>
                  <a:srgbClr val="FF0000"/>
                </a:solidFill>
              </a:rPr>
              <a:t>4</a:t>
            </a:r>
            <a:r>
              <a:rPr lang="en-US" smtClean="0"/>
              <a:t>  correct digits </a:t>
            </a:r>
          </a:p>
          <a:p>
            <a:pPr eaLnBrk="1" hangingPunct="1">
              <a:buFont typeface="Wingdings" pitchFamily="2" charset="2"/>
              <a:buNone/>
            </a:pPr>
            <a:r>
              <a:rPr lang="en-US" smtClean="0"/>
              <a:t>   </a:t>
            </a:r>
            <a:r>
              <a:rPr lang="en-US" u="sng" smtClean="0">
                <a:solidFill>
                  <a:srgbClr val="FF0000"/>
                </a:solidFill>
              </a:rPr>
              <a:t>0.7390851332</a:t>
            </a:r>
            <a:r>
              <a:rPr lang="en-US" smtClean="0">
                <a:solidFill>
                  <a:srgbClr val="0066FF"/>
                </a:solidFill>
              </a:rPr>
              <a:t>2147</a:t>
            </a:r>
            <a:r>
              <a:rPr lang="en-US" smtClean="0"/>
              <a:t>        </a:t>
            </a:r>
            <a:r>
              <a:rPr lang="en-US" smtClean="0">
                <a:solidFill>
                  <a:srgbClr val="FF0000"/>
                </a:solidFill>
              </a:rPr>
              <a:t>10</a:t>
            </a:r>
            <a:r>
              <a:rPr lang="en-US" smtClean="0"/>
              <a:t> correct digits </a:t>
            </a:r>
          </a:p>
          <a:p>
            <a:pPr eaLnBrk="1" hangingPunct="1">
              <a:buFont typeface="Wingdings" pitchFamily="2" charset="2"/>
              <a:buNone/>
            </a:pPr>
            <a:r>
              <a:rPr lang="en-US" smtClean="0"/>
              <a:t>   </a:t>
            </a:r>
            <a:r>
              <a:rPr lang="en-US" u="sng" smtClean="0">
                <a:solidFill>
                  <a:srgbClr val="FF0000"/>
                </a:solidFill>
              </a:rPr>
              <a:t>0.73908513321516</a:t>
            </a:r>
            <a:r>
              <a:rPr lang="en-US" u="sng" smtClean="0"/>
              <a:t> </a:t>
            </a:r>
            <a:r>
              <a:rPr lang="en-US" smtClean="0"/>
              <a:t>       </a:t>
            </a:r>
            <a:r>
              <a:rPr lang="en-US" smtClean="0">
                <a:solidFill>
                  <a:srgbClr val="FF0000"/>
                </a:solidFill>
              </a:rPr>
              <a:t>14</a:t>
            </a:r>
            <a:r>
              <a:rPr lang="en-US" smtClean="0"/>
              <a:t> correct digits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763">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2000"/>
                                  </p:stCondLst>
                                  <p:childTnLst>
                                    <p:set>
                                      <p:cBhvr>
                                        <p:cTn id="9" dur="1" fill="hold">
                                          <p:stCondLst>
                                            <p:cond delay="0"/>
                                          </p:stCondLst>
                                        </p:cTn>
                                        <p:tgtEl>
                                          <p:spTgt spid="117763">
                                            <p:txEl>
                                              <p:pRg st="3" end="3"/>
                                            </p:txEl>
                                          </p:spTgt>
                                        </p:tgtEl>
                                        <p:attrNameLst>
                                          <p:attrName>style.visibility</p:attrName>
                                        </p:attrNameLst>
                                      </p:cBhvr>
                                      <p:to>
                                        <p:strVal val="visible"/>
                                      </p:to>
                                    </p:set>
                                  </p:childTnLst>
                                </p:cTn>
                              </p:par>
                            </p:childTnLst>
                          </p:cTn>
                        </p:par>
                        <p:par>
                          <p:cTn id="10" fill="hold">
                            <p:stCondLst>
                              <p:cond delay="2000"/>
                            </p:stCondLst>
                            <p:childTnLst>
                              <p:par>
                                <p:cTn id="11" presetID="1" presetClass="entr" presetSubtype="0" fill="hold" nodeType="afterEffect">
                                  <p:stCondLst>
                                    <p:cond delay="2000"/>
                                  </p:stCondLst>
                                  <p:childTnLst>
                                    <p:set>
                                      <p:cBhvr>
                                        <p:cTn id="12" dur="1" fill="hold">
                                          <p:stCondLst>
                                            <p:cond delay="0"/>
                                          </p:stCondLst>
                                        </p:cTn>
                                        <p:tgtEl>
                                          <p:spTgt spid="117763">
                                            <p:txEl>
                                              <p:pRg st="4" end="4"/>
                                            </p:txEl>
                                          </p:spTgt>
                                        </p:tgtEl>
                                        <p:attrNameLst>
                                          <p:attrName>style.visibility</p:attrName>
                                        </p:attrNameLst>
                                      </p:cBhvr>
                                      <p:to>
                                        <p:strVal val="visible"/>
                                      </p:to>
                                    </p:set>
                                  </p:childTnLst>
                                </p:cTn>
                              </p:par>
                            </p:childTnLst>
                          </p:cTn>
                        </p:par>
                        <p:par>
                          <p:cTn id="13" fill="hold">
                            <p:stCondLst>
                              <p:cond delay="4000"/>
                            </p:stCondLst>
                            <p:childTnLst>
                              <p:par>
                                <p:cTn id="14" presetID="1" presetClass="entr" presetSubtype="0" fill="hold" nodeType="afterEffect">
                                  <p:stCondLst>
                                    <p:cond delay="2000"/>
                                  </p:stCondLst>
                                  <p:childTnLst>
                                    <p:set>
                                      <p:cBhvr>
                                        <p:cTn id="15" dur="1" fill="hold">
                                          <p:stCondLst>
                                            <p:cond delay="0"/>
                                          </p:stCondLst>
                                        </p:cTn>
                                        <p:tgtEl>
                                          <p:spTgt spid="117763">
                                            <p:txEl>
                                              <p:pRg st="5" end="5"/>
                                            </p:txEl>
                                          </p:spTgt>
                                        </p:tgtEl>
                                        <p:attrNameLst>
                                          <p:attrName>style.visibility</p:attrName>
                                        </p:attrNameLst>
                                      </p:cBhvr>
                                      <p:to>
                                        <p:strVal val="visible"/>
                                      </p:to>
                                    </p:set>
                                  </p:childTnLst>
                                </p:cTn>
                              </p:par>
                            </p:childTnLst>
                          </p:cTn>
                        </p:par>
                        <p:par>
                          <p:cTn id="16" fill="hold">
                            <p:stCondLst>
                              <p:cond delay="6000"/>
                            </p:stCondLst>
                            <p:childTnLst>
                              <p:par>
                                <p:cTn id="17" presetID="1" presetClass="entr" presetSubtype="0" fill="hold" nodeType="afterEffect">
                                  <p:stCondLst>
                                    <p:cond delay="2000"/>
                                  </p:stCondLst>
                                  <p:childTnLst>
                                    <p:set>
                                      <p:cBhvr>
                                        <p:cTn id="18" dur="1" fill="hold">
                                          <p:stCondLst>
                                            <p:cond delay="0"/>
                                          </p:stCondLst>
                                        </p:cTn>
                                        <p:tgtEl>
                                          <p:spTgt spid="1177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Date Placeholder 3"/>
          <p:cNvSpPr>
            <a:spLocks noGrp="1"/>
          </p:cNvSpPr>
          <p:nvPr>
            <p:ph type="dt" sz="quarter" idx="10"/>
          </p:nvPr>
        </p:nvSpPr>
        <p:spPr>
          <a:noFill/>
        </p:spPr>
        <p:txBody>
          <a:bodyPr/>
          <a:lstStyle/>
          <a:p>
            <a:r>
              <a:rPr lang="en-US" smtClean="0"/>
              <a:t>CISE301_Topic2</a:t>
            </a:r>
            <a:endParaRPr lang="en-US"/>
          </a:p>
        </p:txBody>
      </p:sp>
      <p:sp>
        <p:nvSpPr>
          <p:cNvPr id="94211" name="Footer Placeholder 4"/>
          <p:cNvSpPr>
            <a:spLocks noGrp="1"/>
          </p:cNvSpPr>
          <p:nvPr>
            <p:ph type="ftr" sz="quarter" idx="11"/>
          </p:nvPr>
        </p:nvSpPr>
        <p:spPr>
          <a:noFill/>
        </p:spPr>
        <p:txBody>
          <a:bodyPr/>
          <a:lstStyle/>
          <a:p>
            <a:r>
              <a:rPr lang="en-US" smtClean="0"/>
              <a:t>KFUPM</a:t>
            </a:r>
            <a:endParaRPr lang="en-US"/>
          </a:p>
        </p:txBody>
      </p:sp>
      <p:sp>
        <p:nvSpPr>
          <p:cNvPr id="94212" name="Slide Number Placeholder 5"/>
          <p:cNvSpPr>
            <a:spLocks noGrp="1"/>
          </p:cNvSpPr>
          <p:nvPr>
            <p:ph type="sldNum" sz="quarter" idx="12"/>
          </p:nvPr>
        </p:nvSpPr>
        <p:spPr>
          <a:noFill/>
        </p:spPr>
        <p:txBody>
          <a:bodyPr/>
          <a:lstStyle/>
          <a:p>
            <a:fld id="{AF189D9C-69E4-440F-9B62-13460CC78A75}" type="slidenum">
              <a:rPr lang="ar-SA" smtClean="0"/>
              <a:pPr/>
              <a:t>92</a:t>
            </a:fld>
            <a:endParaRPr lang="en-US" smtClean="0"/>
          </a:p>
        </p:txBody>
      </p:sp>
      <p:sp>
        <p:nvSpPr>
          <p:cNvPr id="94213" name="Rectangle 2"/>
          <p:cNvSpPr>
            <a:spLocks noGrp="1" noChangeArrowheads="1"/>
          </p:cNvSpPr>
          <p:nvPr>
            <p:ph type="title"/>
          </p:nvPr>
        </p:nvSpPr>
        <p:spPr/>
        <p:txBody>
          <a:bodyPr/>
          <a:lstStyle/>
          <a:p>
            <a:pPr eaLnBrk="1" hangingPunct="1"/>
            <a:r>
              <a:rPr lang="en-US" smtClean="0"/>
              <a:t>Example</a:t>
            </a:r>
          </a:p>
        </p:txBody>
      </p:sp>
      <p:sp>
        <p:nvSpPr>
          <p:cNvPr id="118787" name="Rectangle 3"/>
          <p:cNvSpPr>
            <a:spLocks noGrp="1" noChangeArrowheads="1"/>
          </p:cNvSpPr>
          <p:nvPr>
            <p:ph type="body" idx="1"/>
          </p:nvPr>
        </p:nvSpPr>
        <p:spPr/>
        <p:txBody>
          <a:bodyPr/>
          <a:lstStyle/>
          <a:p>
            <a:pPr eaLnBrk="1" hangingPunct="1">
              <a:buFont typeface="Wingdings" pitchFamily="2" charset="2"/>
              <a:buNone/>
            </a:pPr>
            <a:r>
              <a:rPr lang="en-US" smtClean="0"/>
              <a:t>	In estimating the root of: </a:t>
            </a:r>
            <a:r>
              <a:rPr lang="en-US" b="1" i="1" smtClean="0"/>
              <a:t>x-cos(x)=0</a:t>
            </a:r>
            <a:r>
              <a:rPr lang="en-US" smtClean="0"/>
              <a:t>, to get more than 13 correct digits:</a:t>
            </a:r>
          </a:p>
          <a:p>
            <a:pPr eaLnBrk="1" hangingPunct="1">
              <a:buFont typeface="Wingdings" pitchFamily="2" charset="2"/>
              <a:buNone/>
            </a:pPr>
            <a:endParaRPr lang="en-US" smtClean="0"/>
          </a:p>
          <a:p>
            <a:pPr eaLnBrk="1" hangingPunct="1"/>
            <a:r>
              <a:rPr lang="en-US" smtClean="0"/>
              <a:t> </a:t>
            </a:r>
            <a:r>
              <a:rPr lang="en-US" smtClean="0">
                <a:solidFill>
                  <a:srgbClr val="FF0000"/>
                </a:solidFill>
              </a:rPr>
              <a:t>4</a:t>
            </a:r>
            <a:r>
              <a:rPr lang="en-US" smtClean="0"/>
              <a:t> </a:t>
            </a:r>
            <a:r>
              <a:rPr lang="en-US" smtClean="0">
                <a:solidFill>
                  <a:srgbClr val="0033CC"/>
                </a:solidFill>
              </a:rPr>
              <a:t>iterations of Newton</a:t>
            </a:r>
            <a:r>
              <a:rPr lang="en-US" smtClean="0"/>
              <a:t> (x</a:t>
            </a:r>
            <a:r>
              <a:rPr lang="en-US" baseline="-25000" smtClean="0"/>
              <a:t>0</a:t>
            </a:r>
            <a:r>
              <a:rPr lang="en-US" smtClean="0"/>
              <a:t>=0.8)</a:t>
            </a:r>
          </a:p>
          <a:p>
            <a:pPr eaLnBrk="1" hangingPunct="1"/>
            <a:r>
              <a:rPr lang="en-US" smtClean="0">
                <a:solidFill>
                  <a:srgbClr val="FF0000"/>
                </a:solidFill>
              </a:rPr>
              <a:t>43</a:t>
            </a:r>
            <a:r>
              <a:rPr lang="en-US" smtClean="0">
                <a:solidFill>
                  <a:srgbClr val="0033CC"/>
                </a:solidFill>
              </a:rPr>
              <a:t> iterations of Bisection method (initial   </a:t>
            </a:r>
          </a:p>
          <a:p>
            <a:pPr eaLnBrk="1" hangingPunct="1">
              <a:buFont typeface="Wingdings" pitchFamily="2" charset="2"/>
              <a:buNone/>
            </a:pPr>
            <a:r>
              <a:rPr lang="en-US" smtClean="0">
                <a:solidFill>
                  <a:srgbClr val="0033CC"/>
                </a:solidFill>
              </a:rPr>
              <a:t>      interval [0.6, 0.8])</a:t>
            </a:r>
          </a:p>
          <a:p>
            <a:pPr eaLnBrk="1" hangingPunct="1"/>
            <a:r>
              <a:rPr lang="en-US" smtClean="0">
                <a:solidFill>
                  <a:srgbClr val="FF0000"/>
                </a:solidFill>
              </a:rPr>
              <a:t>5</a:t>
            </a:r>
            <a:r>
              <a:rPr lang="en-US" smtClean="0"/>
              <a:t> </a:t>
            </a:r>
            <a:r>
              <a:rPr lang="en-US" smtClean="0">
                <a:solidFill>
                  <a:srgbClr val="0033CC"/>
                </a:solidFill>
              </a:rPr>
              <a:t>iterations of Secant method</a:t>
            </a:r>
            <a:endParaRPr lang="en-US" smtClean="0"/>
          </a:p>
          <a:p>
            <a:pPr eaLnBrk="1" hangingPunct="1">
              <a:buFont typeface="Wingdings" pitchFamily="2" charset="2"/>
              <a:buNone/>
            </a:pPr>
            <a:r>
              <a:rPr lang="en-US" smtClean="0"/>
              <a:t>      ( x</a:t>
            </a:r>
            <a:r>
              <a:rPr lang="en-US" baseline="-25000" smtClean="0"/>
              <a:t>0</a:t>
            </a:r>
            <a:r>
              <a:rPr lang="en-US" smtClean="0"/>
              <a:t>=0.6, x</a:t>
            </a:r>
            <a:r>
              <a:rPr lang="en-US" baseline="-25000" smtClean="0"/>
              <a:t>1</a:t>
            </a:r>
            <a:r>
              <a:rPr lang="en-US" smtClean="0"/>
              <a:t>=0.8)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87">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2000"/>
                                  </p:stCondLst>
                                  <p:childTnLst>
                                    <p:set>
                                      <p:cBhvr>
                                        <p:cTn id="9" dur="1" fill="hold">
                                          <p:stCondLst>
                                            <p:cond delay="0"/>
                                          </p:stCondLst>
                                        </p:cTn>
                                        <p:tgtEl>
                                          <p:spTgt spid="118787">
                                            <p:txEl>
                                              <p:pRg st="3" end="3"/>
                                            </p:txEl>
                                          </p:spTgt>
                                        </p:tgtEl>
                                        <p:attrNameLst>
                                          <p:attrName>style.visibility</p:attrName>
                                        </p:attrNameLst>
                                      </p:cBhvr>
                                      <p:to>
                                        <p:strVal val="visible"/>
                                      </p:to>
                                    </p:set>
                                  </p:childTnLst>
                                </p:cTn>
                              </p:par>
                            </p:childTnLst>
                          </p:cTn>
                        </p:par>
                        <p:par>
                          <p:cTn id="10" fill="hold">
                            <p:stCondLst>
                              <p:cond delay="2000"/>
                            </p:stCondLst>
                            <p:childTnLst>
                              <p:par>
                                <p:cTn id="11" presetID="1" presetClass="entr" presetSubtype="0" fill="hold" nodeType="afterEffect">
                                  <p:stCondLst>
                                    <p:cond delay="2000"/>
                                  </p:stCondLst>
                                  <p:childTnLst>
                                    <p:set>
                                      <p:cBhvr>
                                        <p:cTn id="12" dur="1" fill="hold">
                                          <p:stCondLst>
                                            <p:cond delay="0"/>
                                          </p:stCondLst>
                                        </p:cTn>
                                        <p:tgtEl>
                                          <p:spTgt spid="118787">
                                            <p:txEl>
                                              <p:pRg st="4" end="4"/>
                                            </p:txEl>
                                          </p:spTgt>
                                        </p:tgtEl>
                                        <p:attrNameLst>
                                          <p:attrName>style.visibility</p:attrName>
                                        </p:attrNameLst>
                                      </p:cBhvr>
                                      <p:to>
                                        <p:strVal val="visible"/>
                                      </p:to>
                                    </p:set>
                                  </p:childTnLst>
                                </p:cTn>
                              </p:par>
                            </p:childTnLst>
                          </p:cTn>
                        </p:par>
                        <p:par>
                          <p:cTn id="13" fill="hold">
                            <p:stCondLst>
                              <p:cond delay="4000"/>
                            </p:stCondLst>
                            <p:childTnLst>
                              <p:par>
                                <p:cTn id="14" presetID="1" presetClass="entr" presetSubtype="0" fill="hold" nodeType="afterEffect">
                                  <p:stCondLst>
                                    <p:cond delay="2000"/>
                                  </p:stCondLst>
                                  <p:childTnLst>
                                    <p:set>
                                      <p:cBhvr>
                                        <p:cTn id="15" dur="1" fill="hold">
                                          <p:stCondLst>
                                            <p:cond delay="0"/>
                                          </p:stCondLst>
                                        </p:cTn>
                                        <p:tgtEl>
                                          <p:spTgt spid="118787">
                                            <p:txEl>
                                              <p:pRg st="5" end="5"/>
                                            </p:txEl>
                                          </p:spTgt>
                                        </p:tgtEl>
                                        <p:attrNameLst>
                                          <p:attrName>style.visibility</p:attrName>
                                        </p:attrNameLst>
                                      </p:cBhvr>
                                      <p:to>
                                        <p:strVal val="visible"/>
                                      </p:to>
                                    </p:set>
                                  </p:childTnLst>
                                </p:cTn>
                              </p:par>
                            </p:childTnLst>
                          </p:cTn>
                        </p:par>
                        <p:par>
                          <p:cTn id="16" fill="hold">
                            <p:stCondLst>
                              <p:cond delay="6000"/>
                            </p:stCondLst>
                            <p:childTnLst>
                              <p:par>
                                <p:cTn id="17" presetID="1" presetClass="entr" presetSubtype="0" fill="hold" nodeType="afterEffect">
                                  <p:stCondLst>
                                    <p:cond delay="2000"/>
                                  </p:stCondLst>
                                  <p:childTnLst>
                                    <p:set>
                                      <p:cBhvr>
                                        <p:cTn id="18" dur="1" fill="hold">
                                          <p:stCondLst>
                                            <p:cond delay="0"/>
                                          </p:stCondLst>
                                        </p:cTn>
                                        <p:tgtEl>
                                          <p:spTgt spid="1187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Level</Template>
  <TotalTime>10850</TotalTime>
  <Words>3915</Words>
  <Application>Microsoft Office PowerPoint</Application>
  <PresentationFormat>On-screen Show (4:3)</PresentationFormat>
  <Paragraphs>1091</Paragraphs>
  <Slides>92</Slides>
  <Notes>90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92</vt:i4>
      </vt:variant>
    </vt:vector>
  </HeadingPairs>
  <TitlesOfParts>
    <vt:vector size="100" baseType="lpstr">
      <vt:lpstr>Arial</vt:lpstr>
      <vt:lpstr>Garamond</vt:lpstr>
      <vt:lpstr>Times New Roman</vt:lpstr>
      <vt:lpstr>Verdana</vt:lpstr>
      <vt:lpstr>Wingdings</vt:lpstr>
      <vt:lpstr>Level</vt:lpstr>
      <vt:lpstr>Equation</vt:lpstr>
      <vt:lpstr>MathType 5.0 Equation</vt:lpstr>
      <vt:lpstr>PowerPoint Presentation</vt:lpstr>
      <vt:lpstr>Lecture 5  Solution of Nonlinear Equations  ( Root Finding Problems )</vt:lpstr>
      <vt:lpstr>Root Finding Problems</vt:lpstr>
      <vt:lpstr>Roots of Equations</vt:lpstr>
      <vt:lpstr>Zeros of a Function</vt:lpstr>
      <vt:lpstr>Graphical Interpretation of Zeros</vt:lpstr>
      <vt:lpstr>Simple Zeros</vt:lpstr>
      <vt:lpstr>Multiple Zeros</vt:lpstr>
      <vt:lpstr>Multiple Zeros</vt:lpstr>
      <vt:lpstr>Facts</vt:lpstr>
      <vt:lpstr>Roots of Equations &amp; Zeros of Function</vt:lpstr>
      <vt:lpstr>Solution Methods</vt:lpstr>
      <vt:lpstr>Analytical Methods</vt:lpstr>
      <vt:lpstr>Graphical Methods</vt:lpstr>
      <vt:lpstr>Numerical Methods</vt:lpstr>
      <vt:lpstr>Bracketing Methods</vt:lpstr>
      <vt:lpstr>Open Methods</vt:lpstr>
      <vt:lpstr>Convergence Notation</vt:lpstr>
      <vt:lpstr>Convergence Notation</vt:lpstr>
      <vt:lpstr>Speed of Convergence</vt:lpstr>
      <vt:lpstr>Lectures 6-7 Bisection Method</vt:lpstr>
      <vt:lpstr>Introduction</vt:lpstr>
      <vt:lpstr>Intermediate Value Theorem</vt:lpstr>
      <vt:lpstr>Examples</vt:lpstr>
      <vt:lpstr>Two More Examples</vt:lpstr>
      <vt:lpstr>Bisection Method</vt:lpstr>
      <vt:lpstr>Bisection Method</vt:lpstr>
      <vt:lpstr>Bisection Algorithm</vt:lpstr>
      <vt:lpstr>Bisection Method</vt:lpstr>
      <vt:lpstr>Example</vt:lpstr>
      <vt:lpstr>Flow Chart of Bisection Method</vt:lpstr>
      <vt:lpstr>Example</vt:lpstr>
      <vt:lpstr>Example</vt:lpstr>
      <vt:lpstr>Best Estimate and Error Level</vt:lpstr>
      <vt:lpstr>Best Estimate and Error Level</vt:lpstr>
      <vt:lpstr>Stopping Criteria </vt:lpstr>
      <vt:lpstr>Stopping Criteria</vt:lpstr>
      <vt:lpstr>Convergence Analysis</vt:lpstr>
      <vt:lpstr>Convergence Analysis – Alternative  Form</vt:lpstr>
      <vt:lpstr>Example</vt:lpstr>
      <vt:lpstr>Example</vt:lpstr>
      <vt:lpstr>PowerPoint Presentation</vt:lpstr>
      <vt:lpstr>Bisection Method Initial Interval</vt:lpstr>
      <vt:lpstr>Bisection Method</vt:lpstr>
      <vt:lpstr>Bisection Method</vt:lpstr>
      <vt:lpstr>Summary</vt:lpstr>
      <vt:lpstr>A Matlab Program of Bisection Method</vt:lpstr>
      <vt:lpstr>Example</vt:lpstr>
      <vt:lpstr>Example</vt:lpstr>
      <vt:lpstr>Bisection Method</vt:lpstr>
      <vt:lpstr>Lecture 8-9  Newton-Raphson Method</vt:lpstr>
      <vt:lpstr>Newton-Raphson Method  (Also known as Newton’s Method)</vt:lpstr>
      <vt:lpstr>Newton Raphson Method - Graphical Depiction -</vt:lpstr>
      <vt:lpstr>Derivation of Newton’s Method</vt:lpstr>
      <vt:lpstr>Newton’s Method</vt:lpstr>
      <vt:lpstr>Newton’s Method</vt:lpstr>
      <vt:lpstr>Example (animated)</vt:lpstr>
      <vt:lpstr>Example</vt:lpstr>
      <vt:lpstr>Example</vt:lpstr>
      <vt:lpstr>Convergence Analysis</vt:lpstr>
      <vt:lpstr>Formal Proof of Convergence Analysis (Source: Wikipedia)</vt:lpstr>
      <vt:lpstr>Convergence Analysis Remarks</vt:lpstr>
      <vt:lpstr>Problems with Newton’s Method</vt:lpstr>
      <vt:lpstr>Multiple Roots</vt:lpstr>
      <vt:lpstr>Problems with Newton’s Method - Runaway -</vt:lpstr>
      <vt:lpstr>Problems with Newton’s Method - Flat Spot -</vt:lpstr>
      <vt:lpstr>Problems with Newton’s Method - Cycle -</vt:lpstr>
      <vt:lpstr>Newton’s Method for Systems of Non Linear Equations</vt:lpstr>
      <vt:lpstr>Example</vt:lpstr>
      <vt:lpstr>Solution Using Newton’s Method</vt:lpstr>
      <vt:lpstr>Example Try this</vt:lpstr>
      <vt:lpstr>Example Solution</vt:lpstr>
      <vt:lpstr>Lectures 10  Secant Method</vt:lpstr>
      <vt:lpstr>Newton’s Method (Review)</vt:lpstr>
      <vt:lpstr>Secant Method</vt:lpstr>
      <vt:lpstr>Secant Method</vt:lpstr>
      <vt:lpstr>Secant Method</vt:lpstr>
      <vt:lpstr>Secant Method - Flowchart</vt:lpstr>
      <vt:lpstr>Modified Secant Method</vt:lpstr>
      <vt:lpstr>Example</vt:lpstr>
      <vt:lpstr>Example</vt:lpstr>
      <vt:lpstr>Convergence Analysis</vt:lpstr>
      <vt:lpstr>Lectures 11  Comparison of Root Finding Methods</vt:lpstr>
      <vt:lpstr>Summary</vt:lpstr>
      <vt:lpstr>Example</vt:lpstr>
      <vt:lpstr>Solution</vt:lpstr>
      <vt:lpstr>Example</vt:lpstr>
      <vt:lpstr>Five Iterations of the Solution</vt:lpstr>
      <vt:lpstr>Example</vt:lpstr>
      <vt:lpstr>Example</vt:lpstr>
      <vt:lpstr>Example</vt:lpstr>
      <vt:lpstr>Example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Solution of Nonlinear Equations</dc:title>
  <dc:creator>Fadhelah</dc:creator>
  <cp:lastModifiedBy>Dr. Marwan Abu-Amara</cp:lastModifiedBy>
  <cp:revision>130</cp:revision>
  <dcterms:created xsi:type="dcterms:W3CDTF">2003-03-09T16:28:23Z</dcterms:created>
  <dcterms:modified xsi:type="dcterms:W3CDTF">2016-01-31T07:45:22Z</dcterms:modified>
</cp:coreProperties>
</file>