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67" r:id="rId4"/>
    <p:sldId id="258" r:id="rId5"/>
    <p:sldId id="259" r:id="rId6"/>
    <p:sldId id="261" r:id="rId7"/>
    <p:sldId id="268" r:id="rId8"/>
    <p:sldId id="272" r:id="rId9"/>
    <p:sldId id="264" r:id="rId10"/>
    <p:sldId id="265" r:id="rId11"/>
    <p:sldId id="271" r:id="rId12"/>
    <p:sldId id="270" r:id="rId13"/>
    <p:sldId id="266" r:id="rId14"/>
    <p:sldId id="260" r:id="rId15"/>
    <p:sldId id="26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F748C2-6FFC-4E89-9A30-6C9FDAD946EB}" v="98" dt="2023-10-04T01:26:42.599"/>
    <p1510:client id="{95AEFB6B-AEBC-462A-B14D-8CD36239E2D3}" v="332" dt="2023-10-02T07:21:53.710"/>
    <p1510:client id="{D2237114-91C8-4DCB-9638-98773A7AC655}" v="455" dt="2023-10-02T18:25:35.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CC34D-EFD6-4A34-819E-60BC087C3866}"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5ACFA75C-1550-4727-834B-3592A165D26C}">
      <dgm:prSet/>
      <dgm:spPr/>
      <dgm:t>
        <a:bodyPr/>
        <a:lstStyle/>
        <a:p>
          <a:r>
            <a:rPr lang="en-US" dirty="0"/>
            <a:t>Load</a:t>
          </a:r>
        </a:p>
      </dgm:t>
    </dgm:pt>
    <dgm:pt modelId="{01475706-3E12-4207-8013-DBFB0F732E00}" type="parTrans" cxnId="{1AB74370-BB5B-4262-81DB-EAC36941C8BE}">
      <dgm:prSet/>
      <dgm:spPr/>
      <dgm:t>
        <a:bodyPr/>
        <a:lstStyle/>
        <a:p>
          <a:endParaRPr lang="en-US"/>
        </a:p>
      </dgm:t>
    </dgm:pt>
    <dgm:pt modelId="{3B61DD6B-9331-4261-A492-9ED9E0D9A431}" type="sibTrans" cxnId="{1AB74370-BB5B-4262-81DB-EAC36941C8BE}">
      <dgm:prSet/>
      <dgm:spPr/>
      <dgm:t>
        <a:bodyPr/>
        <a:lstStyle/>
        <a:p>
          <a:endParaRPr lang="en-US"/>
        </a:p>
      </dgm:t>
    </dgm:pt>
    <dgm:pt modelId="{C532CD9A-2414-4BFB-91FF-A0FF7944D666}">
      <dgm:prSet/>
      <dgm:spPr/>
      <dgm:t>
        <a:bodyPr/>
        <a:lstStyle/>
        <a:p>
          <a:r>
            <a:rPr lang="en-US"/>
            <a:t>Load Map and Show Map </a:t>
          </a:r>
        </a:p>
      </dgm:t>
    </dgm:pt>
    <dgm:pt modelId="{23C46218-3D15-4409-8670-4A3FD3F23B1E}" type="sibTrans" cxnId="{575DA969-FC99-4163-AB7E-46326C6151ED}">
      <dgm:prSet/>
      <dgm:spPr/>
      <dgm:t>
        <a:bodyPr/>
        <a:lstStyle/>
        <a:p>
          <a:endParaRPr lang="en-US"/>
        </a:p>
      </dgm:t>
    </dgm:pt>
    <dgm:pt modelId="{BF541353-06FE-468F-97A4-C0119931CBF8}" type="parTrans" cxnId="{575DA969-FC99-4163-AB7E-46326C6151ED}">
      <dgm:prSet/>
      <dgm:spPr/>
      <dgm:t>
        <a:bodyPr/>
        <a:lstStyle/>
        <a:p>
          <a:endParaRPr lang="en-US"/>
        </a:p>
      </dgm:t>
    </dgm:pt>
    <dgm:pt modelId="{C6840100-35D1-4606-B919-76AB199EC65A}">
      <dgm:prSet/>
      <dgm:spPr/>
      <dgm:t>
        <a:bodyPr/>
        <a:lstStyle/>
        <a:p>
          <a:r>
            <a:rPr lang="en-US" dirty="0"/>
            <a:t>Edit</a:t>
          </a:r>
        </a:p>
      </dgm:t>
    </dgm:pt>
    <dgm:pt modelId="{32B77277-30B9-4113-A062-668AF39DE23C}" type="sibTrans" cxnId="{4EEE6282-447B-489E-94DB-6FE9AE8EE90E}">
      <dgm:prSet/>
      <dgm:spPr/>
      <dgm:t>
        <a:bodyPr/>
        <a:lstStyle/>
        <a:p>
          <a:endParaRPr lang="en-US"/>
        </a:p>
      </dgm:t>
    </dgm:pt>
    <dgm:pt modelId="{F2A2E7D3-CF7A-4A5B-9BC2-9DB5AA3FC24B}" type="parTrans" cxnId="{4EEE6282-447B-489E-94DB-6FE9AE8EE90E}">
      <dgm:prSet/>
      <dgm:spPr/>
      <dgm:t>
        <a:bodyPr/>
        <a:lstStyle/>
        <a:p>
          <a:endParaRPr lang="en-US"/>
        </a:p>
      </dgm:t>
    </dgm:pt>
    <dgm:pt modelId="{BD21F09C-029D-4DD0-B95A-3FE7564E3758}">
      <dgm:prSet/>
      <dgm:spPr/>
      <dgm:t>
        <a:bodyPr/>
        <a:lstStyle/>
        <a:p>
          <a:r>
            <a:rPr lang="en-US" dirty="0"/>
            <a:t>Edit Map</a:t>
          </a:r>
        </a:p>
      </dgm:t>
    </dgm:pt>
    <dgm:pt modelId="{36C63E73-29E0-48EB-AB34-51484D802DC7}" type="sibTrans" cxnId="{65C0FBFA-2826-4F1A-B924-C507F06D6CE4}">
      <dgm:prSet/>
      <dgm:spPr/>
      <dgm:t>
        <a:bodyPr/>
        <a:lstStyle/>
        <a:p>
          <a:endParaRPr lang="en-US"/>
        </a:p>
      </dgm:t>
    </dgm:pt>
    <dgm:pt modelId="{7184AC2F-7B73-4E6E-BA0B-1D9481EB6DF9}" type="parTrans" cxnId="{65C0FBFA-2826-4F1A-B924-C507F06D6CE4}">
      <dgm:prSet/>
      <dgm:spPr/>
      <dgm:t>
        <a:bodyPr/>
        <a:lstStyle/>
        <a:p>
          <a:endParaRPr lang="en-US"/>
        </a:p>
      </dgm:t>
    </dgm:pt>
    <dgm:pt modelId="{2624B278-2D30-49C0-83B8-5594C6762BEF}">
      <dgm:prSet/>
      <dgm:spPr/>
      <dgm:t>
        <a:bodyPr/>
        <a:lstStyle/>
        <a:p>
          <a:r>
            <a:rPr lang="en-US" dirty="0"/>
            <a:t> Add</a:t>
          </a:r>
        </a:p>
      </dgm:t>
    </dgm:pt>
    <dgm:pt modelId="{5796546E-C938-4D17-86CC-6391811E8DCC}" type="sibTrans" cxnId="{E23EE7D3-4A25-45F1-8973-B77182A6D22C}">
      <dgm:prSet/>
      <dgm:spPr/>
      <dgm:t>
        <a:bodyPr/>
        <a:lstStyle/>
        <a:p>
          <a:endParaRPr lang="en-IN"/>
        </a:p>
      </dgm:t>
    </dgm:pt>
    <dgm:pt modelId="{3B578340-5F8D-4774-BDCF-B82A8E3584C6}" type="parTrans" cxnId="{E23EE7D3-4A25-45F1-8973-B77182A6D22C}">
      <dgm:prSet/>
      <dgm:spPr/>
      <dgm:t>
        <a:bodyPr/>
        <a:lstStyle/>
        <a:p>
          <a:endParaRPr lang="en-IN"/>
        </a:p>
      </dgm:t>
    </dgm:pt>
    <dgm:pt modelId="{F3F77CEF-F9AD-4DDD-8902-1F9E469D6AEB}">
      <dgm:prSet/>
      <dgm:spPr/>
      <dgm:t>
        <a:bodyPr/>
        <a:lstStyle/>
        <a:p>
          <a:r>
            <a:rPr lang="en-US" dirty="0"/>
            <a:t>Add/Remove Players</a:t>
          </a:r>
        </a:p>
      </dgm:t>
    </dgm:pt>
    <dgm:pt modelId="{40686D62-4800-4E2E-B021-748E084B29AE}" type="sibTrans" cxnId="{40E6A3C8-464C-4F3A-BAE4-355342C2D475}">
      <dgm:prSet/>
      <dgm:spPr/>
      <dgm:t>
        <a:bodyPr/>
        <a:lstStyle/>
        <a:p>
          <a:endParaRPr lang="en-IN"/>
        </a:p>
      </dgm:t>
    </dgm:pt>
    <dgm:pt modelId="{5280FFC1-09ED-4048-AC67-3E431AAA1B44}" type="parTrans" cxnId="{40E6A3C8-464C-4F3A-BAE4-355342C2D475}">
      <dgm:prSet/>
      <dgm:spPr/>
      <dgm:t>
        <a:bodyPr/>
        <a:lstStyle/>
        <a:p>
          <a:endParaRPr lang="en-IN"/>
        </a:p>
      </dgm:t>
    </dgm:pt>
    <dgm:pt modelId="{0A6CF815-6608-4B71-B61E-46A55F167459}">
      <dgm:prSet/>
      <dgm:spPr/>
      <dgm:t>
        <a:bodyPr/>
        <a:lstStyle/>
        <a:p>
          <a:r>
            <a:rPr lang="en-US" dirty="0"/>
            <a:t>Assign</a:t>
          </a:r>
        </a:p>
      </dgm:t>
    </dgm:pt>
    <dgm:pt modelId="{5A5B0C54-3C9A-464C-B418-4DAE5EE356C5}" type="sibTrans" cxnId="{FDD27D62-42D3-45E1-A6C2-61ABF7C8C3C5}">
      <dgm:prSet/>
      <dgm:spPr/>
      <dgm:t>
        <a:bodyPr/>
        <a:lstStyle/>
        <a:p>
          <a:endParaRPr lang="en-US"/>
        </a:p>
      </dgm:t>
    </dgm:pt>
    <dgm:pt modelId="{4DB33C53-3733-40BB-8F76-78D1F4541C8C}" type="parTrans" cxnId="{FDD27D62-42D3-45E1-A6C2-61ABF7C8C3C5}">
      <dgm:prSet/>
      <dgm:spPr/>
      <dgm:t>
        <a:bodyPr/>
        <a:lstStyle/>
        <a:p>
          <a:endParaRPr lang="en-US"/>
        </a:p>
      </dgm:t>
    </dgm:pt>
    <dgm:pt modelId="{26AA40C7-235B-4B3A-BD26-049DA795C9F4}">
      <dgm:prSet/>
      <dgm:spPr/>
      <dgm:t>
        <a:bodyPr/>
        <a:lstStyle/>
        <a:p>
          <a:r>
            <a:rPr lang="en-US"/>
            <a:t>Assign countries and reinforcement to players</a:t>
          </a:r>
        </a:p>
      </dgm:t>
    </dgm:pt>
    <dgm:pt modelId="{A8157648-5567-45CE-B1FF-1899013E1530}" type="sibTrans" cxnId="{34722F80-1500-4A8E-8FDF-4164903C625C}">
      <dgm:prSet/>
      <dgm:spPr/>
      <dgm:t>
        <a:bodyPr/>
        <a:lstStyle/>
        <a:p>
          <a:endParaRPr lang="en-US"/>
        </a:p>
      </dgm:t>
    </dgm:pt>
    <dgm:pt modelId="{7E1ACD0C-769F-4BFF-8A75-7E32B23F8947}" type="parTrans" cxnId="{34722F80-1500-4A8E-8FDF-4164903C625C}">
      <dgm:prSet/>
      <dgm:spPr/>
      <dgm:t>
        <a:bodyPr/>
        <a:lstStyle/>
        <a:p>
          <a:endParaRPr lang="en-US"/>
        </a:p>
      </dgm:t>
    </dgm:pt>
    <dgm:pt modelId="{1F862AF0-F9A7-4C6C-937B-292C8D1B14A9}">
      <dgm:prSet/>
      <dgm:spPr>
        <a:solidFill>
          <a:schemeClr val="accent6">
            <a:hueOff val="0"/>
            <a:satOff val="0"/>
            <a:lumOff val="0"/>
          </a:schemeClr>
        </a:solidFill>
      </dgm:spPr>
      <dgm:t>
        <a:bodyPr/>
        <a:lstStyle/>
        <a:p>
          <a:r>
            <a:rPr lang="en-US"/>
            <a:t>Deploy</a:t>
          </a:r>
        </a:p>
      </dgm:t>
    </dgm:pt>
    <dgm:pt modelId="{63F1D600-D4B9-48A2-A1ED-76895AD496C4}" type="sibTrans" cxnId="{56248002-1D24-42D6-A3CB-0B6AA2CA3348}">
      <dgm:prSet/>
      <dgm:spPr/>
      <dgm:t>
        <a:bodyPr/>
        <a:lstStyle/>
        <a:p>
          <a:endParaRPr lang="en-US"/>
        </a:p>
      </dgm:t>
    </dgm:pt>
    <dgm:pt modelId="{339F8F25-7C68-498C-81F8-54D91D972585}" type="parTrans" cxnId="{56248002-1D24-42D6-A3CB-0B6AA2CA3348}">
      <dgm:prSet/>
      <dgm:spPr/>
      <dgm:t>
        <a:bodyPr/>
        <a:lstStyle/>
        <a:p>
          <a:endParaRPr lang="en-US"/>
        </a:p>
      </dgm:t>
    </dgm:pt>
    <dgm:pt modelId="{9498999F-4BF2-43A1-A22F-06C0DF5A48ED}">
      <dgm:prSet/>
      <dgm:spPr/>
      <dgm:t>
        <a:bodyPr/>
        <a:lstStyle/>
        <a:p>
          <a:r>
            <a:rPr lang="en-US"/>
            <a:t>Deploy all the reinforcement – Issue order phase</a:t>
          </a:r>
        </a:p>
      </dgm:t>
    </dgm:pt>
    <dgm:pt modelId="{08D26CDB-3F8E-45BC-A6E4-6074ADBB1AE1}" type="sibTrans" cxnId="{96F1542A-74C0-429B-81F9-9DB004590B5E}">
      <dgm:prSet/>
      <dgm:spPr/>
      <dgm:t>
        <a:bodyPr/>
        <a:lstStyle/>
        <a:p>
          <a:endParaRPr lang="en-US"/>
        </a:p>
      </dgm:t>
    </dgm:pt>
    <dgm:pt modelId="{A22E9B49-76CF-4315-B168-14EABDC5BBE1}" type="parTrans" cxnId="{96F1542A-74C0-429B-81F9-9DB004590B5E}">
      <dgm:prSet/>
      <dgm:spPr/>
      <dgm:t>
        <a:bodyPr/>
        <a:lstStyle/>
        <a:p>
          <a:endParaRPr lang="en-US"/>
        </a:p>
      </dgm:t>
    </dgm:pt>
    <dgm:pt modelId="{0509059E-1843-4118-8326-22DFCCD5FDF4}">
      <dgm:prSet/>
      <dgm:spPr/>
      <dgm:t>
        <a:bodyPr/>
        <a:lstStyle/>
        <a:p>
          <a:r>
            <a:rPr lang="en-US"/>
            <a:t>Execute</a:t>
          </a:r>
        </a:p>
      </dgm:t>
    </dgm:pt>
    <dgm:pt modelId="{B99DA48A-D28E-485D-8667-085395C29F47}" type="sibTrans" cxnId="{DBD15738-D5AF-4CBB-9A0B-72C41E48D34B}">
      <dgm:prSet/>
      <dgm:spPr/>
      <dgm:t>
        <a:bodyPr/>
        <a:lstStyle/>
        <a:p>
          <a:endParaRPr lang="en-US"/>
        </a:p>
      </dgm:t>
    </dgm:pt>
    <dgm:pt modelId="{B7BCA79C-9A9A-4BA0-801A-A34E293EA440}" type="parTrans" cxnId="{DBD15738-D5AF-4CBB-9A0B-72C41E48D34B}">
      <dgm:prSet/>
      <dgm:spPr/>
      <dgm:t>
        <a:bodyPr/>
        <a:lstStyle/>
        <a:p>
          <a:endParaRPr lang="en-US"/>
        </a:p>
      </dgm:t>
    </dgm:pt>
    <dgm:pt modelId="{C7679716-9842-4C7D-8589-51F166A2FC28}">
      <dgm:prSet/>
      <dgm:spPr/>
      <dgm:t>
        <a:bodyPr/>
        <a:lstStyle/>
        <a:p>
          <a:r>
            <a:rPr lang="en-US" dirty="0"/>
            <a:t>Execute Phase </a:t>
          </a:r>
        </a:p>
      </dgm:t>
    </dgm:pt>
    <dgm:pt modelId="{D609FEAB-BC17-4F8B-82A6-9F139D8FF7FE}" type="sibTrans" cxnId="{610D6941-B79C-445A-B39C-BCBBE727143E}">
      <dgm:prSet/>
      <dgm:spPr/>
      <dgm:t>
        <a:bodyPr/>
        <a:lstStyle/>
        <a:p>
          <a:endParaRPr lang="en-US"/>
        </a:p>
      </dgm:t>
    </dgm:pt>
    <dgm:pt modelId="{AF016E40-E48A-445B-B762-13F41F94B49B}" type="parTrans" cxnId="{610D6941-B79C-445A-B39C-BCBBE727143E}">
      <dgm:prSet/>
      <dgm:spPr/>
      <dgm:t>
        <a:bodyPr/>
        <a:lstStyle/>
        <a:p>
          <a:endParaRPr lang="en-US"/>
        </a:p>
      </dgm:t>
    </dgm:pt>
    <dgm:pt modelId="{621C05BC-2D8A-4942-BDFF-06835258093E}" type="pres">
      <dgm:prSet presAssocID="{CC4CC34D-EFD6-4A34-819E-60BC087C3866}" presName="linearFlow" presStyleCnt="0">
        <dgm:presLayoutVars>
          <dgm:dir/>
          <dgm:animLvl val="lvl"/>
          <dgm:resizeHandles val="exact"/>
        </dgm:presLayoutVars>
      </dgm:prSet>
      <dgm:spPr/>
    </dgm:pt>
    <dgm:pt modelId="{C071A255-BB73-4F57-ACE4-F24AEF6CD4B8}" type="pres">
      <dgm:prSet presAssocID="{5ACFA75C-1550-4727-834B-3592A165D26C}" presName="composite" presStyleCnt="0"/>
      <dgm:spPr/>
    </dgm:pt>
    <dgm:pt modelId="{66D46AFA-8EE0-4A49-BFA3-43063764633D}" type="pres">
      <dgm:prSet presAssocID="{5ACFA75C-1550-4727-834B-3592A165D26C}" presName="parentText" presStyleLbl="alignNode1" presStyleIdx="0" presStyleCnt="6">
        <dgm:presLayoutVars>
          <dgm:chMax val="1"/>
          <dgm:bulletEnabled val="1"/>
        </dgm:presLayoutVars>
      </dgm:prSet>
      <dgm:spPr/>
    </dgm:pt>
    <dgm:pt modelId="{8722C64A-0215-4E4A-B6C4-6EE1E94BAFF7}" type="pres">
      <dgm:prSet presAssocID="{5ACFA75C-1550-4727-834B-3592A165D26C}" presName="descendantText" presStyleLbl="alignAcc1" presStyleIdx="0" presStyleCnt="6">
        <dgm:presLayoutVars>
          <dgm:bulletEnabled val="1"/>
        </dgm:presLayoutVars>
      </dgm:prSet>
      <dgm:spPr/>
    </dgm:pt>
    <dgm:pt modelId="{4669E379-CA01-4100-A3DC-6DE60885B79C}" type="pres">
      <dgm:prSet presAssocID="{3B61DD6B-9331-4261-A492-9ED9E0D9A431}" presName="sp" presStyleCnt="0"/>
      <dgm:spPr/>
    </dgm:pt>
    <dgm:pt modelId="{C34B87B6-6753-4576-8391-B8E902E48E04}" type="pres">
      <dgm:prSet presAssocID="{C6840100-35D1-4606-B919-76AB199EC65A}" presName="composite" presStyleCnt="0"/>
      <dgm:spPr/>
    </dgm:pt>
    <dgm:pt modelId="{4936B1C6-542A-4DBE-9D96-CEE0BF59A2A8}" type="pres">
      <dgm:prSet presAssocID="{C6840100-35D1-4606-B919-76AB199EC65A}" presName="parentText" presStyleLbl="alignNode1" presStyleIdx="1" presStyleCnt="6">
        <dgm:presLayoutVars>
          <dgm:chMax val="1"/>
          <dgm:bulletEnabled val="1"/>
        </dgm:presLayoutVars>
      </dgm:prSet>
      <dgm:spPr/>
    </dgm:pt>
    <dgm:pt modelId="{5F03C869-8BD3-4259-B5D2-E16FB898FA41}" type="pres">
      <dgm:prSet presAssocID="{C6840100-35D1-4606-B919-76AB199EC65A}" presName="descendantText" presStyleLbl="alignAcc1" presStyleIdx="1" presStyleCnt="6">
        <dgm:presLayoutVars>
          <dgm:bulletEnabled val="1"/>
        </dgm:presLayoutVars>
      </dgm:prSet>
      <dgm:spPr/>
    </dgm:pt>
    <dgm:pt modelId="{5505DED1-B1EA-4B4A-8581-CC03349E50B2}" type="pres">
      <dgm:prSet presAssocID="{32B77277-30B9-4113-A062-668AF39DE23C}" presName="sp" presStyleCnt="0"/>
      <dgm:spPr/>
    </dgm:pt>
    <dgm:pt modelId="{A482C1D7-BCA4-4FAB-BE33-C1AA46FC87B2}" type="pres">
      <dgm:prSet presAssocID="{2624B278-2D30-49C0-83B8-5594C6762BEF}" presName="composite" presStyleCnt="0"/>
      <dgm:spPr/>
    </dgm:pt>
    <dgm:pt modelId="{CF9B0D23-3824-4FC0-807F-8E1BF2E960A0}" type="pres">
      <dgm:prSet presAssocID="{2624B278-2D30-49C0-83B8-5594C6762BEF}" presName="parentText" presStyleLbl="alignNode1" presStyleIdx="2" presStyleCnt="6">
        <dgm:presLayoutVars>
          <dgm:chMax val="1"/>
          <dgm:bulletEnabled val="1"/>
        </dgm:presLayoutVars>
      </dgm:prSet>
      <dgm:spPr/>
    </dgm:pt>
    <dgm:pt modelId="{7C21B8FD-77AC-42DA-9E52-5DE3AC39557D}" type="pres">
      <dgm:prSet presAssocID="{2624B278-2D30-49C0-83B8-5594C6762BEF}" presName="descendantText" presStyleLbl="alignAcc1" presStyleIdx="2" presStyleCnt="6" custLinFactNeighborX="263" custLinFactNeighborY="-1521">
        <dgm:presLayoutVars>
          <dgm:bulletEnabled val="1"/>
        </dgm:presLayoutVars>
      </dgm:prSet>
      <dgm:spPr/>
    </dgm:pt>
    <dgm:pt modelId="{6B801F62-BBD6-47A4-A408-EAB76B61D4CF}" type="pres">
      <dgm:prSet presAssocID="{5796546E-C938-4D17-86CC-6391811E8DCC}" presName="sp" presStyleCnt="0"/>
      <dgm:spPr/>
    </dgm:pt>
    <dgm:pt modelId="{6506C088-EAF5-45E6-856B-521F2D8F1057}" type="pres">
      <dgm:prSet presAssocID="{0A6CF815-6608-4B71-B61E-46A55F167459}" presName="composite" presStyleCnt="0"/>
      <dgm:spPr/>
    </dgm:pt>
    <dgm:pt modelId="{9DFCFDE2-6E13-428D-B3D1-0201D04F1F48}" type="pres">
      <dgm:prSet presAssocID="{0A6CF815-6608-4B71-B61E-46A55F167459}" presName="parentText" presStyleLbl="alignNode1" presStyleIdx="3" presStyleCnt="6">
        <dgm:presLayoutVars>
          <dgm:chMax val="1"/>
          <dgm:bulletEnabled val="1"/>
        </dgm:presLayoutVars>
      </dgm:prSet>
      <dgm:spPr/>
    </dgm:pt>
    <dgm:pt modelId="{2E63C439-5217-4D8A-9498-B528BBAA5AC2}" type="pres">
      <dgm:prSet presAssocID="{0A6CF815-6608-4B71-B61E-46A55F167459}" presName="descendantText" presStyleLbl="alignAcc1" presStyleIdx="3" presStyleCnt="6">
        <dgm:presLayoutVars>
          <dgm:bulletEnabled val="1"/>
        </dgm:presLayoutVars>
      </dgm:prSet>
      <dgm:spPr/>
    </dgm:pt>
    <dgm:pt modelId="{B998041E-6C37-4671-BCF8-D08A6B995611}" type="pres">
      <dgm:prSet presAssocID="{5A5B0C54-3C9A-464C-B418-4DAE5EE356C5}" presName="sp" presStyleCnt="0"/>
      <dgm:spPr/>
    </dgm:pt>
    <dgm:pt modelId="{7ABD08C8-B15F-4266-AAF2-607DE6547DB7}" type="pres">
      <dgm:prSet presAssocID="{1F862AF0-F9A7-4C6C-937B-292C8D1B14A9}" presName="composite" presStyleCnt="0"/>
      <dgm:spPr/>
    </dgm:pt>
    <dgm:pt modelId="{28314EC2-C12F-4C2B-87E6-F3A239B5C07E}" type="pres">
      <dgm:prSet presAssocID="{1F862AF0-F9A7-4C6C-937B-292C8D1B14A9}" presName="parentText" presStyleLbl="alignNode1" presStyleIdx="4" presStyleCnt="6">
        <dgm:presLayoutVars>
          <dgm:chMax val="1"/>
          <dgm:bulletEnabled val="1"/>
        </dgm:presLayoutVars>
      </dgm:prSet>
      <dgm:spPr/>
    </dgm:pt>
    <dgm:pt modelId="{4AEFB78F-5494-487A-9C01-A40D95809C5C}" type="pres">
      <dgm:prSet presAssocID="{1F862AF0-F9A7-4C6C-937B-292C8D1B14A9}" presName="descendantText" presStyleLbl="alignAcc1" presStyleIdx="4" presStyleCnt="6">
        <dgm:presLayoutVars>
          <dgm:bulletEnabled val="1"/>
        </dgm:presLayoutVars>
      </dgm:prSet>
      <dgm:spPr/>
    </dgm:pt>
    <dgm:pt modelId="{2532EBE0-98CD-401A-8F07-7DB0A4878D9D}" type="pres">
      <dgm:prSet presAssocID="{63F1D600-D4B9-48A2-A1ED-76895AD496C4}" presName="sp" presStyleCnt="0"/>
      <dgm:spPr/>
    </dgm:pt>
    <dgm:pt modelId="{A3F974C5-0543-44B2-925F-AABADD78DF7C}" type="pres">
      <dgm:prSet presAssocID="{0509059E-1843-4118-8326-22DFCCD5FDF4}" presName="composite" presStyleCnt="0"/>
      <dgm:spPr/>
    </dgm:pt>
    <dgm:pt modelId="{D00BC575-EB33-4891-9BDE-3BBB3A6C19DD}" type="pres">
      <dgm:prSet presAssocID="{0509059E-1843-4118-8326-22DFCCD5FDF4}" presName="parentText" presStyleLbl="alignNode1" presStyleIdx="5" presStyleCnt="6">
        <dgm:presLayoutVars>
          <dgm:chMax val="1"/>
          <dgm:bulletEnabled val="1"/>
        </dgm:presLayoutVars>
      </dgm:prSet>
      <dgm:spPr/>
    </dgm:pt>
    <dgm:pt modelId="{6D1FF8F2-A799-4870-AA0C-96832BC952E7}" type="pres">
      <dgm:prSet presAssocID="{0509059E-1843-4118-8326-22DFCCD5FDF4}" presName="descendantText" presStyleLbl="alignAcc1" presStyleIdx="5" presStyleCnt="6">
        <dgm:presLayoutVars>
          <dgm:bulletEnabled val="1"/>
        </dgm:presLayoutVars>
      </dgm:prSet>
      <dgm:spPr/>
    </dgm:pt>
  </dgm:ptLst>
  <dgm:cxnLst>
    <dgm:cxn modelId="{56248002-1D24-42D6-A3CB-0B6AA2CA3348}" srcId="{CC4CC34D-EFD6-4A34-819E-60BC087C3866}" destId="{1F862AF0-F9A7-4C6C-937B-292C8D1B14A9}" srcOrd="4" destOrd="0" parTransId="{339F8F25-7C68-498C-81F8-54D91D972585}" sibTransId="{63F1D600-D4B9-48A2-A1ED-76895AD496C4}"/>
    <dgm:cxn modelId="{2AE92108-7C7F-46D2-AF2D-061D41D5A875}" type="presOf" srcId="{0509059E-1843-4118-8326-22DFCCD5FDF4}" destId="{D00BC575-EB33-4891-9BDE-3BBB3A6C19DD}" srcOrd="0" destOrd="0" presId="urn:microsoft.com/office/officeart/2005/8/layout/chevron2"/>
    <dgm:cxn modelId="{96F1542A-74C0-429B-81F9-9DB004590B5E}" srcId="{1F862AF0-F9A7-4C6C-937B-292C8D1B14A9}" destId="{9498999F-4BF2-43A1-A22F-06C0DF5A48ED}" srcOrd="0" destOrd="0" parTransId="{A22E9B49-76CF-4315-B168-14EABDC5BBE1}" sibTransId="{08D26CDB-3F8E-45BC-A6E4-6074ADBB1AE1}"/>
    <dgm:cxn modelId="{DBD15738-D5AF-4CBB-9A0B-72C41E48D34B}" srcId="{CC4CC34D-EFD6-4A34-819E-60BC087C3866}" destId="{0509059E-1843-4118-8326-22DFCCD5FDF4}" srcOrd="5" destOrd="0" parTransId="{B7BCA79C-9A9A-4BA0-801A-A34E293EA440}" sibTransId="{B99DA48A-D28E-485D-8667-085395C29F47}"/>
    <dgm:cxn modelId="{4721DD3B-F9A3-4EFC-95F7-48F71B8BD040}" type="presOf" srcId="{5ACFA75C-1550-4727-834B-3592A165D26C}" destId="{66D46AFA-8EE0-4A49-BFA3-43063764633D}" srcOrd="0" destOrd="0" presId="urn:microsoft.com/office/officeart/2005/8/layout/chevron2"/>
    <dgm:cxn modelId="{610D6941-B79C-445A-B39C-BCBBE727143E}" srcId="{0509059E-1843-4118-8326-22DFCCD5FDF4}" destId="{C7679716-9842-4C7D-8589-51F166A2FC28}" srcOrd="0" destOrd="0" parTransId="{AF016E40-E48A-445B-B762-13F41F94B49B}" sibTransId="{D609FEAB-BC17-4F8B-82A6-9F139D8FF7FE}"/>
    <dgm:cxn modelId="{FDD27D62-42D3-45E1-A6C2-61ABF7C8C3C5}" srcId="{CC4CC34D-EFD6-4A34-819E-60BC087C3866}" destId="{0A6CF815-6608-4B71-B61E-46A55F167459}" srcOrd="3" destOrd="0" parTransId="{4DB33C53-3733-40BB-8F76-78D1F4541C8C}" sibTransId="{5A5B0C54-3C9A-464C-B418-4DAE5EE356C5}"/>
    <dgm:cxn modelId="{575DA969-FC99-4163-AB7E-46326C6151ED}" srcId="{5ACFA75C-1550-4727-834B-3592A165D26C}" destId="{C532CD9A-2414-4BFB-91FF-A0FF7944D666}" srcOrd="0" destOrd="0" parTransId="{BF541353-06FE-468F-97A4-C0119931CBF8}" sibTransId="{23C46218-3D15-4409-8670-4A3FD3F23B1E}"/>
    <dgm:cxn modelId="{A962464E-DD38-4EF6-8E33-246664F576A0}" type="presOf" srcId="{0A6CF815-6608-4B71-B61E-46A55F167459}" destId="{9DFCFDE2-6E13-428D-B3D1-0201D04F1F48}" srcOrd="0" destOrd="0" presId="urn:microsoft.com/office/officeart/2005/8/layout/chevron2"/>
    <dgm:cxn modelId="{1AB74370-BB5B-4262-81DB-EAC36941C8BE}" srcId="{CC4CC34D-EFD6-4A34-819E-60BC087C3866}" destId="{5ACFA75C-1550-4727-834B-3592A165D26C}" srcOrd="0" destOrd="0" parTransId="{01475706-3E12-4207-8013-DBFB0F732E00}" sibTransId="{3B61DD6B-9331-4261-A492-9ED9E0D9A431}"/>
    <dgm:cxn modelId="{7BD14A70-3010-4E2C-AEF0-2E5B66E2A969}" type="presOf" srcId="{C6840100-35D1-4606-B919-76AB199EC65A}" destId="{4936B1C6-542A-4DBE-9D96-CEE0BF59A2A8}" srcOrd="0" destOrd="0" presId="urn:microsoft.com/office/officeart/2005/8/layout/chevron2"/>
    <dgm:cxn modelId="{34722F80-1500-4A8E-8FDF-4164903C625C}" srcId="{0A6CF815-6608-4B71-B61E-46A55F167459}" destId="{26AA40C7-235B-4B3A-BD26-049DA795C9F4}" srcOrd="0" destOrd="0" parTransId="{7E1ACD0C-769F-4BFF-8A75-7E32B23F8947}" sibTransId="{A8157648-5567-45CE-B1FF-1899013E1530}"/>
    <dgm:cxn modelId="{4EEE6282-447B-489E-94DB-6FE9AE8EE90E}" srcId="{CC4CC34D-EFD6-4A34-819E-60BC087C3866}" destId="{C6840100-35D1-4606-B919-76AB199EC65A}" srcOrd="1" destOrd="0" parTransId="{F2A2E7D3-CF7A-4A5B-9BC2-9DB5AA3FC24B}" sibTransId="{32B77277-30B9-4113-A062-668AF39DE23C}"/>
    <dgm:cxn modelId="{3DDF1783-3178-4A2D-B6F9-2597F90A57D2}" type="presOf" srcId="{26AA40C7-235B-4B3A-BD26-049DA795C9F4}" destId="{2E63C439-5217-4D8A-9498-B528BBAA5AC2}" srcOrd="0" destOrd="0" presId="urn:microsoft.com/office/officeart/2005/8/layout/chevron2"/>
    <dgm:cxn modelId="{2D67CF94-5077-4621-9620-1A914266FC78}" type="presOf" srcId="{F3F77CEF-F9AD-4DDD-8902-1F9E469D6AEB}" destId="{7C21B8FD-77AC-42DA-9E52-5DE3AC39557D}" srcOrd="0" destOrd="0" presId="urn:microsoft.com/office/officeart/2005/8/layout/chevron2"/>
    <dgm:cxn modelId="{050654A0-D54B-467E-B2E0-3484413F58E9}" type="presOf" srcId="{C532CD9A-2414-4BFB-91FF-A0FF7944D666}" destId="{8722C64A-0215-4E4A-B6C4-6EE1E94BAFF7}" srcOrd="0" destOrd="0" presId="urn:microsoft.com/office/officeart/2005/8/layout/chevron2"/>
    <dgm:cxn modelId="{025DCFAB-B564-4CAA-8D54-AB2754877015}" type="presOf" srcId="{1F862AF0-F9A7-4C6C-937B-292C8D1B14A9}" destId="{28314EC2-C12F-4C2B-87E6-F3A239B5C07E}" srcOrd="0" destOrd="0" presId="urn:microsoft.com/office/officeart/2005/8/layout/chevron2"/>
    <dgm:cxn modelId="{364D3CAC-E920-4F7B-8BE3-13F79B4D145C}" type="presOf" srcId="{2624B278-2D30-49C0-83B8-5594C6762BEF}" destId="{CF9B0D23-3824-4FC0-807F-8E1BF2E960A0}" srcOrd="0" destOrd="0" presId="urn:microsoft.com/office/officeart/2005/8/layout/chevron2"/>
    <dgm:cxn modelId="{5447E5B8-533A-4DEF-85BE-8E04F53010E1}" type="presOf" srcId="{BD21F09C-029D-4DD0-B95A-3FE7564E3758}" destId="{5F03C869-8BD3-4259-B5D2-E16FB898FA41}" srcOrd="0" destOrd="0" presId="urn:microsoft.com/office/officeart/2005/8/layout/chevron2"/>
    <dgm:cxn modelId="{259F12C7-C5F2-4A93-9915-D77C22B4AAD1}" type="presOf" srcId="{9498999F-4BF2-43A1-A22F-06C0DF5A48ED}" destId="{4AEFB78F-5494-487A-9C01-A40D95809C5C}" srcOrd="0" destOrd="0" presId="urn:microsoft.com/office/officeart/2005/8/layout/chevron2"/>
    <dgm:cxn modelId="{40E6A3C8-464C-4F3A-BAE4-355342C2D475}" srcId="{2624B278-2D30-49C0-83B8-5594C6762BEF}" destId="{F3F77CEF-F9AD-4DDD-8902-1F9E469D6AEB}" srcOrd="0" destOrd="0" parTransId="{5280FFC1-09ED-4048-AC67-3E431AAA1B44}" sibTransId="{40686D62-4800-4E2E-B021-748E084B29AE}"/>
    <dgm:cxn modelId="{8EC922CD-41DA-406B-8F9E-E49315F7D859}" type="presOf" srcId="{CC4CC34D-EFD6-4A34-819E-60BC087C3866}" destId="{621C05BC-2D8A-4942-BDFF-06835258093E}" srcOrd="0" destOrd="0" presId="urn:microsoft.com/office/officeart/2005/8/layout/chevron2"/>
    <dgm:cxn modelId="{E23EE7D3-4A25-45F1-8973-B77182A6D22C}" srcId="{CC4CC34D-EFD6-4A34-819E-60BC087C3866}" destId="{2624B278-2D30-49C0-83B8-5594C6762BEF}" srcOrd="2" destOrd="0" parTransId="{3B578340-5F8D-4774-BDCF-B82A8E3584C6}" sibTransId="{5796546E-C938-4D17-86CC-6391811E8DCC}"/>
    <dgm:cxn modelId="{AEC22FEA-511C-41CC-A14E-48F959220293}" type="presOf" srcId="{C7679716-9842-4C7D-8589-51F166A2FC28}" destId="{6D1FF8F2-A799-4870-AA0C-96832BC952E7}" srcOrd="0" destOrd="0" presId="urn:microsoft.com/office/officeart/2005/8/layout/chevron2"/>
    <dgm:cxn modelId="{65C0FBFA-2826-4F1A-B924-C507F06D6CE4}" srcId="{C6840100-35D1-4606-B919-76AB199EC65A}" destId="{BD21F09C-029D-4DD0-B95A-3FE7564E3758}" srcOrd="0" destOrd="0" parTransId="{7184AC2F-7B73-4E6E-BA0B-1D9481EB6DF9}" sibTransId="{36C63E73-29E0-48EB-AB34-51484D802DC7}"/>
    <dgm:cxn modelId="{798ACE72-B752-49CF-9F40-AA9FA60025E8}" type="presParOf" srcId="{621C05BC-2D8A-4942-BDFF-06835258093E}" destId="{C071A255-BB73-4F57-ACE4-F24AEF6CD4B8}" srcOrd="0" destOrd="0" presId="urn:microsoft.com/office/officeart/2005/8/layout/chevron2"/>
    <dgm:cxn modelId="{39A2169B-4CE3-4825-A6C9-9E3CA9EA9838}" type="presParOf" srcId="{C071A255-BB73-4F57-ACE4-F24AEF6CD4B8}" destId="{66D46AFA-8EE0-4A49-BFA3-43063764633D}" srcOrd="0" destOrd="0" presId="urn:microsoft.com/office/officeart/2005/8/layout/chevron2"/>
    <dgm:cxn modelId="{195CD100-AC07-49A9-A681-50DF3697E01E}" type="presParOf" srcId="{C071A255-BB73-4F57-ACE4-F24AEF6CD4B8}" destId="{8722C64A-0215-4E4A-B6C4-6EE1E94BAFF7}" srcOrd="1" destOrd="0" presId="urn:microsoft.com/office/officeart/2005/8/layout/chevron2"/>
    <dgm:cxn modelId="{3B3EA9B0-D7A4-4567-8381-2DF1FCF6BDBB}" type="presParOf" srcId="{621C05BC-2D8A-4942-BDFF-06835258093E}" destId="{4669E379-CA01-4100-A3DC-6DE60885B79C}" srcOrd="1" destOrd="0" presId="urn:microsoft.com/office/officeart/2005/8/layout/chevron2"/>
    <dgm:cxn modelId="{314C52B2-B938-4D73-B27F-318638668098}" type="presParOf" srcId="{621C05BC-2D8A-4942-BDFF-06835258093E}" destId="{C34B87B6-6753-4576-8391-B8E902E48E04}" srcOrd="2" destOrd="0" presId="urn:microsoft.com/office/officeart/2005/8/layout/chevron2"/>
    <dgm:cxn modelId="{32A988E3-27E2-44F5-A785-AE3F4FE935F0}" type="presParOf" srcId="{C34B87B6-6753-4576-8391-B8E902E48E04}" destId="{4936B1C6-542A-4DBE-9D96-CEE0BF59A2A8}" srcOrd="0" destOrd="0" presId="urn:microsoft.com/office/officeart/2005/8/layout/chevron2"/>
    <dgm:cxn modelId="{8F7FE2BE-A227-4A78-892F-AE22BDC85E1D}" type="presParOf" srcId="{C34B87B6-6753-4576-8391-B8E902E48E04}" destId="{5F03C869-8BD3-4259-B5D2-E16FB898FA41}" srcOrd="1" destOrd="0" presId="urn:microsoft.com/office/officeart/2005/8/layout/chevron2"/>
    <dgm:cxn modelId="{DBA94F07-FB9E-40F2-964C-87F4F5EC73B1}" type="presParOf" srcId="{621C05BC-2D8A-4942-BDFF-06835258093E}" destId="{5505DED1-B1EA-4B4A-8581-CC03349E50B2}" srcOrd="3" destOrd="0" presId="urn:microsoft.com/office/officeart/2005/8/layout/chevron2"/>
    <dgm:cxn modelId="{3B810B47-00AD-4855-A12D-1319D4DCC04D}" type="presParOf" srcId="{621C05BC-2D8A-4942-BDFF-06835258093E}" destId="{A482C1D7-BCA4-4FAB-BE33-C1AA46FC87B2}" srcOrd="4" destOrd="0" presId="urn:microsoft.com/office/officeart/2005/8/layout/chevron2"/>
    <dgm:cxn modelId="{1A4018FD-245E-480B-B60B-F8061E76792A}" type="presParOf" srcId="{A482C1D7-BCA4-4FAB-BE33-C1AA46FC87B2}" destId="{CF9B0D23-3824-4FC0-807F-8E1BF2E960A0}" srcOrd="0" destOrd="0" presId="urn:microsoft.com/office/officeart/2005/8/layout/chevron2"/>
    <dgm:cxn modelId="{E950279E-58F3-4790-98A3-2BC67AF5D4C0}" type="presParOf" srcId="{A482C1D7-BCA4-4FAB-BE33-C1AA46FC87B2}" destId="{7C21B8FD-77AC-42DA-9E52-5DE3AC39557D}" srcOrd="1" destOrd="0" presId="urn:microsoft.com/office/officeart/2005/8/layout/chevron2"/>
    <dgm:cxn modelId="{DF24B5F6-2F94-4050-A48F-6D6D331503E0}" type="presParOf" srcId="{621C05BC-2D8A-4942-BDFF-06835258093E}" destId="{6B801F62-BBD6-47A4-A408-EAB76B61D4CF}" srcOrd="5" destOrd="0" presId="urn:microsoft.com/office/officeart/2005/8/layout/chevron2"/>
    <dgm:cxn modelId="{842CC02B-9926-41D0-A085-B67993F3A335}" type="presParOf" srcId="{621C05BC-2D8A-4942-BDFF-06835258093E}" destId="{6506C088-EAF5-45E6-856B-521F2D8F1057}" srcOrd="6" destOrd="0" presId="urn:microsoft.com/office/officeart/2005/8/layout/chevron2"/>
    <dgm:cxn modelId="{26D5DCBA-AED8-476D-B701-D4E089E3F257}" type="presParOf" srcId="{6506C088-EAF5-45E6-856B-521F2D8F1057}" destId="{9DFCFDE2-6E13-428D-B3D1-0201D04F1F48}" srcOrd="0" destOrd="0" presId="urn:microsoft.com/office/officeart/2005/8/layout/chevron2"/>
    <dgm:cxn modelId="{4CBFA04A-C969-4AF9-96DA-324B18BC4934}" type="presParOf" srcId="{6506C088-EAF5-45E6-856B-521F2D8F1057}" destId="{2E63C439-5217-4D8A-9498-B528BBAA5AC2}" srcOrd="1" destOrd="0" presId="urn:microsoft.com/office/officeart/2005/8/layout/chevron2"/>
    <dgm:cxn modelId="{B73B284F-7E95-4DD7-8D50-F52D1EC439E6}" type="presParOf" srcId="{621C05BC-2D8A-4942-BDFF-06835258093E}" destId="{B998041E-6C37-4671-BCF8-D08A6B995611}" srcOrd="7" destOrd="0" presId="urn:microsoft.com/office/officeart/2005/8/layout/chevron2"/>
    <dgm:cxn modelId="{1AB22326-537C-4529-8815-F7D8EB1202B9}" type="presParOf" srcId="{621C05BC-2D8A-4942-BDFF-06835258093E}" destId="{7ABD08C8-B15F-4266-AAF2-607DE6547DB7}" srcOrd="8" destOrd="0" presId="urn:microsoft.com/office/officeart/2005/8/layout/chevron2"/>
    <dgm:cxn modelId="{AC27ECD2-FDCF-4608-9755-1006F6CA08FA}" type="presParOf" srcId="{7ABD08C8-B15F-4266-AAF2-607DE6547DB7}" destId="{28314EC2-C12F-4C2B-87E6-F3A239B5C07E}" srcOrd="0" destOrd="0" presId="urn:microsoft.com/office/officeart/2005/8/layout/chevron2"/>
    <dgm:cxn modelId="{3760AF8A-069F-436D-B21E-511D32A3E3DD}" type="presParOf" srcId="{7ABD08C8-B15F-4266-AAF2-607DE6547DB7}" destId="{4AEFB78F-5494-487A-9C01-A40D95809C5C}" srcOrd="1" destOrd="0" presId="urn:microsoft.com/office/officeart/2005/8/layout/chevron2"/>
    <dgm:cxn modelId="{D75DB6D5-CC03-487F-BA62-378F68CD5ADA}" type="presParOf" srcId="{621C05BC-2D8A-4942-BDFF-06835258093E}" destId="{2532EBE0-98CD-401A-8F07-7DB0A4878D9D}" srcOrd="9" destOrd="0" presId="urn:microsoft.com/office/officeart/2005/8/layout/chevron2"/>
    <dgm:cxn modelId="{A8578A92-4C13-4BDE-AFEF-C77726E51F5E}" type="presParOf" srcId="{621C05BC-2D8A-4942-BDFF-06835258093E}" destId="{A3F974C5-0543-44B2-925F-AABADD78DF7C}" srcOrd="10" destOrd="0" presId="urn:microsoft.com/office/officeart/2005/8/layout/chevron2"/>
    <dgm:cxn modelId="{169B633A-8159-4384-AE33-6E290A8D2925}" type="presParOf" srcId="{A3F974C5-0543-44B2-925F-AABADD78DF7C}" destId="{D00BC575-EB33-4891-9BDE-3BBB3A6C19DD}" srcOrd="0" destOrd="0" presId="urn:microsoft.com/office/officeart/2005/8/layout/chevron2"/>
    <dgm:cxn modelId="{2956EE3D-F4C2-428E-A794-7B797293DC0A}" type="presParOf" srcId="{A3F974C5-0543-44B2-925F-AABADD78DF7C}" destId="{6D1FF8F2-A799-4870-AA0C-96832BC952E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46AFA-8EE0-4A49-BFA3-43063764633D}">
      <dsp:nvSpPr>
        <dsp:cNvPr id="0" name=""/>
        <dsp:cNvSpPr/>
      </dsp:nvSpPr>
      <dsp:spPr>
        <a:xfrm rot="5400000">
          <a:off x="-134690" y="135123"/>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Load</a:t>
          </a:r>
        </a:p>
      </dsp:txBody>
      <dsp:txXfrm rot="-5400000">
        <a:off x="1" y="314711"/>
        <a:ext cx="628555" cy="269381"/>
      </dsp:txXfrm>
    </dsp:sp>
    <dsp:sp modelId="{8722C64A-0215-4E4A-B6C4-6EE1E94BAFF7}">
      <dsp:nvSpPr>
        <dsp:cNvPr id="0" name=""/>
        <dsp:cNvSpPr/>
      </dsp:nvSpPr>
      <dsp:spPr>
        <a:xfrm rot="5400000">
          <a:off x="3709994" y="-3081006"/>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Load Map and Show Map </a:t>
          </a:r>
        </a:p>
      </dsp:txBody>
      <dsp:txXfrm rot="-5400000">
        <a:off x="628555" y="28925"/>
        <a:ext cx="6718044" cy="526674"/>
      </dsp:txXfrm>
    </dsp:sp>
    <dsp:sp modelId="{4936B1C6-542A-4DBE-9D96-CEE0BF59A2A8}">
      <dsp:nvSpPr>
        <dsp:cNvPr id="0" name=""/>
        <dsp:cNvSpPr/>
      </dsp:nvSpPr>
      <dsp:spPr>
        <a:xfrm rot="5400000">
          <a:off x="-134690" y="934842"/>
          <a:ext cx="897936" cy="628555"/>
        </a:xfrm>
        <a:prstGeom prst="chevron">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Edit</a:t>
          </a:r>
        </a:p>
      </dsp:txBody>
      <dsp:txXfrm rot="-5400000">
        <a:off x="1" y="1114430"/>
        <a:ext cx="628555" cy="269381"/>
      </dsp:txXfrm>
    </dsp:sp>
    <dsp:sp modelId="{5F03C869-8BD3-4259-B5D2-E16FB898FA41}">
      <dsp:nvSpPr>
        <dsp:cNvPr id="0" name=""/>
        <dsp:cNvSpPr/>
      </dsp:nvSpPr>
      <dsp:spPr>
        <a:xfrm rot="5400000">
          <a:off x="3709994" y="-2281287"/>
          <a:ext cx="583658" cy="6746536"/>
        </a:xfrm>
        <a:prstGeom prst="round2Same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Edit Map</a:t>
          </a:r>
        </a:p>
      </dsp:txBody>
      <dsp:txXfrm rot="-5400000">
        <a:off x="628555" y="828644"/>
        <a:ext cx="6718044" cy="526674"/>
      </dsp:txXfrm>
    </dsp:sp>
    <dsp:sp modelId="{CF9B0D23-3824-4FC0-807F-8E1BF2E960A0}">
      <dsp:nvSpPr>
        <dsp:cNvPr id="0" name=""/>
        <dsp:cNvSpPr/>
      </dsp:nvSpPr>
      <dsp:spPr>
        <a:xfrm rot="5400000">
          <a:off x="-134690" y="1734561"/>
          <a:ext cx="897936" cy="628555"/>
        </a:xfrm>
        <a:prstGeom prst="chevron">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 Add</a:t>
          </a:r>
        </a:p>
      </dsp:txBody>
      <dsp:txXfrm rot="-5400000">
        <a:off x="1" y="1914149"/>
        <a:ext cx="628555" cy="269381"/>
      </dsp:txXfrm>
    </dsp:sp>
    <dsp:sp modelId="{7C21B8FD-77AC-42DA-9E52-5DE3AC39557D}">
      <dsp:nvSpPr>
        <dsp:cNvPr id="0" name=""/>
        <dsp:cNvSpPr/>
      </dsp:nvSpPr>
      <dsp:spPr>
        <a:xfrm rot="5400000">
          <a:off x="3709994" y="-1490445"/>
          <a:ext cx="583658" cy="6746536"/>
        </a:xfrm>
        <a:prstGeom prst="round2Same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Add/Remove Players</a:t>
          </a:r>
        </a:p>
      </dsp:txBody>
      <dsp:txXfrm rot="-5400000">
        <a:off x="628555" y="1619486"/>
        <a:ext cx="6718044" cy="526674"/>
      </dsp:txXfrm>
    </dsp:sp>
    <dsp:sp modelId="{9DFCFDE2-6E13-428D-B3D1-0201D04F1F48}">
      <dsp:nvSpPr>
        <dsp:cNvPr id="0" name=""/>
        <dsp:cNvSpPr/>
      </dsp:nvSpPr>
      <dsp:spPr>
        <a:xfrm rot="5400000">
          <a:off x="-134690" y="2534281"/>
          <a:ext cx="897936" cy="628555"/>
        </a:xfrm>
        <a:prstGeom prst="chevron">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Assign</a:t>
          </a:r>
        </a:p>
      </dsp:txBody>
      <dsp:txXfrm rot="-5400000">
        <a:off x="1" y="2713869"/>
        <a:ext cx="628555" cy="269381"/>
      </dsp:txXfrm>
    </dsp:sp>
    <dsp:sp modelId="{2E63C439-5217-4D8A-9498-B528BBAA5AC2}">
      <dsp:nvSpPr>
        <dsp:cNvPr id="0" name=""/>
        <dsp:cNvSpPr/>
      </dsp:nvSpPr>
      <dsp:spPr>
        <a:xfrm rot="5400000">
          <a:off x="3709994" y="-681848"/>
          <a:ext cx="583658" cy="6746536"/>
        </a:xfrm>
        <a:prstGeom prst="round2Same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Assign countries and reinforcement to players</a:t>
          </a:r>
        </a:p>
      </dsp:txBody>
      <dsp:txXfrm rot="-5400000">
        <a:off x="628555" y="2428083"/>
        <a:ext cx="6718044" cy="526674"/>
      </dsp:txXfrm>
    </dsp:sp>
    <dsp:sp modelId="{28314EC2-C12F-4C2B-87E6-F3A239B5C07E}">
      <dsp:nvSpPr>
        <dsp:cNvPr id="0" name=""/>
        <dsp:cNvSpPr/>
      </dsp:nvSpPr>
      <dsp:spPr>
        <a:xfrm rot="5400000">
          <a:off x="-134690" y="3334000"/>
          <a:ext cx="897936" cy="628555"/>
        </a:xfrm>
        <a:prstGeom prst="chevron">
          <a:avLst/>
        </a:prstGeom>
        <a:solidFill>
          <a:schemeClr val="accent6">
            <a:hueOff val="0"/>
            <a:satOff val="0"/>
            <a:lum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Deploy</a:t>
          </a:r>
        </a:p>
      </dsp:txBody>
      <dsp:txXfrm rot="-5400000">
        <a:off x="1" y="3513588"/>
        <a:ext cx="628555" cy="269381"/>
      </dsp:txXfrm>
    </dsp:sp>
    <dsp:sp modelId="{4AEFB78F-5494-487A-9C01-A40D95809C5C}">
      <dsp:nvSpPr>
        <dsp:cNvPr id="0" name=""/>
        <dsp:cNvSpPr/>
      </dsp:nvSpPr>
      <dsp:spPr>
        <a:xfrm rot="5400000">
          <a:off x="3709994" y="117870"/>
          <a:ext cx="583658" cy="6746536"/>
        </a:xfrm>
        <a:prstGeom prst="round2SameRect">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a:t>Deploy all the reinforcement – Issue order phase</a:t>
          </a:r>
        </a:p>
      </dsp:txBody>
      <dsp:txXfrm rot="-5400000">
        <a:off x="628555" y="3227801"/>
        <a:ext cx="6718044" cy="526674"/>
      </dsp:txXfrm>
    </dsp:sp>
    <dsp:sp modelId="{D00BC575-EB33-4891-9BDE-3BBB3A6C19DD}">
      <dsp:nvSpPr>
        <dsp:cNvPr id="0" name=""/>
        <dsp:cNvSpPr/>
      </dsp:nvSpPr>
      <dsp:spPr>
        <a:xfrm rot="5400000">
          <a:off x="-134690" y="4133719"/>
          <a:ext cx="897936" cy="628555"/>
        </a:xfrm>
        <a:prstGeom prst="chevron">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Execute</a:t>
          </a:r>
        </a:p>
      </dsp:txBody>
      <dsp:txXfrm rot="-5400000">
        <a:off x="1" y="4313307"/>
        <a:ext cx="628555" cy="269381"/>
      </dsp:txXfrm>
    </dsp:sp>
    <dsp:sp modelId="{6D1FF8F2-A799-4870-AA0C-96832BC952E7}">
      <dsp:nvSpPr>
        <dsp:cNvPr id="0" name=""/>
        <dsp:cNvSpPr/>
      </dsp:nvSpPr>
      <dsp:spPr>
        <a:xfrm rot="5400000">
          <a:off x="3709994" y="917590"/>
          <a:ext cx="583658" cy="6746536"/>
        </a:xfrm>
        <a:prstGeom prst="round2Same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Execute Phase </a:t>
          </a:r>
        </a:p>
      </dsp:txBody>
      <dsp:txXfrm rot="-5400000">
        <a:off x="628555" y="4027521"/>
        <a:ext cx="6718044" cy="5266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55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379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622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67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98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0672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4983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865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DE23C7-78A4-413A-A84B-93D4CC0A9EB1}" type="datetimeFigureOut">
              <a:rPr lang="en-US" smtClean="0"/>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643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39E08-E0E5-4B1A-8F7D-08FE7678A3B6}" type="slidenum">
              <a:rPr lang="en-US" smtClean="0"/>
              <a:t>‹#›</a:t>
            </a:fld>
            <a:endParaRPr lang="en-US"/>
          </a:p>
        </p:txBody>
      </p:sp>
    </p:spTree>
    <p:extLst>
      <p:ext uri="{BB962C8B-B14F-4D97-AF65-F5344CB8AC3E}">
        <p14:creationId xmlns:p14="http://schemas.microsoft.com/office/powerpoint/2010/main" val="34079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8451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DE23C7-78A4-413A-A84B-93D4CC0A9EB1}" type="datetimeFigureOut">
              <a:rPr lang="en-US" smtClean="0"/>
              <a:pPr/>
              <a:t>11/8/2023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39E08-E0E5-4B1A-8F7D-08FE7678A3B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8812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view-image.php?image=27338&amp;picture=&amp;jazyk=JP"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565763" y="952500"/>
            <a:ext cx="5838303" cy="2866167"/>
          </a:xfrm>
        </p:spPr>
        <p:txBody>
          <a:bodyPr vert="horz" lIns="91440" tIns="45720" rIns="91440" bIns="45720" rtlCol="0" anchor="t">
            <a:normAutofit fontScale="90000"/>
          </a:bodyPr>
          <a:lstStyle/>
          <a:p>
            <a:r>
              <a:rPr lang="en-US" sz="6700" dirty="0">
                <a:solidFill>
                  <a:srgbClr val="FFFFFF"/>
                </a:solidFill>
              </a:rPr>
              <a:t>Advanced Programming Practices SOEN 6441</a:t>
            </a:r>
            <a:br>
              <a:rPr lang="en-US" sz="6700" dirty="0">
                <a:solidFill>
                  <a:srgbClr val="FFFFFF"/>
                </a:solidFill>
              </a:rPr>
            </a:br>
            <a:r>
              <a:rPr lang="en-US" sz="6700" dirty="0">
                <a:solidFill>
                  <a:srgbClr val="FFFFFF"/>
                </a:solidFill>
              </a:rPr>
              <a:t>-- Fall 2023 </a:t>
            </a:r>
            <a:br>
              <a:rPr lang="en-US" dirty="0"/>
            </a:br>
            <a:endParaRPr lang="en-US" dirty="0">
              <a:solidFill>
                <a:srgbClr val="FFFFFF"/>
              </a:solidFill>
            </a:endParaRP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r>
              <a:rPr lang="en-US" dirty="0">
                <a:solidFill>
                  <a:srgbClr val="FFFFFF"/>
                </a:solidFill>
              </a:rPr>
              <a:t>RISK GAME</a:t>
            </a:r>
          </a:p>
          <a:p>
            <a:r>
              <a:rPr lang="en-US" dirty="0">
                <a:solidFill>
                  <a:srgbClr val="FFFFFF"/>
                </a:solidFill>
              </a:rPr>
              <a:t>Project Build 1</a:t>
            </a:r>
          </a:p>
        </p:txBody>
      </p:sp>
      <p:sp>
        <p:nvSpPr>
          <p:cNvPr id="4" name="TextBox 3">
            <a:extLst>
              <a:ext uri="{FF2B5EF4-FFF2-40B4-BE49-F238E27FC236}">
                <a16:creationId xmlns:a16="http://schemas.microsoft.com/office/drawing/2014/main" id="{902AB1D1-F40F-B067-4F7E-D43E20EEDBF4}"/>
              </a:ext>
            </a:extLst>
          </p:cNvPr>
          <p:cNvSpPr txBox="1"/>
          <p:nvPr/>
        </p:nvSpPr>
        <p:spPr>
          <a:xfrm>
            <a:off x="8362389" y="3543859"/>
            <a:ext cx="3417794" cy="2846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dirty="0">
                <a:solidFill>
                  <a:schemeClr val="bg1"/>
                </a:solidFill>
                <a:ea typeface="+mn-lt"/>
                <a:cs typeface="+mn-lt"/>
              </a:rPr>
              <a:t>Submitted By :-</a:t>
            </a:r>
          </a:p>
          <a:p>
            <a:pPr>
              <a:spcAft>
                <a:spcPts val="600"/>
              </a:spcAft>
            </a:pPr>
            <a:endParaRPr lang="en-US" b="1" dirty="0">
              <a:solidFill>
                <a:schemeClr val="bg1"/>
              </a:solidFill>
              <a:ea typeface="+mn-lt"/>
              <a:cs typeface="+mn-lt"/>
            </a:endParaRPr>
          </a:p>
          <a:p>
            <a:pPr>
              <a:spcAft>
                <a:spcPts val="600"/>
              </a:spcAft>
            </a:pPr>
            <a:r>
              <a:rPr lang="en-US" b="1" dirty="0" err="1">
                <a:solidFill>
                  <a:schemeClr val="bg1"/>
                </a:solidFill>
                <a:ea typeface="+mn-lt"/>
                <a:cs typeface="+mn-lt"/>
              </a:rPr>
              <a:t>Daivik</a:t>
            </a:r>
            <a:r>
              <a:rPr lang="en-US" b="1" dirty="0">
                <a:solidFill>
                  <a:schemeClr val="bg1"/>
                </a:solidFill>
                <a:ea typeface="+mn-lt"/>
                <a:cs typeface="+mn-lt"/>
              </a:rPr>
              <a:t> - 40279335</a:t>
            </a:r>
          </a:p>
          <a:p>
            <a:pPr>
              <a:spcAft>
                <a:spcPts val="600"/>
              </a:spcAft>
            </a:pPr>
            <a:r>
              <a:rPr lang="en-US" b="1" dirty="0">
                <a:solidFill>
                  <a:schemeClr val="bg1"/>
                </a:solidFill>
                <a:ea typeface="+mn-lt"/>
                <a:cs typeface="+mn-lt"/>
              </a:rPr>
              <a:t>Sannidhi Shetty - 40276709</a:t>
            </a:r>
          </a:p>
          <a:p>
            <a:pPr>
              <a:spcAft>
                <a:spcPts val="600"/>
              </a:spcAft>
            </a:pPr>
            <a:r>
              <a:rPr lang="en-US" b="1" dirty="0">
                <a:solidFill>
                  <a:schemeClr val="bg1"/>
                </a:solidFill>
                <a:ea typeface="+mn-lt"/>
                <a:cs typeface="+mn-lt"/>
              </a:rPr>
              <a:t>Raghav Dalmia - 40263888</a:t>
            </a:r>
          </a:p>
          <a:p>
            <a:pPr>
              <a:spcAft>
                <a:spcPts val="600"/>
              </a:spcAft>
            </a:pPr>
            <a:r>
              <a:rPr lang="en-US" b="1" dirty="0">
                <a:solidFill>
                  <a:schemeClr val="bg1"/>
                </a:solidFill>
                <a:ea typeface="+mn-lt"/>
                <a:cs typeface="+mn-lt"/>
              </a:rPr>
              <a:t>Nikita - 40243093</a:t>
            </a:r>
          </a:p>
          <a:p>
            <a:pPr>
              <a:spcAft>
                <a:spcPts val="600"/>
              </a:spcAft>
            </a:pPr>
            <a:r>
              <a:rPr lang="en-US" b="1" dirty="0" err="1">
                <a:solidFill>
                  <a:schemeClr val="bg1"/>
                </a:solidFill>
                <a:ea typeface="+mn-lt"/>
                <a:cs typeface="+mn-lt"/>
              </a:rPr>
              <a:t>Pruthviraj</a:t>
            </a:r>
            <a:r>
              <a:rPr lang="en-US" b="1" dirty="0">
                <a:solidFill>
                  <a:schemeClr val="bg1"/>
                </a:solidFill>
                <a:ea typeface="+mn-lt"/>
                <a:cs typeface="+mn-lt"/>
              </a:rPr>
              <a:t> - 40266887</a:t>
            </a:r>
          </a:p>
          <a:p>
            <a:pPr>
              <a:spcAft>
                <a:spcPts val="600"/>
              </a:spcAft>
            </a:pPr>
            <a:r>
              <a:rPr lang="en-US" b="1" dirty="0">
                <a:solidFill>
                  <a:schemeClr val="bg1"/>
                </a:solidFill>
                <a:ea typeface="+mn-lt"/>
                <a:cs typeface="+mn-lt"/>
              </a:rPr>
              <a:t>Adarsh Pawar - 40276966</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State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632311"/>
          </a:xfrm>
          <a:prstGeom prst="rect">
            <a:avLst/>
          </a:prstGeom>
          <a:noFill/>
        </p:spPr>
        <p:txBody>
          <a:bodyPr wrap="square" rtlCol="0">
            <a:spAutoFit/>
          </a:bodyPr>
          <a:lstStyle/>
          <a:p>
            <a:r>
              <a:rPr lang="en-US" dirty="0"/>
              <a:t>State pattern for the game is designed to perform in a way described below:</a:t>
            </a:r>
          </a:p>
          <a:p>
            <a:pPr marL="285750" indent="-285750">
              <a:buFont typeface="Arial" panose="020B0604020202020204" pitchFamily="34" charset="0"/>
              <a:buChar char="•"/>
            </a:pPr>
            <a:r>
              <a:rPr lang="en-US" dirty="0" err="1"/>
              <a:t>showmap</a:t>
            </a:r>
            <a:r>
              <a:rPr lang="en-US" dirty="0"/>
              <a:t> command can be used at any phase for the user to view the modified map at regular intervals</a:t>
            </a:r>
          </a:p>
          <a:p>
            <a:pPr marL="285750" indent="-285750">
              <a:buFont typeface="Arial" panose="020B0604020202020204" pitchFamily="34" charset="0"/>
              <a:buChar char="•"/>
            </a:pPr>
            <a:r>
              <a:rPr lang="en-US" b="1" dirty="0"/>
              <a:t>Preload</a:t>
            </a:r>
            <a:r>
              <a:rPr lang="en-US" dirty="0"/>
              <a:t> phase allows user to load the map (</a:t>
            </a:r>
            <a:r>
              <a:rPr lang="en-US" dirty="0" err="1"/>
              <a:t>loadmap</a:t>
            </a:r>
            <a:r>
              <a:rPr lang="en-US" dirty="0"/>
              <a:t>), perform map edits(</a:t>
            </a:r>
            <a:r>
              <a:rPr lang="en-US" dirty="0" err="1"/>
              <a:t>editcountry</a:t>
            </a:r>
            <a:r>
              <a:rPr lang="en-US" dirty="0"/>
              <a:t>, </a:t>
            </a:r>
            <a:r>
              <a:rPr lang="en-US" dirty="0" err="1"/>
              <a:t>editcontinent</a:t>
            </a:r>
            <a:r>
              <a:rPr lang="en-US" dirty="0"/>
              <a:t>, </a:t>
            </a:r>
            <a:r>
              <a:rPr lang="en-US" dirty="0" err="1"/>
              <a:t>editneighbor</a:t>
            </a:r>
            <a:r>
              <a:rPr lang="en-US" dirty="0"/>
              <a:t>) and validate the map.</a:t>
            </a:r>
          </a:p>
          <a:p>
            <a:pPr marL="285750" indent="-285750">
              <a:buFont typeface="Arial" panose="020B0604020202020204" pitchFamily="34" charset="0"/>
              <a:buChar char="•"/>
            </a:pPr>
            <a:r>
              <a:rPr lang="en-US" b="1" dirty="0" err="1"/>
              <a:t>Postload</a:t>
            </a:r>
            <a:r>
              <a:rPr lang="en-US" dirty="0"/>
              <a:t> phase wants user to save the map to move ahead to next phase which is </a:t>
            </a:r>
            <a:r>
              <a:rPr lang="en-US" dirty="0" err="1"/>
              <a:t>PlaySetup</a:t>
            </a:r>
            <a:endParaRPr lang="en-US" dirty="0"/>
          </a:p>
          <a:p>
            <a:pPr marL="285750" indent="-285750">
              <a:buFont typeface="Arial" panose="020B0604020202020204" pitchFamily="34" charset="0"/>
              <a:buChar char="•"/>
            </a:pPr>
            <a:r>
              <a:rPr lang="en-US" dirty="0"/>
              <a:t>In </a:t>
            </a:r>
            <a:r>
              <a:rPr lang="en-US" b="1" dirty="0" err="1"/>
              <a:t>PlaySetup</a:t>
            </a:r>
            <a:r>
              <a:rPr lang="en-US" dirty="0"/>
              <a:t> phase, user can add/remove players and assign countries to them(</a:t>
            </a:r>
            <a:r>
              <a:rPr lang="en-US" dirty="0" err="1"/>
              <a:t>assigncountries</a:t>
            </a:r>
            <a:r>
              <a:rPr lang="en-US" dirty="0"/>
              <a:t>)</a:t>
            </a:r>
          </a:p>
          <a:p>
            <a:pPr marL="285750" indent="-285750">
              <a:buFont typeface="Arial" panose="020B0604020202020204" pitchFamily="34" charset="0"/>
              <a:buChar char="•"/>
            </a:pPr>
            <a:r>
              <a:rPr lang="en-US" dirty="0"/>
              <a:t>Once the countries are assigned in </a:t>
            </a:r>
            <a:r>
              <a:rPr lang="en-US" dirty="0" err="1"/>
              <a:t>PlaySetup</a:t>
            </a:r>
            <a:r>
              <a:rPr lang="en-US" dirty="0"/>
              <a:t> phase, game goes to next phase: </a:t>
            </a:r>
            <a:r>
              <a:rPr lang="en-US" b="1" dirty="0"/>
              <a:t>Reinforce</a:t>
            </a:r>
            <a:r>
              <a:rPr lang="en-US" dirty="0"/>
              <a:t> to allow users to deploy armies to the countries for every added player in round robin fashion.</a:t>
            </a:r>
          </a:p>
          <a:p>
            <a:pPr marL="285750" indent="-285750">
              <a:buFont typeface="Arial" panose="020B0604020202020204" pitchFamily="34" charset="0"/>
              <a:buChar char="•"/>
            </a:pPr>
            <a:r>
              <a:rPr lang="en-US" dirty="0"/>
              <a:t>Next phase is </a:t>
            </a:r>
            <a:r>
              <a:rPr lang="en-US" b="1" dirty="0"/>
              <a:t>Attack</a:t>
            </a:r>
            <a:r>
              <a:rPr lang="en-US" dirty="0"/>
              <a:t> where players can advance/attack or use their cards. If winner is not declared, the game gets passed to fortify phase</a:t>
            </a:r>
          </a:p>
          <a:p>
            <a:pPr marL="285750" indent="-285750">
              <a:buFont typeface="Arial" panose="020B0604020202020204" pitchFamily="34" charset="0"/>
              <a:buChar char="•"/>
            </a:pPr>
            <a:r>
              <a:rPr lang="en-US" b="1" dirty="0"/>
              <a:t>Fortify</a:t>
            </a:r>
            <a:r>
              <a:rPr lang="en-US" dirty="0"/>
              <a:t> phase routes user back to Reinforcement to deploy newly added troops.</a:t>
            </a:r>
          </a:p>
          <a:p>
            <a:pPr marL="285750" indent="-285750">
              <a:buFont typeface="Arial" panose="020B0604020202020204" pitchFamily="34" charset="0"/>
              <a:buChar char="•"/>
            </a:pPr>
            <a:r>
              <a:rPr lang="en-US" b="1" dirty="0"/>
              <a:t>End</a:t>
            </a:r>
            <a:r>
              <a:rPr lang="en-US" dirty="0"/>
              <a:t> Phase ends the game by displaying thank you message to the user. This phase is set on exit or when the winner is declared.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7992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Observer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8069" y="2051806"/>
            <a:ext cx="10892901" cy="5078313"/>
          </a:xfrm>
          <a:prstGeom prst="rect">
            <a:avLst/>
          </a:prstGeom>
          <a:noFill/>
        </p:spPr>
        <p:txBody>
          <a:bodyPr wrap="square" rtlCol="0">
            <a:spAutoFit/>
          </a:bodyPr>
          <a:lstStyle/>
          <a:p>
            <a:r>
              <a:rPr lang="en-US" dirty="0"/>
              <a:t>The project uses observer pattern for logging so that whenever a command is executed, or an order is issued or executed , a </a:t>
            </a:r>
            <a:r>
              <a:rPr lang="en-US" dirty="0" err="1"/>
              <a:t>LogEntryBuffer</a:t>
            </a:r>
            <a:r>
              <a:rPr lang="en-US" dirty="0"/>
              <a:t> object is filled with information about the effect of the action:</a:t>
            </a:r>
          </a:p>
          <a:p>
            <a:endParaRPr lang="en-US" dirty="0"/>
          </a:p>
          <a:p>
            <a:pPr marL="285750" indent="-285750">
              <a:buFont typeface="Arial" panose="020B0604020202020204" pitchFamily="34" charset="0"/>
              <a:buChar char="•"/>
            </a:pPr>
            <a:r>
              <a:rPr lang="en-US" dirty="0"/>
              <a:t>The Observable class is </a:t>
            </a:r>
            <a:r>
              <a:rPr lang="en-IN" dirty="0" err="1"/>
              <a:t>LogEntryBuffer</a:t>
            </a:r>
            <a:r>
              <a:rPr lang="en-IN" dirty="0"/>
              <a:t>. It notifies observers to update its state whenever the file is changed.</a:t>
            </a:r>
          </a:p>
          <a:p>
            <a:endParaRPr lang="en-IN" dirty="0"/>
          </a:p>
          <a:p>
            <a:pPr marL="285750" indent="-285750">
              <a:buFont typeface="Arial" panose="020B0604020202020204" pitchFamily="34" charset="0"/>
              <a:buChar char="•"/>
            </a:pPr>
            <a:r>
              <a:rPr lang="en-US" dirty="0"/>
              <a:t>Observer </a:t>
            </a:r>
            <a:r>
              <a:rPr lang="en-IN" dirty="0" err="1"/>
              <a:t>LogWriter</a:t>
            </a:r>
            <a:r>
              <a:rPr lang="en-IN" dirty="0"/>
              <a:t> </a:t>
            </a:r>
            <a:r>
              <a:rPr lang="en-US" dirty="0"/>
              <a:t>writes the content of the </a:t>
            </a:r>
            <a:r>
              <a:rPr lang="en-US" dirty="0" err="1"/>
              <a:t>LogEntryBuffer</a:t>
            </a:r>
            <a:r>
              <a:rPr lang="en-US" dirty="0"/>
              <a:t> to a log file when it is changed</a:t>
            </a:r>
            <a:r>
              <a:rPr lang="en-IN" dirty="0"/>
              <a:t>(when notified by observer)</a:t>
            </a:r>
            <a:r>
              <a:rPr lang="en-US" dirty="0"/>
              <a:t>.</a:t>
            </a:r>
          </a:p>
          <a:p>
            <a:endParaRPr lang="en-US" dirty="0"/>
          </a:p>
          <a:p>
            <a:pPr marL="285750" indent="-285750">
              <a:buFont typeface="Arial" panose="020B0604020202020204" pitchFamily="34" charset="0"/>
              <a:buChar char="•"/>
            </a:pPr>
            <a:r>
              <a:rPr lang="en-US" dirty="0"/>
              <a:t>Doing this, user can see all the actions that happened during a game in the log file along with all the phases executed in the game.</a:t>
            </a:r>
          </a:p>
          <a:p>
            <a:pPr marL="285750" indent="-285750">
              <a:buFont typeface="Arial" panose="020B0604020202020204" pitchFamily="34" charset="0"/>
              <a:buChar char="•"/>
            </a:pPr>
            <a:endParaRPr lang="en-US"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8662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Command Pattern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Command pattern has been implemented in the project to encapsulate the user commands as an object to hide the processing of the commands from the sender of the request to achieve loose coupling between components of the game.</a:t>
            </a:r>
          </a:p>
          <a:p>
            <a:endParaRPr lang="en-US" dirty="0"/>
          </a:p>
          <a:p>
            <a:pPr marL="285750" indent="-285750">
              <a:buFont typeface="Arial" panose="020B0604020202020204" pitchFamily="34" charset="0"/>
              <a:buChar char="•"/>
            </a:pPr>
            <a:r>
              <a:rPr lang="en-US" dirty="0"/>
              <a:t>This is achieved by creating Order class which acts as a </a:t>
            </a:r>
            <a:r>
              <a:rPr lang="en-US" b="1" dirty="0"/>
              <a:t>command class </a:t>
            </a:r>
            <a:r>
              <a:rPr lang="en-US" dirty="0"/>
              <a:t>to encapsulate user command as an object. It contains execute() that represents the action to be performed when the command is invoked</a:t>
            </a:r>
            <a:r>
              <a:rPr lang="en-US" b="0" i="0" dirty="0">
                <a:solidFill>
                  <a:srgbClr val="374151"/>
                </a:solidFill>
                <a:effectLst/>
                <a:latin typeface="Söhne"/>
              </a:rPr>
              <a:t>. </a:t>
            </a:r>
          </a:p>
          <a:p>
            <a:endParaRPr lang="en-US" b="0" i="0" dirty="0">
              <a:solidFill>
                <a:srgbClr val="374151"/>
              </a:solidFill>
              <a:effectLst/>
              <a:latin typeface="Söhne"/>
            </a:endParaRPr>
          </a:p>
          <a:p>
            <a:pPr marL="285750" indent="-285750">
              <a:buFont typeface="Arial" panose="020B0604020202020204" pitchFamily="34" charset="0"/>
              <a:buChar char="•"/>
            </a:pPr>
            <a:r>
              <a:rPr lang="en-US" b="1" dirty="0"/>
              <a:t>Invoker class </a:t>
            </a:r>
            <a:r>
              <a:rPr lang="en-US" dirty="0"/>
              <a:t>is Player which invokes commands from Order and manages their execution. It acts as an intermediary between the client and the command objects.</a:t>
            </a:r>
          </a:p>
          <a:p>
            <a:endParaRPr lang="en-US" dirty="0"/>
          </a:p>
          <a:p>
            <a:pPr marL="285750" indent="-285750">
              <a:buFont typeface="Arial" panose="020B0604020202020204" pitchFamily="34" charset="0"/>
              <a:buChar char="•"/>
            </a:pPr>
            <a:r>
              <a:rPr lang="en-US" dirty="0" err="1"/>
              <a:t>GameEngine</a:t>
            </a:r>
            <a:r>
              <a:rPr lang="en-US" dirty="0"/>
              <a:t> acts as a </a:t>
            </a:r>
            <a:r>
              <a:rPr lang="en-US" b="1" dirty="0"/>
              <a:t>Client class </a:t>
            </a:r>
            <a:r>
              <a:rPr lang="en-US" dirty="0"/>
              <a:t>that is responsible for configuring commands to decide when and how to execute them. It gets the Player’s orders from the Players using the </a:t>
            </a:r>
            <a:r>
              <a:rPr lang="en-US" dirty="0" err="1"/>
              <a:t>next_order</a:t>
            </a:r>
            <a:r>
              <a:rPr lang="en-US" dirty="0"/>
              <a:t>() method, then executes the orders by calling the execute() method of the Order (done in Reinforcement phase)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2367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5212968" cy="504962"/>
          </a:xfrm>
        </p:spPr>
        <p:txBody>
          <a:bodyPr vert="horz" lIns="91440" tIns="45720" rIns="91440" bIns="45720" rtlCol="0" anchor="t">
            <a:noAutofit/>
          </a:bodyPr>
          <a:lstStyle/>
          <a:p>
            <a:pPr>
              <a:spcBef>
                <a:spcPts val="1000"/>
              </a:spcBef>
            </a:pPr>
            <a:r>
              <a:rPr lang="en-US" sz="4000" dirty="0"/>
              <a:t>Cards Implementation</a:t>
            </a:r>
            <a:br>
              <a:rPr lang="en-US" sz="4000" dirty="0"/>
            </a:br>
            <a:br>
              <a:rPr lang="en-US" sz="4000" dirty="0"/>
            </a:br>
            <a:endParaRPr lang="en-US" sz="2400" dirty="0">
              <a:solidFill>
                <a:schemeClr val="tx1"/>
              </a:solidFill>
              <a:latin typeface="Univers Light"/>
              <a:cs typeface="Segoe UI"/>
            </a:endParaRPr>
          </a:p>
        </p:txBody>
      </p:sp>
      <p:sp>
        <p:nvSpPr>
          <p:cNvPr id="7" name="TextBox 6">
            <a:extLst>
              <a:ext uri="{FF2B5EF4-FFF2-40B4-BE49-F238E27FC236}">
                <a16:creationId xmlns:a16="http://schemas.microsoft.com/office/drawing/2014/main" id="{8F257680-BF3E-9A67-E62A-6F4C409D1270}"/>
              </a:ext>
            </a:extLst>
          </p:cNvPr>
          <p:cNvSpPr txBox="1"/>
          <p:nvPr/>
        </p:nvSpPr>
        <p:spPr>
          <a:xfrm>
            <a:off x="649549" y="1865375"/>
            <a:ext cx="10892901" cy="5355312"/>
          </a:xfrm>
          <a:prstGeom prst="rect">
            <a:avLst/>
          </a:prstGeom>
          <a:noFill/>
        </p:spPr>
        <p:txBody>
          <a:bodyPr wrap="square" rtlCol="0">
            <a:spAutoFit/>
          </a:bodyPr>
          <a:lstStyle/>
          <a:p>
            <a:r>
              <a:rPr lang="en-US" dirty="0"/>
              <a:t>When player successfully conquers a country (in case of successful attack), cards gets assigned to them randomly. </a:t>
            </a:r>
            <a:r>
              <a:rPr lang="en-US" sz="1800" b="0" i="0" u="none" strike="noStrike" baseline="0" dirty="0">
                <a:solidFill>
                  <a:srgbClr val="000000"/>
                </a:solidFill>
              </a:rPr>
              <a:t>The implementation of bomb card is provided in PlayersGamePlay.java which will be executed in Order class as per command pattern </a:t>
            </a:r>
            <a:endParaRPr lang="en-US" dirty="0"/>
          </a:p>
          <a:p>
            <a:endParaRPr lang="en-US" dirty="0"/>
          </a:p>
          <a:p>
            <a:r>
              <a:rPr lang="en-US" dirty="0"/>
              <a:t>Cards that can be assigned can be one of the following:</a:t>
            </a:r>
          </a:p>
          <a:p>
            <a:pPr marL="285750" indent="-285750">
              <a:buFont typeface="Arial" panose="020B0604020202020204" pitchFamily="34" charset="0"/>
              <a:buChar char="•"/>
            </a:pPr>
            <a:r>
              <a:rPr lang="en-US" b="1" dirty="0"/>
              <a:t>Bomb</a:t>
            </a:r>
            <a:r>
              <a:rPr lang="en-US" dirty="0"/>
              <a:t>: Used to </a:t>
            </a:r>
            <a:r>
              <a:rPr lang="en-US" sz="1800" b="0" i="0" u="none" strike="noStrike" baseline="0" dirty="0">
                <a:solidFill>
                  <a:srgbClr val="000000"/>
                </a:solidFill>
              </a:rPr>
              <a:t>destroy half of the armies located on an opponent’s country that is adjacent to one of the current player’s countries. </a:t>
            </a:r>
          </a:p>
          <a:p>
            <a:pPr marL="285750" indent="-285750">
              <a:buFont typeface="Arial" panose="020B0604020202020204" pitchFamily="34" charset="0"/>
              <a:buChar char="•"/>
            </a:pPr>
            <a:r>
              <a:rPr lang="en-US" b="1" dirty="0"/>
              <a:t>Blockade</a:t>
            </a:r>
            <a:r>
              <a:rPr lang="en-US" dirty="0"/>
              <a:t>: Used to </a:t>
            </a:r>
            <a:r>
              <a:rPr lang="en-US" sz="1800" b="0" i="0" u="none" strike="noStrike" baseline="0" dirty="0">
                <a:solidFill>
                  <a:srgbClr val="000000"/>
                </a:solidFill>
              </a:rPr>
              <a:t>triple the number of armies on one of the current player’s countries and make it a neutral territory. </a:t>
            </a:r>
            <a:endParaRPr lang="en-US" dirty="0"/>
          </a:p>
          <a:p>
            <a:pPr marL="285750" indent="-285750">
              <a:buFont typeface="Arial" panose="020B0604020202020204" pitchFamily="34" charset="0"/>
              <a:buChar char="•"/>
            </a:pPr>
            <a:r>
              <a:rPr lang="en-US" b="1" dirty="0"/>
              <a:t>Airlift</a:t>
            </a:r>
            <a:r>
              <a:rPr lang="en-US" dirty="0"/>
              <a:t>: Used to </a:t>
            </a:r>
            <a:r>
              <a:rPr lang="en-US" sz="1800" b="0" i="0" u="none" strike="noStrike" baseline="0" dirty="0">
                <a:solidFill>
                  <a:srgbClr val="000000"/>
                </a:solidFill>
              </a:rPr>
              <a:t>advance some armies from one of the current player’s countries to any another country. </a:t>
            </a:r>
            <a:endParaRPr lang="en-US" dirty="0"/>
          </a:p>
          <a:p>
            <a:pPr marL="285750" indent="-285750">
              <a:buFont typeface="Arial" panose="020B0604020202020204" pitchFamily="34" charset="0"/>
              <a:buChar char="•"/>
            </a:pPr>
            <a:r>
              <a:rPr lang="en-US" b="1" dirty="0"/>
              <a:t>Negotiate</a:t>
            </a:r>
            <a:r>
              <a:rPr lang="en-US" dirty="0"/>
              <a:t>: Used to </a:t>
            </a:r>
            <a:r>
              <a:rPr lang="en-US" sz="1800" b="0" i="0" u="none" strike="noStrike" baseline="0" dirty="0">
                <a:solidFill>
                  <a:srgbClr val="000000"/>
                </a:solidFill>
              </a:rPr>
              <a:t>prevent attacks between the current player and another player until the end of the turn. </a:t>
            </a:r>
          </a:p>
          <a:p>
            <a:endParaRPr lang="en-US" dirty="0">
              <a:solidFill>
                <a:srgbClr val="000000"/>
              </a:solidFill>
            </a:endParaRPr>
          </a:p>
          <a:p>
            <a:r>
              <a:rPr lang="en-US" dirty="0">
                <a:solidFill>
                  <a:srgbClr val="000000"/>
                </a:solidFill>
              </a:rPr>
              <a:t>Once the card is executed for the player, the card gets removed from the player’s card array.</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1543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6"/>
            <a:ext cx="4023360" cy="1212475"/>
          </a:xfrm>
        </p:spPr>
        <p:txBody>
          <a:bodyPr vert="horz" lIns="91440" tIns="45720" rIns="91440" bIns="45720" rtlCol="0" anchor="t">
            <a:noAutofit/>
          </a:bodyPr>
          <a:lstStyle/>
          <a:p>
            <a:pPr>
              <a:spcBef>
                <a:spcPts val="1000"/>
              </a:spcBef>
            </a:pPr>
            <a:r>
              <a:rPr lang="en-US" sz="4000" dirty="0"/>
              <a:t>Javadoc</a:t>
            </a:r>
            <a:br>
              <a:rPr lang="en-US" sz="4000" dirty="0"/>
            </a:br>
            <a:br>
              <a:rPr lang="en-US" sz="4000" dirty="0"/>
            </a:br>
            <a:br>
              <a:rPr lang="en-US" sz="4000" dirty="0"/>
            </a:br>
            <a:r>
              <a:rPr lang="en-US" sz="2000" dirty="0">
                <a:latin typeface="+mn-lt"/>
                <a:ea typeface="+mn-ea"/>
                <a:cs typeface="+mn-cs"/>
              </a:rPr>
              <a:t>Javadoc documentation on all the classes, data members, and member functions has been implemented to generate comprehensive and easily navigable documentation in HTML format.</a:t>
            </a:r>
            <a:br>
              <a:rPr lang="en-US" sz="2400" dirty="0">
                <a:latin typeface="Univers Light"/>
                <a:cs typeface="Segoe UI"/>
              </a:rPr>
            </a:br>
            <a:br>
              <a:rPr lang="en-US" sz="2400" dirty="0">
                <a:latin typeface="Univers Light"/>
                <a:cs typeface="Segoe UI"/>
              </a:rPr>
            </a:br>
            <a:r>
              <a:rPr lang="en-US" sz="2000" i="1" dirty="0">
                <a:solidFill>
                  <a:schemeClr val="tx1"/>
                </a:solidFill>
                <a:latin typeface="Univers Light"/>
              </a:rPr>
              <a:t>Syntax:</a:t>
            </a:r>
            <a:br>
              <a:rPr lang="en-US" sz="2000" i="1" dirty="0">
                <a:solidFill>
                  <a:schemeClr val="tx1"/>
                </a:solidFill>
                <a:latin typeface="Univers Light"/>
              </a:rPr>
            </a:br>
            <a:br>
              <a:rPr lang="en-US" sz="2000" i="1" dirty="0">
                <a:latin typeface="Univers Light"/>
              </a:rPr>
            </a:br>
            <a:r>
              <a:rPr lang="en-US" sz="2000" i="1" dirty="0">
                <a:solidFill>
                  <a:schemeClr val="tx1"/>
                </a:solidFill>
                <a:latin typeface="Univers Light"/>
              </a:rPr>
              <a:t>/** </a:t>
            </a:r>
            <a:br>
              <a:rPr lang="en-US" sz="2000" i="1" dirty="0">
                <a:latin typeface="Univers Light"/>
              </a:rPr>
            </a:br>
            <a:r>
              <a:rPr lang="en-US" sz="2000" i="1" dirty="0">
                <a:solidFill>
                  <a:schemeClr val="tx1"/>
                </a:solidFill>
                <a:latin typeface="Univers Light"/>
              </a:rPr>
              <a:t>* Javadoc comment</a:t>
            </a:r>
            <a:br>
              <a:rPr lang="en-US" sz="2000" i="1" dirty="0">
                <a:latin typeface="Univers Light"/>
              </a:rPr>
            </a:br>
            <a:r>
              <a:rPr lang="en-US" sz="2000" i="1" dirty="0">
                <a:solidFill>
                  <a:schemeClr val="tx1"/>
                </a:solidFill>
                <a:latin typeface="Univers Light"/>
              </a:rPr>
              <a:t>*</a:t>
            </a:r>
            <a:br>
              <a:rPr lang="en-US" sz="2000" i="1" dirty="0">
                <a:latin typeface="Univers Light"/>
              </a:rPr>
            </a:br>
            <a:r>
              <a:rPr lang="en-US" sz="2000" i="1" dirty="0">
                <a:solidFill>
                  <a:schemeClr val="tx1"/>
                </a:solidFill>
                <a:latin typeface="Univers Light"/>
              </a:rPr>
              <a:t>*/</a:t>
            </a: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graphicFrame>
        <p:nvGraphicFramePr>
          <p:cNvPr id="5" name="Table 4">
            <a:extLst>
              <a:ext uri="{FF2B5EF4-FFF2-40B4-BE49-F238E27FC236}">
                <a16:creationId xmlns:a16="http://schemas.microsoft.com/office/drawing/2014/main" id="{8AEA256A-AA28-CC86-C677-6B93F442235A}"/>
              </a:ext>
            </a:extLst>
          </p:cNvPr>
          <p:cNvGraphicFramePr>
            <a:graphicFrameLocks noGrp="1"/>
          </p:cNvGraphicFramePr>
          <p:nvPr>
            <p:extLst>
              <p:ext uri="{D42A27DB-BD31-4B8C-83A1-F6EECF244321}">
                <p14:modId xmlns:p14="http://schemas.microsoft.com/office/powerpoint/2010/main" val="3961590273"/>
              </p:ext>
            </p:extLst>
          </p:nvPr>
        </p:nvGraphicFramePr>
        <p:xfrm>
          <a:off x="5042647" y="2386852"/>
          <a:ext cx="6499076" cy="3376044"/>
        </p:xfrm>
        <a:graphic>
          <a:graphicData uri="http://schemas.openxmlformats.org/drawingml/2006/table">
            <a:tbl>
              <a:tblPr firstRow="1" bandRow="1">
                <a:tableStyleId>{3B4B98B0-60AC-42C2-AFA5-B58CD77FA1E5}</a:tableStyleId>
              </a:tblPr>
              <a:tblGrid>
                <a:gridCol w="1348667">
                  <a:extLst>
                    <a:ext uri="{9D8B030D-6E8A-4147-A177-3AD203B41FA5}">
                      <a16:colId xmlns:a16="http://schemas.microsoft.com/office/drawing/2014/main" val="3609418635"/>
                    </a:ext>
                  </a:extLst>
                </a:gridCol>
                <a:gridCol w="5150409">
                  <a:extLst>
                    <a:ext uri="{9D8B030D-6E8A-4147-A177-3AD203B41FA5}">
                      <a16:colId xmlns:a16="http://schemas.microsoft.com/office/drawing/2014/main" val="1951889556"/>
                    </a:ext>
                  </a:extLst>
                </a:gridCol>
              </a:tblGrid>
              <a:tr h="732154">
                <a:tc>
                  <a:txBody>
                    <a:bodyPr/>
                    <a:lstStyle/>
                    <a:p>
                      <a:pPr algn="l" fontAlgn="ctr"/>
                      <a:r>
                        <a:rPr lang="en-US" sz="1300" b="0" dirty="0">
                          <a:effectLst/>
                        </a:rPr>
                        <a:t>@param</a:t>
                      </a:r>
                    </a:p>
                  </a:txBody>
                  <a:tcPr marL="97072" marR="97072" marT="135901" marB="135901" anchor="ctr"/>
                </a:tc>
                <a:tc>
                  <a:txBody>
                    <a:bodyPr/>
                    <a:lstStyle/>
                    <a:p>
                      <a:pPr algn="l" fontAlgn="ctr"/>
                      <a:r>
                        <a:rPr lang="en-US" sz="1300" b="0" dirty="0">
                          <a:effectLst/>
                        </a:rPr>
                        <a:t>provide information about method parameter or the input it takes</a:t>
                      </a:r>
                    </a:p>
                  </a:txBody>
                  <a:tcPr marL="97072" marR="97072" marT="135901" marB="135901" anchor="ctr"/>
                </a:tc>
                <a:extLst>
                  <a:ext uri="{0D108BD9-81ED-4DB2-BD59-A6C34878D82A}">
                    <a16:rowId xmlns:a16="http://schemas.microsoft.com/office/drawing/2014/main" val="2639545901"/>
                  </a:ext>
                </a:extLst>
              </a:tr>
              <a:tr h="528778">
                <a:tc>
                  <a:txBody>
                    <a:bodyPr/>
                    <a:lstStyle/>
                    <a:p>
                      <a:pPr algn="l" fontAlgn="ctr"/>
                      <a:r>
                        <a:rPr lang="en-US" sz="1300" b="0" dirty="0">
                          <a:effectLst/>
                        </a:rPr>
                        <a:t>@see</a:t>
                      </a:r>
                    </a:p>
                  </a:txBody>
                  <a:tcPr marL="97072" marR="97072" marT="135901" marB="135901" anchor="ctr"/>
                </a:tc>
                <a:tc>
                  <a:txBody>
                    <a:bodyPr/>
                    <a:lstStyle/>
                    <a:p>
                      <a:pPr algn="l" fontAlgn="ctr"/>
                      <a:r>
                        <a:rPr lang="en-US" sz="1300" b="0" dirty="0">
                          <a:effectLst/>
                        </a:rPr>
                        <a:t>generate a link to other element of the document</a:t>
                      </a:r>
                    </a:p>
                  </a:txBody>
                  <a:tcPr marL="97072" marR="97072" marT="135901" marB="135901" anchor="ctr"/>
                </a:tc>
                <a:extLst>
                  <a:ext uri="{0D108BD9-81ED-4DB2-BD59-A6C34878D82A}">
                    <a16:rowId xmlns:a16="http://schemas.microsoft.com/office/drawing/2014/main" val="2860834576"/>
                  </a:ext>
                </a:extLst>
              </a:tr>
              <a:tr h="528778">
                <a:tc>
                  <a:txBody>
                    <a:bodyPr/>
                    <a:lstStyle/>
                    <a:p>
                      <a:pPr algn="l" fontAlgn="ctr"/>
                      <a:r>
                        <a:rPr lang="en-US" sz="1300" b="0" dirty="0">
                          <a:effectLst/>
                        </a:rPr>
                        <a:t>@version</a:t>
                      </a:r>
                    </a:p>
                  </a:txBody>
                  <a:tcPr marL="97072" marR="97072" marT="135901" marB="135901" anchor="ctr"/>
                </a:tc>
                <a:tc>
                  <a:txBody>
                    <a:bodyPr/>
                    <a:lstStyle/>
                    <a:p>
                      <a:pPr algn="l" fontAlgn="ctr"/>
                      <a:r>
                        <a:rPr lang="en-US" sz="1300" b="0" dirty="0">
                          <a:effectLst/>
                        </a:rPr>
                        <a:t>provide version of the class, interface or Enum.</a:t>
                      </a:r>
                    </a:p>
                  </a:txBody>
                  <a:tcPr marL="97072" marR="97072" marT="135901" marB="135901" anchor="ctr"/>
                </a:tc>
                <a:extLst>
                  <a:ext uri="{0D108BD9-81ED-4DB2-BD59-A6C34878D82A}">
                    <a16:rowId xmlns:a16="http://schemas.microsoft.com/office/drawing/2014/main" val="3552206071"/>
                  </a:ext>
                </a:extLst>
              </a:tr>
              <a:tr h="528778">
                <a:tc>
                  <a:txBody>
                    <a:bodyPr/>
                    <a:lstStyle/>
                    <a:p>
                      <a:pPr algn="l" fontAlgn="ctr"/>
                      <a:r>
                        <a:rPr lang="en-US" sz="1300" b="0" dirty="0">
                          <a:effectLst/>
                        </a:rPr>
                        <a:t>@return</a:t>
                      </a:r>
                    </a:p>
                  </a:txBody>
                  <a:tcPr marL="97072" marR="97072" marT="135901" marB="135901" anchor="ctr"/>
                </a:tc>
                <a:tc>
                  <a:txBody>
                    <a:bodyPr/>
                    <a:lstStyle/>
                    <a:p>
                      <a:pPr algn="l" fontAlgn="ctr"/>
                      <a:r>
                        <a:rPr lang="en-US" sz="1300" b="0" dirty="0">
                          <a:effectLst/>
                        </a:rPr>
                        <a:t>provide the return value</a:t>
                      </a:r>
                    </a:p>
                  </a:txBody>
                  <a:tcPr marL="97072" marR="97072" marT="135901" marB="135901" anchor="ctr"/>
                </a:tc>
                <a:extLst>
                  <a:ext uri="{0D108BD9-81ED-4DB2-BD59-A6C34878D82A}">
                    <a16:rowId xmlns:a16="http://schemas.microsoft.com/office/drawing/2014/main" val="3015419634"/>
                  </a:ext>
                </a:extLst>
              </a:tr>
              <a:tr h="528778">
                <a:tc>
                  <a:txBody>
                    <a:bodyPr/>
                    <a:lstStyle/>
                    <a:p>
                      <a:pPr lvl="0" algn="l">
                        <a:buNone/>
                      </a:pPr>
                      <a:r>
                        <a:rPr lang="en-US" sz="1300" b="0" dirty="0">
                          <a:effectLst/>
                        </a:rPr>
                        <a:t>@author</a:t>
                      </a:r>
                    </a:p>
                  </a:txBody>
                  <a:tcPr marL="97070" marR="97070" marT="135901" marB="135901" anchor="ctr"/>
                </a:tc>
                <a:tc>
                  <a:txBody>
                    <a:bodyPr/>
                    <a:lstStyle/>
                    <a:p>
                      <a:pPr lvl="0" algn="l">
                        <a:buNone/>
                      </a:pPr>
                      <a:r>
                        <a:rPr lang="en-US" sz="1300" b="0" dirty="0">
                          <a:effectLst/>
                        </a:rPr>
                        <a:t>Describes an author</a:t>
                      </a:r>
                    </a:p>
                  </a:txBody>
                  <a:tcPr marL="97070" marR="97070" marT="135901" marB="135901" anchor="ctr"/>
                </a:tc>
                <a:extLst>
                  <a:ext uri="{0D108BD9-81ED-4DB2-BD59-A6C34878D82A}">
                    <a16:rowId xmlns:a16="http://schemas.microsoft.com/office/drawing/2014/main" val="2790124229"/>
                  </a:ext>
                </a:extLst>
              </a:tr>
              <a:tr h="528778">
                <a:tc>
                  <a:txBody>
                    <a:bodyPr/>
                    <a:lstStyle/>
                    <a:p>
                      <a:pPr lvl="0" algn="l">
                        <a:buNone/>
                      </a:pPr>
                      <a:r>
                        <a:rPr lang="en-US" sz="1300" b="0" dirty="0">
                          <a:effectLst/>
                        </a:rPr>
                        <a:t>@throws</a:t>
                      </a:r>
                    </a:p>
                  </a:txBody>
                  <a:tcPr marL="97071" marR="97071" marT="135901" marB="135901" anchor="ctr"/>
                </a:tc>
                <a:tc>
                  <a:txBody>
                    <a:bodyPr/>
                    <a:lstStyle/>
                    <a:p>
                      <a:pPr lvl="0" algn="l">
                        <a:buNone/>
                      </a:pPr>
                      <a:r>
                        <a:rPr lang="en-US" sz="1300" b="0" dirty="0">
                          <a:effectLst/>
                        </a:rPr>
                        <a:t>Throws exception if something goes wrong</a:t>
                      </a:r>
                    </a:p>
                  </a:txBody>
                  <a:tcPr marL="97071" marR="97071" marT="135901" marB="135901" anchor="ctr"/>
                </a:tc>
                <a:extLst>
                  <a:ext uri="{0D108BD9-81ED-4DB2-BD59-A6C34878D82A}">
                    <a16:rowId xmlns:a16="http://schemas.microsoft.com/office/drawing/2014/main" val="2618920174"/>
                  </a:ext>
                </a:extLst>
              </a:tr>
            </a:tbl>
          </a:graphicData>
        </a:graphic>
      </p:graphicFrame>
    </p:spTree>
    <p:extLst>
      <p:ext uri="{BB962C8B-B14F-4D97-AF65-F5344CB8AC3E}">
        <p14:creationId xmlns:p14="http://schemas.microsoft.com/office/powerpoint/2010/main" val="216947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CD1F-C784-D638-A5D0-B5F438D52DA3}"/>
              </a:ext>
            </a:extLst>
          </p:cNvPr>
          <p:cNvSpPr>
            <a:spLocks noGrp="1"/>
          </p:cNvSpPr>
          <p:nvPr>
            <p:ph type="title"/>
          </p:nvPr>
        </p:nvSpPr>
        <p:spPr>
          <a:xfrm>
            <a:off x="548640" y="950977"/>
            <a:ext cx="4023360" cy="504962"/>
          </a:xfrm>
        </p:spPr>
        <p:txBody>
          <a:bodyPr vert="horz" lIns="91440" tIns="45720" rIns="91440" bIns="45720" rtlCol="0" anchor="t">
            <a:noAutofit/>
          </a:bodyPr>
          <a:lstStyle/>
          <a:p>
            <a:pPr>
              <a:spcBef>
                <a:spcPts val="1000"/>
              </a:spcBef>
            </a:pPr>
            <a:r>
              <a:rPr lang="en-US" sz="4000" dirty="0"/>
              <a:t>Junit</a:t>
            </a:r>
            <a:br>
              <a:rPr lang="en-US" sz="4000" dirty="0"/>
            </a:br>
            <a:br>
              <a:rPr lang="en-US" sz="4000" dirty="0"/>
            </a:br>
            <a:endParaRPr lang="en-US" sz="2400" dirty="0">
              <a:solidFill>
                <a:schemeClr val="tx1"/>
              </a:solidFill>
              <a:latin typeface="Univers Light"/>
              <a:cs typeface="Segoe UI"/>
            </a:endParaRPr>
          </a:p>
        </p:txBody>
      </p:sp>
      <p:sp>
        <p:nvSpPr>
          <p:cNvPr id="3" name="Content Placeholder 2">
            <a:extLst>
              <a:ext uri="{FF2B5EF4-FFF2-40B4-BE49-F238E27FC236}">
                <a16:creationId xmlns:a16="http://schemas.microsoft.com/office/drawing/2014/main" id="{0A84C977-ADC5-7586-16C8-EEFC384EE811}"/>
              </a:ext>
            </a:extLst>
          </p:cNvPr>
          <p:cNvSpPr>
            <a:spLocks noGrp="1"/>
          </p:cNvSpPr>
          <p:nvPr>
            <p:ph idx="1"/>
          </p:nvPr>
        </p:nvSpPr>
        <p:spPr>
          <a:xfrm>
            <a:off x="644783" y="945776"/>
            <a:ext cx="3877684" cy="989941"/>
          </a:xfrm>
        </p:spPr>
        <p:txBody>
          <a:bodyPr vert="horz" lIns="91440" tIns="45720" rIns="91440" bIns="45720" rtlCol="0">
            <a:normAutofit/>
          </a:bodyPr>
          <a:lstStyle/>
          <a:p>
            <a:pPr marL="0" indent="0">
              <a:buNone/>
            </a:pPr>
            <a:endParaRPr lang="en-US">
              <a:latin typeface="Univers Light"/>
            </a:endParaRPr>
          </a:p>
          <a:p>
            <a:pPr marL="0" indent="0">
              <a:buNone/>
            </a:pPr>
            <a:endParaRPr lang="en-US">
              <a:latin typeface="Consolas"/>
            </a:endParaRPr>
          </a:p>
        </p:txBody>
      </p:sp>
      <p:sp>
        <p:nvSpPr>
          <p:cNvPr id="4" name="TextBox 3">
            <a:extLst>
              <a:ext uri="{FF2B5EF4-FFF2-40B4-BE49-F238E27FC236}">
                <a16:creationId xmlns:a16="http://schemas.microsoft.com/office/drawing/2014/main" id="{F0D34542-AF67-8023-2216-0CC6B8339D0F}"/>
              </a:ext>
            </a:extLst>
          </p:cNvPr>
          <p:cNvSpPr txBox="1"/>
          <p:nvPr/>
        </p:nvSpPr>
        <p:spPr>
          <a:xfrm>
            <a:off x="644783" y="2095130"/>
            <a:ext cx="9449128" cy="4001095"/>
          </a:xfrm>
          <a:prstGeom prst="rect">
            <a:avLst/>
          </a:prstGeom>
          <a:noFill/>
        </p:spPr>
        <p:txBody>
          <a:bodyPr wrap="square" rtlCol="0">
            <a:spAutoFit/>
          </a:bodyPr>
          <a:lstStyle/>
          <a:p>
            <a:pPr marL="285750" indent="-285750">
              <a:buFont typeface="Arial" panose="020B0604020202020204" pitchFamily="34" charset="0"/>
              <a:buChar char="•"/>
            </a:pPr>
            <a:r>
              <a:rPr lang="en-US"/>
              <a:t>Includes 50+ </a:t>
            </a:r>
            <a:r>
              <a:rPr lang="en-US" dirty="0"/>
              <a:t>test cases to cover the important test scenarios of the game mentioned below:</a:t>
            </a:r>
          </a:p>
          <a:p>
            <a:pPr marL="742950" lvl="1" indent="-285750">
              <a:buFont typeface="Courier New" panose="02070309020205020404" pitchFamily="49" charset="0"/>
              <a:buChar char="o"/>
            </a:pPr>
            <a:r>
              <a:rPr lang="en-US" dirty="0"/>
              <a:t>Assesses the accuracy of the "</a:t>
            </a:r>
            <a:r>
              <a:rPr lang="en-US" dirty="0" err="1"/>
              <a:t>assigncountries</a:t>
            </a:r>
            <a:r>
              <a:rPr lang="en-US" dirty="0"/>
              <a:t>" feature.</a:t>
            </a:r>
          </a:p>
          <a:p>
            <a:pPr marL="742950" lvl="1" indent="-285750">
              <a:buFont typeface="Courier New" panose="02070309020205020404" pitchFamily="49" charset="0"/>
              <a:buChar char="o"/>
            </a:pPr>
            <a:r>
              <a:rPr lang="en-US" dirty="0"/>
              <a:t>Validates the functionality of editing map commands, including adding/removing countries, continents, and neighbors.</a:t>
            </a:r>
          </a:p>
          <a:p>
            <a:pPr marL="742950" lvl="1" indent="-285750">
              <a:buFont typeface="Courier New" panose="02070309020205020404" pitchFamily="49" charset="0"/>
              <a:buChar char="o"/>
            </a:pPr>
            <a:r>
              <a:rPr lang="en-US" dirty="0"/>
              <a:t>Confirms precise allocation of armies to players.</a:t>
            </a:r>
          </a:p>
          <a:p>
            <a:pPr marL="742950" lvl="1" indent="-285750">
              <a:buFont typeface="Courier New" panose="02070309020205020404" pitchFamily="49" charset="0"/>
              <a:buChar char="o"/>
            </a:pPr>
            <a:r>
              <a:rPr lang="en-US" dirty="0"/>
              <a:t>Map validation – ensuring map and continents being connected graphs 	</a:t>
            </a:r>
          </a:p>
          <a:p>
            <a:pPr marL="742950" lvl="1" indent="-285750">
              <a:buFont typeface="Courier New" panose="02070309020205020404" pitchFamily="49" charset="0"/>
              <a:buChar char="o"/>
            </a:pPr>
            <a:r>
              <a:rPr lang="en-US" dirty="0"/>
              <a:t>Reading an invalid map file 	</a:t>
            </a:r>
          </a:p>
          <a:p>
            <a:pPr marL="742950" lvl="1" indent="-285750">
              <a:buFont typeface="Courier New" panose="02070309020205020404" pitchFamily="49" charset="0"/>
              <a:buChar char="o"/>
            </a:pPr>
            <a:r>
              <a:rPr lang="en-US" dirty="0"/>
              <a:t>Validation of a correct startup phase 	</a:t>
            </a:r>
          </a:p>
          <a:p>
            <a:pPr marL="742950" lvl="1" indent="-285750">
              <a:buFont typeface="Courier New" panose="02070309020205020404" pitchFamily="49" charset="0"/>
              <a:buChar char="o"/>
            </a:pPr>
            <a:r>
              <a:rPr lang="en-US" dirty="0"/>
              <a:t>Calculation of number of reinforcement armies 	</a:t>
            </a:r>
          </a:p>
          <a:p>
            <a:pPr marL="742950" lvl="1" indent="-285750">
              <a:buFont typeface="Courier New" panose="02070309020205020404" pitchFamily="49" charset="0"/>
              <a:buChar char="o"/>
            </a:pPr>
            <a:r>
              <a:rPr lang="en-US" dirty="0"/>
              <a:t>Various test for the order validation upon execution – including source/target validation for every order, conquering a country, moving of armies in the conquered country after conquering it, and end of game when conquering all countries 	</a:t>
            </a:r>
          </a:p>
          <a:p>
            <a:pPr marL="742950" lvl="1" indent="-285750">
              <a:buFont typeface="Courier New" panose="02070309020205020404" pitchFamily="49" charset="0"/>
              <a:buChar char="o"/>
            </a:pPr>
            <a:endParaRPr lang="en-US" sz="2000" b="0" i="0" dirty="0">
              <a:effectLst/>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6120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EEE4D67F-A9C1-6965-A343-FD45514CCB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1979" cy="6858000"/>
          </a:xfrm>
          <a:prstGeom prst="rect">
            <a:avLst/>
          </a:prstGeom>
        </p:spPr>
      </p:pic>
      <p:sp>
        <p:nvSpPr>
          <p:cNvPr id="2" name="Title 1">
            <a:extLst>
              <a:ext uri="{FF2B5EF4-FFF2-40B4-BE49-F238E27FC236}">
                <a16:creationId xmlns:a16="http://schemas.microsoft.com/office/drawing/2014/main" id="{D31FCF0C-533B-CA30-4752-A4481216E976}"/>
              </a:ext>
            </a:extLst>
          </p:cNvPr>
          <p:cNvSpPr>
            <a:spLocks noGrp="1"/>
          </p:cNvSpPr>
          <p:nvPr>
            <p:ph type="title"/>
          </p:nvPr>
        </p:nvSpPr>
        <p:spPr>
          <a:xfrm>
            <a:off x="3908721" y="3059099"/>
            <a:ext cx="4374535" cy="739802"/>
          </a:xfrm>
        </p:spPr>
        <p:txBody>
          <a:bodyPr vert="horz" lIns="91440" tIns="45720" rIns="91440" bIns="45720" rtlCol="0" anchor="t">
            <a:noAutofit/>
          </a:bodyPr>
          <a:lstStyle/>
          <a:p>
            <a:r>
              <a:rPr lang="en-US" sz="6600" dirty="0">
                <a:solidFill>
                  <a:srgbClr val="FFFFFF"/>
                </a:solidFill>
              </a:rPr>
              <a:t>Thank You</a:t>
            </a:r>
          </a:p>
        </p:txBody>
      </p:sp>
    </p:spTree>
    <p:extLst>
      <p:ext uri="{BB962C8B-B14F-4D97-AF65-F5344CB8AC3E}">
        <p14:creationId xmlns:p14="http://schemas.microsoft.com/office/powerpoint/2010/main" val="24512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7894-FEC3-D61E-9E23-A54A04E59C88}"/>
              </a:ext>
            </a:extLst>
          </p:cNvPr>
          <p:cNvSpPr>
            <a:spLocks noGrp="1"/>
          </p:cNvSpPr>
          <p:nvPr>
            <p:ph type="title"/>
          </p:nvPr>
        </p:nvSpPr>
        <p:spPr>
          <a:xfrm>
            <a:off x="548640" y="952499"/>
            <a:ext cx="5205343" cy="666094"/>
          </a:xfrm>
        </p:spPr>
        <p:txBody>
          <a:bodyPr>
            <a:normAutofit/>
          </a:bodyPr>
          <a:lstStyle/>
          <a:p>
            <a:r>
              <a:rPr lang="en-US" sz="4000" dirty="0">
                <a:solidFill>
                  <a:schemeClr val="tx1"/>
                </a:solidFill>
              </a:rPr>
              <a:t>Objective</a:t>
            </a:r>
          </a:p>
        </p:txBody>
      </p:sp>
      <p:sp>
        <p:nvSpPr>
          <p:cNvPr id="3" name="Content Placeholder 2">
            <a:extLst>
              <a:ext uri="{FF2B5EF4-FFF2-40B4-BE49-F238E27FC236}">
                <a16:creationId xmlns:a16="http://schemas.microsoft.com/office/drawing/2014/main" id="{843A4DE3-0AC9-43B1-20B2-F2DF43052A35}"/>
              </a:ext>
            </a:extLst>
          </p:cNvPr>
          <p:cNvSpPr>
            <a:spLocks noGrp="1"/>
          </p:cNvSpPr>
          <p:nvPr>
            <p:ph idx="1"/>
          </p:nvPr>
        </p:nvSpPr>
        <p:spPr>
          <a:xfrm>
            <a:off x="661050" y="1871382"/>
            <a:ext cx="10869900" cy="4186516"/>
          </a:xfrm>
        </p:spPr>
        <p:txBody>
          <a:bodyPr vert="horz" lIns="91440" tIns="45720" rIns="91440" bIns="45720" rtlCol="0" anchor="t">
            <a:normAutofit/>
          </a:bodyPr>
          <a:lstStyle/>
          <a:p>
            <a:r>
              <a:rPr lang="en-US" sz="2400" b="0" i="0" dirty="0">
                <a:solidFill>
                  <a:srgbClr val="374151"/>
                </a:solidFill>
                <a:effectLst/>
                <a:latin typeface="Söhne"/>
              </a:rPr>
              <a:t>To develop a Java program that aligns with the rules, map files, and supports command-line play for the "Warzone" edition of the Risk game.</a:t>
            </a:r>
          </a:p>
          <a:p>
            <a:r>
              <a:rPr lang="en-US" sz="2400" dirty="0">
                <a:solidFill>
                  <a:srgbClr val="374151"/>
                </a:solidFill>
                <a:latin typeface="Söhne"/>
              </a:rPr>
              <a:t>The game consists of start up, main gameplay and execute phase which controls the entire workflow of the game.</a:t>
            </a:r>
          </a:p>
          <a:p>
            <a:r>
              <a:rPr lang="en-US" sz="2400" dirty="0">
                <a:solidFill>
                  <a:srgbClr val="374151"/>
                </a:solidFill>
                <a:latin typeface="Söhne"/>
              </a:rPr>
              <a:t>The game allows users to load existing and create new maps, edit maps to add or remove continents, countries, neighboring countries and players. Countries would be assigned to players in main game loop to issue and execute orders.</a:t>
            </a:r>
          </a:p>
          <a:p>
            <a:r>
              <a:rPr lang="en-US" sz="2400" b="0" i="0" dirty="0">
                <a:solidFill>
                  <a:srgbClr val="374151"/>
                </a:solidFill>
                <a:effectLst/>
                <a:latin typeface="Söhne"/>
              </a:rPr>
              <a:t>Players issue</a:t>
            </a:r>
            <a:r>
              <a:rPr lang="en-US" sz="2400" dirty="0">
                <a:solidFill>
                  <a:srgbClr val="374151"/>
                </a:solidFill>
                <a:latin typeface="Söhne"/>
              </a:rPr>
              <a:t>s deploy orders in a round robin fashion until they place all the armies. The orders gets executed in execute phase to run the deploy orders of players to place </a:t>
            </a:r>
            <a:r>
              <a:rPr lang="en-US" sz="2400" i="1" dirty="0">
                <a:solidFill>
                  <a:srgbClr val="374151"/>
                </a:solidFill>
                <a:latin typeface="Söhne"/>
              </a:rPr>
              <a:t>num </a:t>
            </a:r>
            <a:r>
              <a:rPr lang="en-US" sz="2400" dirty="0">
                <a:solidFill>
                  <a:srgbClr val="374151"/>
                </a:solidFill>
                <a:latin typeface="Söhne"/>
              </a:rPr>
              <a:t>armies to country </a:t>
            </a:r>
            <a:r>
              <a:rPr lang="en-US" sz="2400" i="1" dirty="0" err="1">
                <a:solidFill>
                  <a:srgbClr val="374151"/>
                </a:solidFill>
                <a:latin typeface="Söhne"/>
              </a:rPr>
              <a:t>CountryID</a:t>
            </a:r>
            <a:r>
              <a:rPr lang="en-US" sz="2400" i="1" dirty="0">
                <a:solidFill>
                  <a:srgbClr val="374151"/>
                </a:solidFill>
                <a:latin typeface="Söhne"/>
              </a:rPr>
              <a:t>.</a:t>
            </a:r>
            <a:endParaRPr lang="en-US" sz="2400" b="0" i="1" dirty="0">
              <a:solidFill>
                <a:srgbClr val="374151"/>
              </a:solidFill>
              <a:effectLst/>
              <a:latin typeface="Söhne"/>
            </a:endParaRPr>
          </a:p>
        </p:txBody>
      </p:sp>
    </p:spTree>
    <p:extLst>
      <p:ext uri="{BB962C8B-B14F-4D97-AF65-F5344CB8AC3E}">
        <p14:creationId xmlns:p14="http://schemas.microsoft.com/office/powerpoint/2010/main" val="339806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1</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1623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1B2F-D4AF-75B4-ED2E-757EDAB652F2}"/>
              </a:ext>
            </a:extLst>
          </p:cNvPr>
          <p:cNvSpPr>
            <a:spLocks noGrp="1"/>
          </p:cNvSpPr>
          <p:nvPr>
            <p:ph type="title"/>
          </p:nvPr>
        </p:nvSpPr>
        <p:spPr>
          <a:xfrm>
            <a:off x="548641" y="952500"/>
            <a:ext cx="3259118" cy="1573299"/>
          </a:xfrm>
        </p:spPr>
        <p:txBody>
          <a:bodyPr>
            <a:normAutofit/>
          </a:bodyPr>
          <a:lstStyle/>
          <a:p>
            <a:r>
              <a:rPr lang="en-US" sz="4000" dirty="0"/>
              <a:t>Flow of Execution</a:t>
            </a:r>
          </a:p>
        </p:txBody>
      </p:sp>
      <p:graphicFrame>
        <p:nvGraphicFramePr>
          <p:cNvPr id="51" name="Content Placeholder 2">
            <a:extLst>
              <a:ext uri="{FF2B5EF4-FFF2-40B4-BE49-F238E27FC236}">
                <a16:creationId xmlns:a16="http://schemas.microsoft.com/office/drawing/2014/main" id="{B5726671-1B9B-7A59-57A8-CE88CF9242BE}"/>
              </a:ext>
            </a:extLst>
          </p:cNvPr>
          <p:cNvGraphicFramePr>
            <a:graphicFrameLocks noGrp="1"/>
          </p:cNvGraphicFramePr>
          <p:nvPr>
            <p:ph idx="1"/>
            <p:extLst>
              <p:ext uri="{D42A27DB-BD31-4B8C-83A1-F6EECF244321}">
                <p14:modId xmlns:p14="http://schemas.microsoft.com/office/powerpoint/2010/main" val="3900004043"/>
              </p:ext>
            </p:extLst>
          </p:nvPr>
        </p:nvGraphicFramePr>
        <p:xfrm>
          <a:off x="4180414" y="1107906"/>
          <a:ext cx="7375092" cy="4897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391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12" name="Picture 11">
            <a:extLst>
              <a:ext uri="{FF2B5EF4-FFF2-40B4-BE49-F238E27FC236}">
                <a16:creationId xmlns:a16="http://schemas.microsoft.com/office/drawing/2014/main" id="{CE080FB7-B84C-1941-4704-68E6F6D80CED}"/>
              </a:ext>
            </a:extLst>
          </p:cNvPr>
          <p:cNvPicPr>
            <a:picLocks noChangeAspect="1"/>
          </p:cNvPicPr>
          <p:nvPr/>
        </p:nvPicPr>
        <p:blipFill>
          <a:blip r:embed="rId2"/>
          <a:stretch>
            <a:fillRect/>
          </a:stretch>
        </p:blipFill>
        <p:spPr>
          <a:xfrm>
            <a:off x="4076701" y="225981"/>
            <a:ext cx="7233919" cy="5819366"/>
          </a:xfrm>
          <a:prstGeom prst="rect">
            <a:avLst/>
          </a:prstGeom>
        </p:spPr>
      </p:pic>
    </p:spTree>
    <p:extLst>
      <p:ext uri="{BB962C8B-B14F-4D97-AF65-F5344CB8AC3E}">
        <p14:creationId xmlns:p14="http://schemas.microsoft.com/office/powerpoint/2010/main" val="75443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7694-556F-D5CC-0EFB-713B6211EE40}"/>
              </a:ext>
            </a:extLst>
          </p:cNvPr>
          <p:cNvSpPr>
            <a:spLocks noGrp="1"/>
          </p:cNvSpPr>
          <p:nvPr>
            <p:ph type="title"/>
          </p:nvPr>
        </p:nvSpPr>
        <p:spPr>
          <a:xfrm>
            <a:off x="548640" y="952499"/>
            <a:ext cx="9183431" cy="610065"/>
          </a:xfrm>
        </p:spPr>
        <p:txBody>
          <a:bodyPr>
            <a:normAutofit fontScale="90000"/>
          </a:bodyPr>
          <a:lstStyle/>
          <a:p>
            <a:r>
              <a:rPr lang="en-US" sz="4000" dirty="0"/>
              <a:t>MVC Architecture</a:t>
            </a:r>
          </a:p>
        </p:txBody>
      </p:sp>
      <p:sp>
        <p:nvSpPr>
          <p:cNvPr id="3" name="Content Placeholder 2">
            <a:extLst>
              <a:ext uri="{FF2B5EF4-FFF2-40B4-BE49-F238E27FC236}">
                <a16:creationId xmlns:a16="http://schemas.microsoft.com/office/drawing/2014/main" id="{E12EF514-48AD-5E05-B732-F5D985C0BC0E}"/>
              </a:ext>
            </a:extLst>
          </p:cNvPr>
          <p:cNvSpPr>
            <a:spLocks noGrp="1"/>
          </p:cNvSpPr>
          <p:nvPr>
            <p:ph idx="1"/>
          </p:nvPr>
        </p:nvSpPr>
        <p:spPr>
          <a:xfrm>
            <a:off x="860613" y="1893794"/>
            <a:ext cx="10208753" cy="4231340"/>
          </a:xfrm>
        </p:spPr>
        <p:txBody>
          <a:bodyPr vert="horz" lIns="91440" tIns="45720" rIns="91440" bIns="45720" rtlCol="0" anchor="t">
            <a:normAutofit/>
          </a:bodyPr>
          <a:lstStyle/>
          <a:p>
            <a:pPr marL="0" indent="0">
              <a:buNone/>
            </a:pPr>
            <a:r>
              <a:rPr lang="en-US" b="1" dirty="0"/>
              <a:t>Our project follows MVC architecture to organize the structure of the game</a:t>
            </a:r>
          </a:p>
          <a:p>
            <a:pPr marL="0" indent="0">
              <a:buNone/>
            </a:pPr>
            <a:r>
              <a:rPr lang="en-US" b="1" dirty="0"/>
              <a:t>Model</a:t>
            </a:r>
            <a:r>
              <a:rPr lang="en-US" dirty="0"/>
              <a:t> : Includes data for Country, Continent, Player, Order and Map containing state and behavior that can be accessed across entire architecture of the project.</a:t>
            </a:r>
          </a:p>
          <a:p>
            <a:pPr marL="0" indent="0">
              <a:buNone/>
            </a:pPr>
            <a:r>
              <a:rPr lang="en-US" b="1" dirty="0"/>
              <a:t>Tool</a:t>
            </a:r>
            <a:r>
              <a:rPr lang="en-US" dirty="0"/>
              <a:t>: Contains methods to perform startup, main game loop and execute phase.</a:t>
            </a:r>
          </a:p>
          <a:p>
            <a:pPr marL="0" indent="0">
              <a:buNone/>
            </a:pPr>
            <a:r>
              <a:rPr lang="en-US" b="1" dirty="0"/>
              <a:t>View</a:t>
            </a:r>
            <a:r>
              <a:rPr lang="en-US" dirty="0"/>
              <a:t>: Used to show the existing or updated map to the users in console. </a:t>
            </a:r>
            <a:r>
              <a:rPr lang="en-US" dirty="0" err="1"/>
              <a:t>ViewMap</a:t>
            </a:r>
            <a:r>
              <a:rPr lang="en-US" dirty="0"/>
              <a:t> displays Country, Continent, Neighboring countries and Army Control value in tabular format.</a:t>
            </a:r>
          </a:p>
          <a:p>
            <a:pPr marL="0" indent="0">
              <a:buNone/>
            </a:pPr>
            <a:r>
              <a:rPr lang="en-US" b="1" dirty="0"/>
              <a:t>Controller</a:t>
            </a:r>
            <a:r>
              <a:rPr lang="en-US" dirty="0"/>
              <a:t>: Acts as an intermediary between Model and View which takes user inputs via the View, processes it by interacting with Model and then updates the view to reflect the result. </a:t>
            </a:r>
            <a:r>
              <a:rPr lang="en-US" dirty="0" err="1"/>
              <a:t>GameEngine</a:t>
            </a:r>
            <a:r>
              <a:rPr lang="en-US" dirty="0"/>
              <a:t> is the center of the game that controls the entire functionality of the game</a:t>
            </a:r>
          </a:p>
        </p:txBody>
      </p:sp>
    </p:spTree>
    <p:extLst>
      <p:ext uri="{BB962C8B-B14F-4D97-AF65-F5344CB8AC3E}">
        <p14:creationId xmlns:p14="http://schemas.microsoft.com/office/powerpoint/2010/main" val="13781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61AB43F6-5C3A-A1F8-E91D-70AD708DE8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480" b="12480"/>
          <a:stretch/>
        </p:blipFill>
        <p:spPr>
          <a:xfrm>
            <a:off x="17757" y="17766"/>
            <a:ext cx="12191999" cy="6857990"/>
          </a:xfrm>
          <a:prstGeom prst="rect">
            <a:avLst/>
          </a:prstGeom>
        </p:spPr>
      </p:pic>
      <p:sp>
        <p:nvSpPr>
          <p:cNvPr id="2" name="Title 1"/>
          <p:cNvSpPr>
            <a:spLocks noGrp="1"/>
          </p:cNvSpPr>
          <p:nvPr>
            <p:ph type="ctrTitle"/>
          </p:nvPr>
        </p:nvSpPr>
        <p:spPr>
          <a:xfrm>
            <a:off x="1896862" y="2251798"/>
            <a:ext cx="8433787" cy="1661393"/>
          </a:xfrm>
        </p:spPr>
        <p:txBody>
          <a:bodyPr vert="horz" lIns="91440" tIns="45720" rIns="91440" bIns="45720" rtlCol="0" anchor="t">
            <a:normAutofit fontScale="90000"/>
          </a:bodyPr>
          <a:lstStyle/>
          <a:p>
            <a:pPr algn="ctr"/>
            <a:br>
              <a:rPr lang="en-US" dirty="0"/>
            </a:br>
            <a:r>
              <a:rPr lang="en-US" i="1" dirty="0">
                <a:solidFill>
                  <a:schemeClr val="bg1"/>
                </a:solidFill>
              </a:rPr>
              <a:t>BUILD 2</a:t>
            </a:r>
          </a:p>
        </p:txBody>
      </p:sp>
      <p:sp>
        <p:nvSpPr>
          <p:cNvPr id="3" name="Subtitle 2"/>
          <p:cNvSpPr>
            <a:spLocks noGrp="1"/>
          </p:cNvSpPr>
          <p:nvPr>
            <p:ph type="subTitle" idx="1"/>
          </p:nvPr>
        </p:nvSpPr>
        <p:spPr>
          <a:xfrm>
            <a:off x="482839" y="5178974"/>
            <a:ext cx="5024722" cy="1211818"/>
          </a:xfrm>
        </p:spPr>
        <p:txBody>
          <a:bodyPr vert="horz" lIns="91440" tIns="45720" rIns="91440" bIns="45720" rtlCol="0" anchor="b">
            <a:normAutofit/>
          </a:bodyPr>
          <a:lstStyle/>
          <a:p>
            <a:endParaRPr lang="en-US" dirty="0">
              <a:solidFill>
                <a:srgbClr val="FFFFFF"/>
              </a:solidFill>
            </a:endParaRPr>
          </a:p>
        </p:txBody>
      </p:sp>
    </p:spTree>
    <p:extLst>
      <p:ext uri="{BB962C8B-B14F-4D97-AF65-F5344CB8AC3E}">
        <p14:creationId xmlns:p14="http://schemas.microsoft.com/office/powerpoint/2010/main" val="27007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7DD-2C92-8311-B3A9-7BEF89A1F964}"/>
              </a:ext>
            </a:extLst>
          </p:cNvPr>
          <p:cNvSpPr>
            <a:spLocks noGrp="1"/>
          </p:cNvSpPr>
          <p:nvPr>
            <p:ph type="title"/>
          </p:nvPr>
        </p:nvSpPr>
        <p:spPr>
          <a:xfrm>
            <a:off x="548641" y="2724282"/>
            <a:ext cx="3528060" cy="3333618"/>
          </a:xfrm>
        </p:spPr>
        <p:txBody>
          <a:bodyPr vert="horz" lIns="91440" tIns="45720" rIns="91440" bIns="45720" rtlCol="0" anchor="b">
            <a:normAutofit/>
          </a:bodyPr>
          <a:lstStyle/>
          <a:p>
            <a:r>
              <a:rPr lang="en-US" sz="4000" dirty="0"/>
              <a:t>Implementation</a:t>
            </a:r>
            <a:br>
              <a:rPr lang="en-US" dirty="0"/>
            </a:br>
            <a:r>
              <a:rPr lang="en-US" sz="1600" dirty="0"/>
              <a:t>Architecture Diagram</a:t>
            </a:r>
          </a:p>
        </p:txBody>
      </p:sp>
      <p:pic>
        <p:nvPicPr>
          <p:cNvPr id="4" name="Picture 3">
            <a:extLst>
              <a:ext uri="{FF2B5EF4-FFF2-40B4-BE49-F238E27FC236}">
                <a16:creationId xmlns:a16="http://schemas.microsoft.com/office/drawing/2014/main" id="{48A308D7-A4D7-0359-2068-032A39913C1A}"/>
              </a:ext>
            </a:extLst>
          </p:cNvPr>
          <p:cNvPicPr>
            <a:picLocks noChangeAspect="1"/>
          </p:cNvPicPr>
          <p:nvPr/>
        </p:nvPicPr>
        <p:blipFill>
          <a:blip r:embed="rId2"/>
          <a:stretch>
            <a:fillRect/>
          </a:stretch>
        </p:blipFill>
        <p:spPr>
          <a:xfrm>
            <a:off x="3978988" y="944627"/>
            <a:ext cx="7856113" cy="5306096"/>
          </a:xfrm>
          <a:prstGeom prst="rect">
            <a:avLst/>
          </a:prstGeom>
        </p:spPr>
      </p:pic>
    </p:spTree>
    <p:extLst>
      <p:ext uri="{BB962C8B-B14F-4D97-AF65-F5344CB8AC3E}">
        <p14:creationId xmlns:p14="http://schemas.microsoft.com/office/powerpoint/2010/main" val="164377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55AF-B72C-9B3B-8BF0-46C854C85D82}"/>
              </a:ext>
            </a:extLst>
          </p:cNvPr>
          <p:cNvSpPr>
            <a:spLocks noGrp="1"/>
          </p:cNvSpPr>
          <p:nvPr>
            <p:ph type="title"/>
          </p:nvPr>
        </p:nvSpPr>
        <p:spPr>
          <a:xfrm>
            <a:off x="1097280" y="-189620"/>
            <a:ext cx="10058400" cy="1450757"/>
          </a:xfrm>
        </p:spPr>
        <p:txBody>
          <a:bodyPr/>
          <a:lstStyle/>
          <a:p>
            <a:r>
              <a:rPr lang="en-US" dirty="0"/>
              <a:t>State Pattern</a:t>
            </a:r>
            <a:endParaRPr lang="en-IN" dirty="0"/>
          </a:p>
        </p:txBody>
      </p:sp>
      <p:sp>
        <p:nvSpPr>
          <p:cNvPr id="3" name="Content Placeholder 2">
            <a:extLst>
              <a:ext uri="{FF2B5EF4-FFF2-40B4-BE49-F238E27FC236}">
                <a16:creationId xmlns:a16="http://schemas.microsoft.com/office/drawing/2014/main" id="{2325CD00-16DE-3514-0D05-7F7340AC33EC}"/>
              </a:ext>
            </a:extLst>
          </p:cNvPr>
          <p:cNvSpPr>
            <a:spLocks noGrp="1"/>
          </p:cNvSpPr>
          <p:nvPr>
            <p:ph idx="1"/>
          </p:nvPr>
        </p:nvSpPr>
        <p:spPr>
          <a:xfrm>
            <a:off x="1097280" y="1261137"/>
            <a:ext cx="10058400" cy="4023360"/>
          </a:xfrm>
        </p:spPr>
        <p:txBody>
          <a:bodyPr/>
          <a:lstStyle/>
          <a:p>
            <a:r>
              <a:rPr lang="en-US" sz="1600" dirty="0"/>
              <a:t>The game program structure has been modified to adopt state pattern as mentioned in the table below:</a:t>
            </a:r>
          </a:p>
          <a:p>
            <a:endParaRPr lang="en-IN" dirty="0"/>
          </a:p>
        </p:txBody>
      </p:sp>
      <p:graphicFrame>
        <p:nvGraphicFramePr>
          <p:cNvPr id="4" name="Table 3">
            <a:extLst>
              <a:ext uri="{FF2B5EF4-FFF2-40B4-BE49-F238E27FC236}">
                <a16:creationId xmlns:a16="http://schemas.microsoft.com/office/drawing/2014/main" id="{284ABDFB-AB47-5376-43EB-523F8F1785E7}"/>
              </a:ext>
            </a:extLst>
          </p:cNvPr>
          <p:cNvGraphicFramePr>
            <a:graphicFrameLocks noGrp="1"/>
          </p:cNvGraphicFramePr>
          <p:nvPr>
            <p:extLst>
              <p:ext uri="{D42A27DB-BD31-4B8C-83A1-F6EECF244321}">
                <p14:modId xmlns:p14="http://schemas.microsoft.com/office/powerpoint/2010/main" val="3805689039"/>
              </p:ext>
            </p:extLst>
          </p:nvPr>
        </p:nvGraphicFramePr>
        <p:xfrm>
          <a:off x="2251968" y="1860446"/>
          <a:ext cx="7688064" cy="4281975"/>
        </p:xfrm>
        <a:graphic>
          <a:graphicData uri="http://schemas.openxmlformats.org/drawingml/2006/table">
            <a:tbl>
              <a:tblPr firstRow="1" bandRow="1">
                <a:tableStyleId>{5C22544A-7EE6-4342-B048-85BDC9FD1C3A}</a:tableStyleId>
              </a:tblPr>
              <a:tblGrid>
                <a:gridCol w="3844032">
                  <a:extLst>
                    <a:ext uri="{9D8B030D-6E8A-4147-A177-3AD203B41FA5}">
                      <a16:colId xmlns:a16="http://schemas.microsoft.com/office/drawing/2014/main" val="2695616128"/>
                    </a:ext>
                  </a:extLst>
                </a:gridCol>
                <a:gridCol w="3844032">
                  <a:extLst>
                    <a:ext uri="{9D8B030D-6E8A-4147-A177-3AD203B41FA5}">
                      <a16:colId xmlns:a16="http://schemas.microsoft.com/office/drawing/2014/main" val="3506765316"/>
                    </a:ext>
                  </a:extLst>
                </a:gridCol>
              </a:tblGrid>
              <a:tr h="349618">
                <a:tc>
                  <a:txBody>
                    <a:bodyPr/>
                    <a:lstStyle/>
                    <a:p>
                      <a:r>
                        <a:rPr lang="en-US" dirty="0"/>
                        <a:t>PHASE </a:t>
                      </a:r>
                      <a:endParaRPr lang="en-IN" dirty="0"/>
                    </a:p>
                  </a:txBody>
                  <a:tcPr/>
                </a:tc>
                <a:tc>
                  <a:txBody>
                    <a:bodyPr/>
                    <a:lstStyle/>
                    <a:p>
                      <a:r>
                        <a:rPr lang="en-US" dirty="0"/>
                        <a:t>COMMAND</a:t>
                      </a:r>
                      <a:endParaRPr lang="en-IN" dirty="0"/>
                    </a:p>
                  </a:txBody>
                  <a:tcPr/>
                </a:tc>
                <a:extLst>
                  <a:ext uri="{0D108BD9-81ED-4DB2-BD59-A6C34878D82A}">
                    <a16:rowId xmlns:a16="http://schemas.microsoft.com/office/drawing/2014/main" val="3384207477"/>
                  </a:ext>
                </a:extLst>
              </a:tr>
              <a:tr h="349618">
                <a:tc>
                  <a:txBody>
                    <a:bodyPr/>
                    <a:lstStyle/>
                    <a:p>
                      <a:r>
                        <a:rPr lang="en-US" dirty="0"/>
                        <a:t>Any phase</a:t>
                      </a:r>
                      <a:endParaRPr lang="en-IN" dirty="0"/>
                    </a:p>
                  </a:txBody>
                  <a:tcPr/>
                </a:tc>
                <a:tc>
                  <a:txBody>
                    <a:bodyPr/>
                    <a:lstStyle/>
                    <a:p>
                      <a:r>
                        <a:rPr lang="en-US" dirty="0"/>
                        <a:t>Show map</a:t>
                      </a:r>
                      <a:endParaRPr lang="en-IN" dirty="0"/>
                    </a:p>
                  </a:txBody>
                  <a:tcPr/>
                </a:tc>
                <a:extLst>
                  <a:ext uri="{0D108BD9-81ED-4DB2-BD59-A6C34878D82A}">
                    <a16:rowId xmlns:a16="http://schemas.microsoft.com/office/drawing/2014/main" val="1697435998"/>
                  </a:ext>
                </a:extLst>
              </a:tr>
              <a:tr h="630706">
                <a:tc>
                  <a:txBody>
                    <a:bodyPr/>
                    <a:lstStyle/>
                    <a:p>
                      <a:r>
                        <a:rPr lang="en-US" dirty="0" err="1"/>
                        <a:t>Edit:Preload</a:t>
                      </a:r>
                      <a:endParaRPr lang="en-IN" dirty="0"/>
                    </a:p>
                  </a:txBody>
                  <a:tcPr/>
                </a:tc>
                <a:tc>
                  <a:txBody>
                    <a:bodyPr/>
                    <a:lstStyle/>
                    <a:p>
                      <a:r>
                        <a:rPr lang="en-US" sz="1800" kern="1200" dirty="0">
                          <a:solidFill>
                            <a:schemeClr val="dk1"/>
                          </a:solidFill>
                          <a:effectLst/>
                          <a:latin typeface="+mn-lt"/>
                          <a:ea typeface="+mn-ea"/>
                          <a:cs typeface="+mn-cs"/>
                        </a:rPr>
                        <a:t>load map, edit country, edit continent, edit neighbor, </a:t>
                      </a:r>
                      <a:r>
                        <a:rPr lang="en-US" sz="1800" kern="1200" dirty="0" err="1">
                          <a:solidFill>
                            <a:schemeClr val="dk1"/>
                          </a:solidFill>
                          <a:effectLst/>
                          <a:latin typeface="+mn-lt"/>
                          <a:ea typeface="+mn-ea"/>
                          <a:cs typeface="+mn-cs"/>
                        </a:rPr>
                        <a:t>validatemap</a:t>
                      </a:r>
                      <a:endParaRPr lang="en-IN" dirty="0"/>
                    </a:p>
                  </a:txBody>
                  <a:tcPr/>
                </a:tc>
                <a:extLst>
                  <a:ext uri="{0D108BD9-81ED-4DB2-BD59-A6C34878D82A}">
                    <a16:rowId xmlns:a16="http://schemas.microsoft.com/office/drawing/2014/main" val="1301269799"/>
                  </a:ext>
                </a:extLst>
              </a:tr>
              <a:tr h="349618">
                <a:tc>
                  <a:txBody>
                    <a:bodyPr/>
                    <a:lstStyle/>
                    <a:p>
                      <a:r>
                        <a:rPr lang="en-IN" sz="1800" kern="1200" dirty="0" err="1">
                          <a:solidFill>
                            <a:schemeClr val="dk1"/>
                          </a:solidFill>
                          <a:effectLst/>
                          <a:latin typeface="+mn-lt"/>
                          <a:ea typeface="+mn-ea"/>
                          <a:cs typeface="+mn-cs"/>
                        </a:rPr>
                        <a:t>Edit:PostLoad</a:t>
                      </a:r>
                      <a:r>
                        <a:rPr lang="en-IN" sz="1800" kern="1200" dirty="0">
                          <a:solidFill>
                            <a:schemeClr val="dk1"/>
                          </a:solidFill>
                          <a:effectLst/>
                          <a:latin typeface="+mn-lt"/>
                          <a:ea typeface="+mn-ea"/>
                          <a:cs typeface="+mn-cs"/>
                        </a:rPr>
                        <a:t> </a:t>
                      </a:r>
                      <a:endParaRPr lang="en-IN" dirty="0"/>
                    </a:p>
                  </a:txBody>
                  <a:tcPr/>
                </a:tc>
                <a:tc>
                  <a:txBody>
                    <a:bodyPr/>
                    <a:lstStyle/>
                    <a:p>
                      <a:r>
                        <a:rPr lang="en-IN" sz="1800" kern="1200" dirty="0">
                          <a:solidFill>
                            <a:schemeClr val="dk1"/>
                          </a:solidFill>
                          <a:effectLst/>
                          <a:latin typeface="+mn-lt"/>
                          <a:ea typeface="+mn-ea"/>
                          <a:cs typeface="+mn-cs"/>
                        </a:rPr>
                        <a:t>save map</a:t>
                      </a:r>
                      <a:endParaRPr lang="en-IN" dirty="0"/>
                    </a:p>
                  </a:txBody>
                  <a:tcPr/>
                </a:tc>
                <a:extLst>
                  <a:ext uri="{0D108BD9-81ED-4DB2-BD59-A6C34878D82A}">
                    <a16:rowId xmlns:a16="http://schemas.microsoft.com/office/drawing/2014/main" val="3253932860"/>
                  </a:ext>
                </a:extLst>
              </a:tr>
              <a:tr h="441495">
                <a:tc>
                  <a:txBody>
                    <a:bodyPr/>
                    <a:lstStyle/>
                    <a:p>
                      <a:r>
                        <a:rPr lang="en-IN" sz="1800" kern="1200" dirty="0" err="1">
                          <a:solidFill>
                            <a:schemeClr val="dk1"/>
                          </a:solidFill>
                          <a:effectLst/>
                          <a:latin typeface="+mn-lt"/>
                          <a:ea typeface="+mn-ea"/>
                          <a:cs typeface="+mn-cs"/>
                        </a:rPr>
                        <a:t>Play:PlaySetup</a:t>
                      </a:r>
                      <a:endParaRPr lang="en-IN" dirty="0"/>
                    </a:p>
                  </a:txBody>
                  <a:tcPr/>
                </a:tc>
                <a:tc>
                  <a:txBody>
                    <a:bodyPr/>
                    <a:lstStyle/>
                    <a:p>
                      <a:r>
                        <a:rPr lang="en-IN" sz="1800" kern="1200" dirty="0">
                          <a:solidFill>
                            <a:schemeClr val="dk1"/>
                          </a:solidFill>
                          <a:effectLst/>
                          <a:latin typeface="+mn-lt"/>
                          <a:ea typeface="+mn-ea"/>
                          <a:cs typeface="+mn-cs"/>
                        </a:rPr>
                        <a:t>gameplayer, </a:t>
                      </a:r>
                      <a:r>
                        <a:rPr lang="en-IN" sz="1800" kern="1200" dirty="0" err="1">
                          <a:solidFill>
                            <a:schemeClr val="dk1"/>
                          </a:solidFill>
                          <a:effectLst/>
                          <a:latin typeface="+mn-lt"/>
                          <a:ea typeface="+mn-ea"/>
                          <a:cs typeface="+mn-cs"/>
                        </a:rPr>
                        <a:t>assigncountries</a:t>
                      </a:r>
                      <a:endParaRPr lang="en-IN" dirty="0"/>
                    </a:p>
                  </a:txBody>
                  <a:tcPr/>
                </a:tc>
                <a:extLst>
                  <a:ext uri="{0D108BD9-81ED-4DB2-BD59-A6C34878D82A}">
                    <a16:rowId xmlns:a16="http://schemas.microsoft.com/office/drawing/2014/main" val="2131369154"/>
                  </a:ext>
                </a:extLst>
              </a:tr>
              <a:tr h="349618">
                <a:tc>
                  <a:txBody>
                    <a:bodyPr/>
                    <a:lstStyle/>
                    <a:p>
                      <a:r>
                        <a:rPr lang="en-IN" sz="1800" kern="1200" dirty="0" err="1">
                          <a:solidFill>
                            <a:schemeClr val="dk1"/>
                          </a:solidFill>
                          <a:effectLst/>
                          <a:latin typeface="+mn-lt"/>
                          <a:ea typeface="+mn-ea"/>
                          <a:cs typeface="+mn-cs"/>
                        </a:rPr>
                        <a:t>Play:MainPlay:Reinforce</a:t>
                      </a:r>
                      <a:endParaRPr lang="en-IN" dirty="0"/>
                    </a:p>
                  </a:txBody>
                  <a:tcPr/>
                </a:tc>
                <a:tc>
                  <a:txBody>
                    <a:bodyPr/>
                    <a:lstStyle/>
                    <a:p>
                      <a:r>
                        <a:rPr lang="en-IN" sz="1800" kern="1200" dirty="0">
                          <a:solidFill>
                            <a:schemeClr val="dk1"/>
                          </a:solidFill>
                          <a:effectLst/>
                          <a:latin typeface="+mn-lt"/>
                          <a:ea typeface="+mn-ea"/>
                          <a:cs typeface="+mn-cs"/>
                        </a:rPr>
                        <a:t>deploy</a:t>
                      </a:r>
                      <a:endParaRPr lang="en-IN" dirty="0"/>
                    </a:p>
                  </a:txBody>
                  <a:tcPr/>
                </a:tc>
                <a:extLst>
                  <a:ext uri="{0D108BD9-81ED-4DB2-BD59-A6C34878D82A}">
                    <a16:rowId xmlns:a16="http://schemas.microsoft.com/office/drawing/2014/main" val="2517198003"/>
                  </a:ext>
                </a:extLst>
              </a:tr>
              <a:tr h="611831">
                <a:tc>
                  <a:txBody>
                    <a:bodyPr/>
                    <a:lstStyle/>
                    <a:p>
                      <a:r>
                        <a:rPr lang="en-IN" sz="1800" kern="1200" dirty="0" err="1">
                          <a:solidFill>
                            <a:schemeClr val="dk1"/>
                          </a:solidFill>
                          <a:effectLst/>
                          <a:latin typeface="+mn-lt"/>
                          <a:ea typeface="+mn-ea"/>
                          <a:cs typeface="+mn-cs"/>
                        </a:rPr>
                        <a:t>Play:MainPlay:Attack</a:t>
                      </a:r>
                      <a:endParaRPr lang="en-IN" dirty="0"/>
                    </a:p>
                  </a:txBody>
                  <a:tcPr/>
                </a:tc>
                <a:tc>
                  <a:txBody>
                    <a:bodyPr/>
                    <a:lstStyle/>
                    <a:p>
                      <a:r>
                        <a:rPr lang="en-US" sz="1800" kern="1200" dirty="0">
                          <a:solidFill>
                            <a:schemeClr val="dk1"/>
                          </a:solidFill>
                          <a:effectLst/>
                          <a:latin typeface="+mn-lt"/>
                          <a:ea typeface="+mn-ea"/>
                          <a:cs typeface="+mn-cs"/>
                        </a:rPr>
                        <a:t>advance, bomb, airlift, blockade, negotiate </a:t>
                      </a:r>
                      <a:endParaRPr lang="en-IN" dirty="0"/>
                    </a:p>
                  </a:txBody>
                  <a:tcPr/>
                </a:tc>
                <a:extLst>
                  <a:ext uri="{0D108BD9-81ED-4DB2-BD59-A6C34878D82A}">
                    <a16:rowId xmlns:a16="http://schemas.microsoft.com/office/drawing/2014/main" val="2799734060"/>
                  </a:ext>
                </a:extLst>
              </a:tr>
              <a:tr h="349618">
                <a:tc>
                  <a:txBody>
                    <a:bodyPr/>
                    <a:lstStyle/>
                    <a:p>
                      <a:r>
                        <a:rPr lang="en-IN" sz="1800" kern="1200" dirty="0" err="1">
                          <a:solidFill>
                            <a:schemeClr val="dk1"/>
                          </a:solidFill>
                          <a:effectLst/>
                          <a:latin typeface="+mn-lt"/>
                          <a:ea typeface="+mn-ea"/>
                          <a:cs typeface="+mn-cs"/>
                        </a:rPr>
                        <a:t>Play:MainPlay:Fortify</a:t>
                      </a:r>
                      <a:endParaRPr lang="en-IN" dirty="0"/>
                    </a:p>
                  </a:txBody>
                  <a:tcPr/>
                </a:tc>
                <a:tc>
                  <a:txBody>
                    <a:bodyPr/>
                    <a:lstStyle/>
                    <a:p>
                      <a:r>
                        <a:rPr lang="en-IN" sz="1800" kern="1200" dirty="0">
                          <a:solidFill>
                            <a:schemeClr val="dk1"/>
                          </a:solidFill>
                          <a:effectLst/>
                          <a:latin typeface="+mn-lt"/>
                          <a:ea typeface="+mn-ea"/>
                          <a:cs typeface="+mn-cs"/>
                        </a:rPr>
                        <a:t>fortify</a:t>
                      </a:r>
                      <a:endParaRPr lang="en-IN" dirty="0"/>
                    </a:p>
                  </a:txBody>
                  <a:tcPr/>
                </a:tc>
                <a:extLst>
                  <a:ext uri="{0D108BD9-81ED-4DB2-BD59-A6C34878D82A}">
                    <a16:rowId xmlns:a16="http://schemas.microsoft.com/office/drawing/2014/main" val="2568786330"/>
                  </a:ext>
                </a:extLst>
              </a:tr>
              <a:tr h="349618">
                <a:tc>
                  <a:txBody>
                    <a:bodyPr/>
                    <a:lstStyle/>
                    <a:p>
                      <a:r>
                        <a:rPr lang="en-IN" sz="1800" kern="1200" dirty="0">
                          <a:solidFill>
                            <a:schemeClr val="dk1"/>
                          </a:solidFill>
                          <a:effectLst/>
                          <a:latin typeface="+mn-lt"/>
                          <a:ea typeface="+mn-ea"/>
                          <a:cs typeface="+mn-cs"/>
                        </a:rPr>
                        <a:t>End</a:t>
                      </a:r>
                      <a:endParaRPr lang="en-IN" dirty="0"/>
                    </a:p>
                  </a:txBody>
                  <a:tcPr/>
                </a:tc>
                <a:tc>
                  <a:txBody>
                    <a:bodyPr/>
                    <a:lstStyle/>
                    <a:p>
                      <a:r>
                        <a:rPr lang="en-IN" sz="1800" kern="1200" dirty="0">
                          <a:solidFill>
                            <a:schemeClr val="dk1"/>
                          </a:solidFill>
                          <a:effectLst/>
                          <a:latin typeface="+mn-lt"/>
                          <a:ea typeface="+mn-ea"/>
                          <a:cs typeface="+mn-cs"/>
                        </a:rPr>
                        <a:t>end game </a:t>
                      </a:r>
                      <a:endParaRPr lang="en-IN" dirty="0"/>
                    </a:p>
                  </a:txBody>
                  <a:tcPr/>
                </a:tc>
                <a:extLst>
                  <a:ext uri="{0D108BD9-81ED-4DB2-BD59-A6C34878D82A}">
                    <a16:rowId xmlns:a16="http://schemas.microsoft.com/office/drawing/2014/main" val="2249041756"/>
                  </a:ext>
                </a:extLst>
              </a:tr>
              <a:tr h="349618">
                <a:tc>
                  <a:txBody>
                    <a:bodyPr/>
                    <a:lstStyle/>
                    <a:p>
                      <a:r>
                        <a:rPr lang="en-IN" sz="1800" kern="1200" dirty="0">
                          <a:solidFill>
                            <a:schemeClr val="dk1"/>
                          </a:solidFill>
                          <a:effectLst/>
                          <a:latin typeface="+mn-lt"/>
                          <a:ea typeface="+mn-ea"/>
                          <a:cs typeface="+mn-cs"/>
                        </a:rPr>
                        <a:t>Any</a:t>
                      </a:r>
                      <a:endParaRPr lang="en-IN" dirty="0"/>
                    </a:p>
                  </a:txBody>
                  <a:tcPr/>
                </a:tc>
                <a:tc>
                  <a:txBody>
                    <a:bodyPr/>
                    <a:lstStyle/>
                    <a:p>
                      <a:r>
                        <a:rPr lang="en-IN" sz="1800" kern="1200" dirty="0">
                          <a:solidFill>
                            <a:schemeClr val="dk1"/>
                          </a:solidFill>
                          <a:effectLst/>
                          <a:latin typeface="+mn-lt"/>
                          <a:ea typeface="+mn-ea"/>
                          <a:cs typeface="+mn-cs"/>
                        </a:rPr>
                        <a:t>next phase</a:t>
                      </a:r>
                      <a:endParaRPr lang="en-IN" dirty="0"/>
                    </a:p>
                  </a:txBody>
                  <a:tcPr/>
                </a:tc>
                <a:extLst>
                  <a:ext uri="{0D108BD9-81ED-4DB2-BD59-A6C34878D82A}">
                    <a16:rowId xmlns:a16="http://schemas.microsoft.com/office/drawing/2014/main" val="2525688620"/>
                  </a:ext>
                </a:extLst>
              </a:tr>
            </a:tbl>
          </a:graphicData>
        </a:graphic>
      </p:graphicFrame>
    </p:spTree>
    <p:extLst>
      <p:ext uri="{BB962C8B-B14F-4D97-AF65-F5344CB8AC3E}">
        <p14:creationId xmlns:p14="http://schemas.microsoft.com/office/powerpoint/2010/main" val="4207481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298</TotalTime>
  <Words>1319</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Consolas</vt:lpstr>
      <vt:lpstr>Courier New</vt:lpstr>
      <vt:lpstr>Söhne</vt:lpstr>
      <vt:lpstr>Univers Light</vt:lpstr>
      <vt:lpstr>Retrospect</vt:lpstr>
      <vt:lpstr>Advanced Programming Practices SOEN 6441 -- Fall 2023  </vt:lpstr>
      <vt:lpstr>Objective</vt:lpstr>
      <vt:lpstr> BUILD 1</vt:lpstr>
      <vt:lpstr>Flow of Execution</vt:lpstr>
      <vt:lpstr>Implementation Architecture Diagram</vt:lpstr>
      <vt:lpstr>MVC Architecture</vt:lpstr>
      <vt:lpstr> BUILD 2</vt:lpstr>
      <vt:lpstr>Implementation Architecture Diagram</vt:lpstr>
      <vt:lpstr>State Pattern</vt:lpstr>
      <vt:lpstr>State Pattern  </vt:lpstr>
      <vt:lpstr>Observer Pattern  </vt:lpstr>
      <vt:lpstr>Command Pattern  </vt:lpstr>
      <vt:lpstr>Cards Implementation  </vt:lpstr>
      <vt:lpstr>Javadoc   Javadoc documentation on all the classes, data members, and member functions has been implemented to generate comprehensive and easily navigable documentation in HTML format.  Syntax:  /**  * Javadoc comment * */</vt:lpstr>
      <vt:lpstr>Junit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Sannidhi Shetty</cp:lastModifiedBy>
  <cp:revision>358</cp:revision>
  <dcterms:created xsi:type="dcterms:W3CDTF">2023-10-02T05:34:36Z</dcterms:created>
  <dcterms:modified xsi:type="dcterms:W3CDTF">2023-11-09T04:08:23Z</dcterms:modified>
</cp:coreProperties>
</file>