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1"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F748C2-6FFC-4E89-9A30-6C9FDAD946EB}" v="98" dt="2023-10-04T01:26:42.599"/>
    <p1510:client id="{95AEFB6B-AEBC-462A-B14D-8CD36239E2D3}" v="332" dt="2023-10-02T07:21:53.710"/>
    <p1510:client id="{D2237114-91C8-4DCB-9638-98773A7AC655}" v="455" dt="2023-10-02T18:25:35.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CC34D-EFD6-4A34-819E-60BC087C3866}"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5ACFA75C-1550-4727-834B-3592A165D26C}">
      <dgm:prSet/>
      <dgm:spPr/>
      <dgm:t>
        <a:bodyPr/>
        <a:lstStyle/>
        <a:p>
          <a:r>
            <a:rPr lang="en-US" dirty="0"/>
            <a:t>Load</a:t>
          </a:r>
        </a:p>
      </dgm:t>
    </dgm:pt>
    <dgm:pt modelId="{01475706-3E12-4207-8013-DBFB0F732E00}" type="parTrans" cxnId="{1AB74370-BB5B-4262-81DB-EAC36941C8BE}">
      <dgm:prSet/>
      <dgm:spPr/>
      <dgm:t>
        <a:bodyPr/>
        <a:lstStyle/>
        <a:p>
          <a:endParaRPr lang="en-US"/>
        </a:p>
      </dgm:t>
    </dgm:pt>
    <dgm:pt modelId="{3B61DD6B-9331-4261-A492-9ED9E0D9A431}" type="sibTrans" cxnId="{1AB74370-BB5B-4262-81DB-EAC36941C8BE}">
      <dgm:prSet/>
      <dgm:spPr/>
      <dgm:t>
        <a:bodyPr/>
        <a:lstStyle/>
        <a:p>
          <a:endParaRPr lang="en-US"/>
        </a:p>
      </dgm:t>
    </dgm:pt>
    <dgm:pt modelId="{C532CD9A-2414-4BFB-91FF-A0FF7944D666}">
      <dgm:prSet/>
      <dgm:spPr/>
      <dgm:t>
        <a:bodyPr/>
        <a:lstStyle/>
        <a:p>
          <a:r>
            <a:rPr lang="en-US"/>
            <a:t>Load Map and Show Map </a:t>
          </a:r>
        </a:p>
      </dgm:t>
    </dgm:pt>
    <dgm:pt modelId="{23C46218-3D15-4409-8670-4A3FD3F23B1E}" type="sibTrans" cxnId="{575DA969-FC99-4163-AB7E-46326C6151ED}">
      <dgm:prSet/>
      <dgm:spPr/>
      <dgm:t>
        <a:bodyPr/>
        <a:lstStyle/>
        <a:p>
          <a:endParaRPr lang="en-US"/>
        </a:p>
      </dgm:t>
    </dgm:pt>
    <dgm:pt modelId="{BF541353-06FE-468F-97A4-C0119931CBF8}" type="parTrans" cxnId="{575DA969-FC99-4163-AB7E-46326C6151ED}">
      <dgm:prSet/>
      <dgm:spPr/>
      <dgm:t>
        <a:bodyPr/>
        <a:lstStyle/>
        <a:p>
          <a:endParaRPr lang="en-US"/>
        </a:p>
      </dgm:t>
    </dgm:pt>
    <dgm:pt modelId="{C6840100-35D1-4606-B919-76AB199EC65A}">
      <dgm:prSet/>
      <dgm:spPr/>
      <dgm:t>
        <a:bodyPr/>
        <a:lstStyle/>
        <a:p>
          <a:r>
            <a:rPr lang="en-US" dirty="0"/>
            <a:t>Edit</a:t>
          </a:r>
        </a:p>
      </dgm:t>
    </dgm:pt>
    <dgm:pt modelId="{32B77277-30B9-4113-A062-668AF39DE23C}" type="sibTrans" cxnId="{4EEE6282-447B-489E-94DB-6FE9AE8EE90E}">
      <dgm:prSet/>
      <dgm:spPr/>
      <dgm:t>
        <a:bodyPr/>
        <a:lstStyle/>
        <a:p>
          <a:endParaRPr lang="en-US"/>
        </a:p>
      </dgm:t>
    </dgm:pt>
    <dgm:pt modelId="{F2A2E7D3-CF7A-4A5B-9BC2-9DB5AA3FC24B}" type="parTrans" cxnId="{4EEE6282-447B-489E-94DB-6FE9AE8EE90E}">
      <dgm:prSet/>
      <dgm:spPr/>
      <dgm:t>
        <a:bodyPr/>
        <a:lstStyle/>
        <a:p>
          <a:endParaRPr lang="en-US"/>
        </a:p>
      </dgm:t>
    </dgm:pt>
    <dgm:pt modelId="{BD21F09C-029D-4DD0-B95A-3FE7564E3758}">
      <dgm:prSet/>
      <dgm:spPr/>
      <dgm:t>
        <a:bodyPr/>
        <a:lstStyle/>
        <a:p>
          <a:r>
            <a:rPr lang="en-US" dirty="0"/>
            <a:t>Edit Map</a:t>
          </a:r>
        </a:p>
      </dgm:t>
    </dgm:pt>
    <dgm:pt modelId="{36C63E73-29E0-48EB-AB34-51484D802DC7}" type="sibTrans" cxnId="{65C0FBFA-2826-4F1A-B924-C507F06D6CE4}">
      <dgm:prSet/>
      <dgm:spPr/>
      <dgm:t>
        <a:bodyPr/>
        <a:lstStyle/>
        <a:p>
          <a:endParaRPr lang="en-US"/>
        </a:p>
      </dgm:t>
    </dgm:pt>
    <dgm:pt modelId="{7184AC2F-7B73-4E6E-BA0B-1D9481EB6DF9}" type="parTrans" cxnId="{65C0FBFA-2826-4F1A-B924-C507F06D6CE4}">
      <dgm:prSet/>
      <dgm:spPr/>
      <dgm:t>
        <a:bodyPr/>
        <a:lstStyle/>
        <a:p>
          <a:endParaRPr lang="en-US"/>
        </a:p>
      </dgm:t>
    </dgm:pt>
    <dgm:pt modelId="{2624B278-2D30-49C0-83B8-5594C6762BEF}">
      <dgm:prSet/>
      <dgm:spPr/>
      <dgm:t>
        <a:bodyPr/>
        <a:lstStyle/>
        <a:p>
          <a:r>
            <a:rPr lang="en-US" dirty="0"/>
            <a:t> Add</a:t>
          </a:r>
        </a:p>
      </dgm:t>
    </dgm:pt>
    <dgm:pt modelId="{5796546E-C938-4D17-86CC-6391811E8DCC}" type="sibTrans" cxnId="{E23EE7D3-4A25-45F1-8973-B77182A6D22C}">
      <dgm:prSet/>
      <dgm:spPr/>
      <dgm:t>
        <a:bodyPr/>
        <a:lstStyle/>
        <a:p>
          <a:endParaRPr lang="en-IN"/>
        </a:p>
      </dgm:t>
    </dgm:pt>
    <dgm:pt modelId="{3B578340-5F8D-4774-BDCF-B82A8E3584C6}" type="parTrans" cxnId="{E23EE7D3-4A25-45F1-8973-B77182A6D22C}">
      <dgm:prSet/>
      <dgm:spPr/>
      <dgm:t>
        <a:bodyPr/>
        <a:lstStyle/>
        <a:p>
          <a:endParaRPr lang="en-IN"/>
        </a:p>
      </dgm:t>
    </dgm:pt>
    <dgm:pt modelId="{F3F77CEF-F9AD-4DDD-8902-1F9E469D6AEB}">
      <dgm:prSet/>
      <dgm:spPr/>
      <dgm:t>
        <a:bodyPr/>
        <a:lstStyle/>
        <a:p>
          <a:r>
            <a:rPr lang="en-US" dirty="0"/>
            <a:t>Add/Remove Players</a:t>
          </a:r>
        </a:p>
      </dgm:t>
    </dgm:pt>
    <dgm:pt modelId="{40686D62-4800-4E2E-B021-748E084B29AE}" type="sibTrans" cxnId="{40E6A3C8-464C-4F3A-BAE4-355342C2D475}">
      <dgm:prSet/>
      <dgm:spPr/>
      <dgm:t>
        <a:bodyPr/>
        <a:lstStyle/>
        <a:p>
          <a:endParaRPr lang="en-IN"/>
        </a:p>
      </dgm:t>
    </dgm:pt>
    <dgm:pt modelId="{5280FFC1-09ED-4048-AC67-3E431AAA1B44}" type="parTrans" cxnId="{40E6A3C8-464C-4F3A-BAE4-355342C2D475}">
      <dgm:prSet/>
      <dgm:spPr/>
      <dgm:t>
        <a:bodyPr/>
        <a:lstStyle/>
        <a:p>
          <a:endParaRPr lang="en-IN"/>
        </a:p>
      </dgm:t>
    </dgm:pt>
    <dgm:pt modelId="{0A6CF815-6608-4B71-B61E-46A55F167459}">
      <dgm:prSet/>
      <dgm:spPr/>
      <dgm:t>
        <a:bodyPr/>
        <a:lstStyle/>
        <a:p>
          <a:r>
            <a:rPr lang="en-US" dirty="0"/>
            <a:t>Assign</a:t>
          </a:r>
        </a:p>
      </dgm:t>
    </dgm:pt>
    <dgm:pt modelId="{5A5B0C54-3C9A-464C-B418-4DAE5EE356C5}" type="sibTrans" cxnId="{FDD27D62-42D3-45E1-A6C2-61ABF7C8C3C5}">
      <dgm:prSet/>
      <dgm:spPr/>
      <dgm:t>
        <a:bodyPr/>
        <a:lstStyle/>
        <a:p>
          <a:endParaRPr lang="en-US"/>
        </a:p>
      </dgm:t>
    </dgm:pt>
    <dgm:pt modelId="{4DB33C53-3733-40BB-8F76-78D1F4541C8C}" type="parTrans" cxnId="{FDD27D62-42D3-45E1-A6C2-61ABF7C8C3C5}">
      <dgm:prSet/>
      <dgm:spPr/>
      <dgm:t>
        <a:bodyPr/>
        <a:lstStyle/>
        <a:p>
          <a:endParaRPr lang="en-US"/>
        </a:p>
      </dgm:t>
    </dgm:pt>
    <dgm:pt modelId="{26AA40C7-235B-4B3A-BD26-049DA795C9F4}">
      <dgm:prSet/>
      <dgm:spPr/>
      <dgm:t>
        <a:bodyPr/>
        <a:lstStyle/>
        <a:p>
          <a:r>
            <a:rPr lang="en-US"/>
            <a:t>Assign countries and reinforcement to players</a:t>
          </a:r>
        </a:p>
      </dgm:t>
    </dgm:pt>
    <dgm:pt modelId="{A8157648-5567-45CE-B1FF-1899013E1530}" type="sibTrans" cxnId="{34722F80-1500-4A8E-8FDF-4164903C625C}">
      <dgm:prSet/>
      <dgm:spPr/>
      <dgm:t>
        <a:bodyPr/>
        <a:lstStyle/>
        <a:p>
          <a:endParaRPr lang="en-US"/>
        </a:p>
      </dgm:t>
    </dgm:pt>
    <dgm:pt modelId="{7E1ACD0C-769F-4BFF-8A75-7E32B23F8947}" type="parTrans" cxnId="{34722F80-1500-4A8E-8FDF-4164903C625C}">
      <dgm:prSet/>
      <dgm:spPr/>
      <dgm:t>
        <a:bodyPr/>
        <a:lstStyle/>
        <a:p>
          <a:endParaRPr lang="en-US"/>
        </a:p>
      </dgm:t>
    </dgm:pt>
    <dgm:pt modelId="{1F862AF0-F9A7-4C6C-937B-292C8D1B14A9}">
      <dgm:prSet/>
      <dgm:spPr>
        <a:solidFill>
          <a:schemeClr val="accent6">
            <a:hueOff val="0"/>
            <a:satOff val="0"/>
            <a:lumOff val="0"/>
          </a:schemeClr>
        </a:solidFill>
      </dgm:spPr>
      <dgm:t>
        <a:bodyPr/>
        <a:lstStyle/>
        <a:p>
          <a:r>
            <a:rPr lang="en-US"/>
            <a:t>Deploy</a:t>
          </a:r>
        </a:p>
      </dgm:t>
    </dgm:pt>
    <dgm:pt modelId="{63F1D600-D4B9-48A2-A1ED-76895AD496C4}" type="sibTrans" cxnId="{56248002-1D24-42D6-A3CB-0B6AA2CA3348}">
      <dgm:prSet/>
      <dgm:spPr/>
      <dgm:t>
        <a:bodyPr/>
        <a:lstStyle/>
        <a:p>
          <a:endParaRPr lang="en-US"/>
        </a:p>
      </dgm:t>
    </dgm:pt>
    <dgm:pt modelId="{339F8F25-7C68-498C-81F8-54D91D972585}" type="parTrans" cxnId="{56248002-1D24-42D6-A3CB-0B6AA2CA3348}">
      <dgm:prSet/>
      <dgm:spPr/>
      <dgm:t>
        <a:bodyPr/>
        <a:lstStyle/>
        <a:p>
          <a:endParaRPr lang="en-US"/>
        </a:p>
      </dgm:t>
    </dgm:pt>
    <dgm:pt modelId="{9498999F-4BF2-43A1-A22F-06C0DF5A48ED}">
      <dgm:prSet/>
      <dgm:spPr/>
      <dgm:t>
        <a:bodyPr/>
        <a:lstStyle/>
        <a:p>
          <a:r>
            <a:rPr lang="en-US"/>
            <a:t>Deploy all the reinforcement – Issue order phase</a:t>
          </a:r>
        </a:p>
      </dgm:t>
    </dgm:pt>
    <dgm:pt modelId="{08D26CDB-3F8E-45BC-A6E4-6074ADBB1AE1}" type="sibTrans" cxnId="{96F1542A-74C0-429B-81F9-9DB004590B5E}">
      <dgm:prSet/>
      <dgm:spPr/>
      <dgm:t>
        <a:bodyPr/>
        <a:lstStyle/>
        <a:p>
          <a:endParaRPr lang="en-US"/>
        </a:p>
      </dgm:t>
    </dgm:pt>
    <dgm:pt modelId="{A22E9B49-76CF-4315-B168-14EABDC5BBE1}" type="parTrans" cxnId="{96F1542A-74C0-429B-81F9-9DB004590B5E}">
      <dgm:prSet/>
      <dgm:spPr/>
      <dgm:t>
        <a:bodyPr/>
        <a:lstStyle/>
        <a:p>
          <a:endParaRPr lang="en-US"/>
        </a:p>
      </dgm:t>
    </dgm:pt>
    <dgm:pt modelId="{0509059E-1843-4118-8326-22DFCCD5FDF4}">
      <dgm:prSet/>
      <dgm:spPr/>
      <dgm:t>
        <a:bodyPr/>
        <a:lstStyle/>
        <a:p>
          <a:r>
            <a:rPr lang="en-US"/>
            <a:t>Execute</a:t>
          </a:r>
        </a:p>
      </dgm:t>
    </dgm:pt>
    <dgm:pt modelId="{B99DA48A-D28E-485D-8667-085395C29F47}" type="sibTrans" cxnId="{DBD15738-D5AF-4CBB-9A0B-72C41E48D34B}">
      <dgm:prSet/>
      <dgm:spPr/>
      <dgm:t>
        <a:bodyPr/>
        <a:lstStyle/>
        <a:p>
          <a:endParaRPr lang="en-US"/>
        </a:p>
      </dgm:t>
    </dgm:pt>
    <dgm:pt modelId="{B7BCA79C-9A9A-4BA0-801A-A34E293EA440}" type="parTrans" cxnId="{DBD15738-D5AF-4CBB-9A0B-72C41E48D34B}">
      <dgm:prSet/>
      <dgm:spPr/>
      <dgm:t>
        <a:bodyPr/>
        <a:lstStyle/>
        <a:p>
          <a:endParaRPr lang="en-US"/>
        </a:p>
      </dgm:t>
    </dgm:pt>
    <dgm:pt modelId="{C7679716-9842-4C7D-8589-51F166A2FC28}">
      <dgm:prSet/>
      <dgm:spPr/>
      <dgm:t>
        <a:bodyPr/>
        <a:lstStyle/>
        <a:p>
          <a:r>
            <a:rPr lang="en-US" dirty="0"/>
            <a:t>Execute Phase </a:t>
          </a:r>
        </a:p>
      </dgm:t>
    </dgm:pt>
    <dgm:pt modelId="{D609FEAB-BC17-4F8B-82A6-9F139D8FF7FE}" type="sibTrans" cxnId="{610D6941-B79C-445A-B39C-BCBBE727143E}">
      <dgm:prSet/>
      <dgm:spPr/>
      <dgm:t>
        <a:bodyPr/>
        <a:lstStyle/>
        <a:p>
          <a:endParaRPr lang="en-US"/>
        </a:p>
      </dgm:t>
    </dgm:pt>
    <dgm:pt modelId="{AF016E40-E48A-445B-B762-13F41F94B49B}" type="parTrans" cxnId="{610D6941-B79C-445A-B39C-BCBBE727143E}">
      <dgm:prSet/>
      <dgm:spPr/>
      <dgm:t>
        <a:bodyPr/>
        <a:lstStyle/>
        <a:p>
          <a:endParaRPr lang="en-US"/>
        </a:p>
      </dgm:t>
    </dgm:pt>
    <dgm:pt modelId="{621C05BC-2D8A-4942-BDFF-06835258093E}" type="pres">
      <dgm:prSet presAssocID="{CC4CC34D-EFD6-4A34-819E-60BC087C3866}" presName="linearFlow" presStyleCnt="0">
        <dgm:presLayoutVars>
          <dgm:dir/>
          <dgm:animLvl val="lvl"/>
          <dgm:resizeHandles val="exact"/>
        </dgm:presLayoutVars>
      </dgm:prSet>
      <dgm:spPr/>
    </dgm:pt>
    <dgm:pt modelId="{C071A255-BB73-4F57-ACE4-F24AEF6CD4B8}" type="pres">
      <dgm:prSet presAssocID="{5ACFA75C-1550-4727-834B-3592A165D26C}" presName="composite" presStyleCnt="0"/>
      <dgm:spPr/>
    </dgm:pt>
    <dgm:pt modelId="{66D46AFA-8EE0-4A49-BFA3-43063764633D}" type="pres">
      <dgm:prSet presAssocID="{5ACFA75C-1550-4727-834B-3592A165D26C}" presName="parentText" presStyleLbl="alignNode1" presStyleIdx="0" presStyleCnt="6">
        <dgm:presLayoutVars>
          <dgm:chMax val="1"/>
          <dgm:bulletEnabled val="1"/>
        </dgm:presLayoutVars>
      </dgm:prSet>
      <dgm:spPr/>
    </dgm:pt>
    <dgm:pt modelId="{8722C64A-0215-4E4A-B6C4-6EE1E94BAFF7}" type="pres">
      <dgm:prSet presAssocID="{5ACFA75C-1550-4727-834B-3592A165D26C}" presName="descendantText" presStyleLbl="alignAcc1" presStyleIdx="0" presStyleCnt="6">
        <dgm:presLayoutVars>
          <dgm:bulletEnabled val="1"/>
        </dgm:presLayoutVars>
      </dgm:prSet>
      <dgm:spPr/>
    </dgm:pt>
    <dgm:pt modelId="{4669E379-CA01-4100-A3DC-6DE60885B79C}" type="pres">
      <dgm:prSet presAssocID="{3B61DD6B-9331-4261-A492-9ED9E0D9A431}" presName="sp" presStyleCnt="0"/>
      <dgm:spPr/>
    </dgm:pt>
    <dgm:pt modelId="{C34B87B6-6753-4576-8391-B8E902E48E04}" type="pres">
      <dgm:prSet presAssocID="{C6840100-35D1-4606-B919-76AB199EC65A}" presName="composite" presStyleCnt="0"/>
      <dgm:spPr/>
    </dgm:pt>
    <dgm:pt modelId="{4936B1C6-542A-4DBE-9D96-CEE0BF59A2A8}" type="pres">
      <dgm:prSet presAssocID="{C6840100-35D1-4606-B919-76AB199EC65A}" presName="parentText" presStyleLbl="alignNode1" presStyleIdx="1" presStyleCnt="6">
        <dgm:presLayoutVars>
          <dgm:chMax val="1"/>
          <dgm:bulletEnabled val="1"/>
        </dgm:presLayoutVars>
      </dgm:prSet>
      <dgm:spPr/>
    </dgm:pt>
    <dgm:pt modelId="{5F03C869-8BD3-4259-B5D2-E16FB898FA41}" type="pres">
      <dgm:prSet presAssocID="{C6840100-35D1-4606-B919-76AB199EC65A}" presName="descendantText" presStyleLbl="alignAcc1" presStyleIdx="1" presStyleCnt="6">
        <dgm:presLayoutVars>
          <dgm:bulletEnabled val="1"/>
        </dgm:presLayoutVars>
      </dgm:prSet>
      <dgm:spPr/>
    </dgm:pt>
    <dgm:pt modelId="{5505DED1-B1EA-4B4A-8581-CC03349E50B2}" type="pres">
      <dgm:prSet presAssocID="{32B77277-30B9-4113-A062-668AF39DE23C}" presName="sp" presStyleCnt="0"/>
      <dgm:spPr/>
    </dgm:pt>
    <dgm:pt modelId="{A482C1D7-BCA4-4FAB-BE33-C1AA46FC87B2}" type="pres">
      <dgm:prSet presAssocID="{2624B278-2D30-49C0-83B8-5594C6762BEF}" presName="composite" presStyleCnt="0"/>
      <dgm:spPr/>
    </dgm:pt>
    <dgm:pt modelId="{CF9B0D23-3824-4FC0-807F-8E1BF2E960A0}" type="pres">
      <dgm:prSet presAssocID="{2624B278-2D30-49C0-83B8-5594C6762BEF}" presName="parentText" presStyleLbl="alignNode1" presStyleIdx="2" presStyleCnt="6">
        <dgm:presLayoutVars>
          <dgm:chMax val="1"/>
          <dgm:bulletEnabled val="1"/>
        </dgm:presLayoutVars>
      </dgm:prSet>
      <dgm:spPr/>
    </dgm:pt>
    <dgm:pt modelId="{7C21B8FD-77AC-42DA-9E52-5DE3AC39557D}" type="pres">
      <dgm:prSet presAssocID="{2624B278-2D30-49C0-83B8-5594C6762BEF}" presName="descendantText" presStyleLbl="alignAcc1" presStyleIdx="2" presStyleCnt="6" custLinFactNeighborX="263" custLinFactNeighborY="-1521">
        <dgm:presLayoutVars>
          <dgm:bulletEnabled val="1"/>
        </dgm:presLayoutVars>
      </dgm:prSet>
      <dgm:spPr/>
    </dgm:pt>
    <dgm:pt modelId="{6B801F62-BBD6-47A4-A408-EAB76B61D4CF}" type="pres">
      <dgm:prSet presAssocID="{5796546E-C938-4D17-86CC-6391811E8DCC}" presName="sp" presStyleCnt="0"/>
      <dgm:spPr/>
    </dgm:pt>
    <dgm:pt modelId="{6506C088-EAF5-45E6-856B-521F2D8F1057}" type="pres">
      <dgm:prSet presAssocID="{0A6CF815-6608-4B71-B61E-46A55F167459}" presName="composite" presStyleCnt="0"/>
      <dgm:spPr/>
    </dgm:pt>
    <dgm:pt modelId="{9DFCFDE2-6E13-428D-B3D1-0201D04F1F48}" type="pres">
      <dgm:prSet presAssocID="{0A6CF815-6608-4B71-B61E-46A55F167459}" presName="parentText" presStyleLbl="alignNode1" presStyleIdx="3" presStyleCnt="6">
        <dgm:presLayoutVars>
          <dgm:chMax val="1"/>
          <dgm:bulletEnabled val="1"/>
        </dgm:presLayoutVars>
      </dgm:prSet>
      <dgm:spPr/>
    </dgm:pt>
    <dgm:pt modelId="{2E63C439-5217-4D8A-9498-B528BBAA5AC2}" type="pres">
      <dgm:prSet presAssocID="{0A6CF815-6608-4B71-B61E-46A55F167459}" presName="descendantText" presStyleLbl="alignAcc1" presStyleIdx="3" presStyleCnt="6">
        <dgm:presLayoutVars>
          <dgm:bulletEnabled val="1"/>
        </dgm:presLayoutVars>
      </dgm:prSet>
      <dgm:spPr/>
    </dgm:pt>
    <dgm:pt modelId="{B998041E-6C37-4671-BCF8-D08A6B995611}" type="pres">
      <dgm:prSet presAssocID="{5A5B0C54-3C9A-464C-B418-4DAE5EE356C5}" presName="sp" presStyleCnt="0"/>
      <dgm:spPr/>
    </dgm:pt>
    <dgm:pt modelId="{7ABD08C8-B15F-4266-AAF2-607DE6547DB7}" type="pres">
      <dgm:prSet presAssocID="{1F862AF0-F9A7-4C6C-937B-292C8D1B14A9}" presName="composite" presStyleCnt="0"/>
      <dgm:spPr/>
    </dgm:pt>
    <dgm:pt modelId="{28314EC2-C12F-4C2B-87E6-F3A239B5C07E}" type="pres">
      <dgm:prSet presAssocID="{1F862AF0-F9A7-4C6C-937B-292C8D1B14A9}" presName="parentText" presStyleLbl="alignNode1" presStyleIdx="4" presStyleCnt="6">
        <dgm:presLayoutVars>
          <dgm:chMax val="1"/>
          <dgm:bulletEnabled val="1"/>
        </dgm:presLayoutVars>
      </dgm:prSet>
      <dgm:spPr/>
    </dgm:pt>
    <dgm:pt modelId="{4AEFB78F-5494-487A-9C01-A40D95809C5C}" type="pres">
      <dgm:prSet presAssocID="{1F862AF0-F9A7-4C6C-937B-292C8D1B14A9}" presName="descendantText" presStyleLbl="alignAcc1" presStyleIdx="4" presStyleCnt="6">
        <dgm:presLayoutVars>
          <dgm:bulletEnabled val="1"/>
        </dgm:presLayoutVars>
      </dgm:prSet>
      <dgm:spPr/>
    </dgm:pt>
    <dgm:pt modelId="{2532EBE0-98CD-401A-8F07-7DB0A4878D9D}" type="pres">
      <dgm:prSet presAssocID="{63F1D600-D4B9-48A2-A1ED-76895AD496C4}" presName="sp" presStyleCnt="0"/>
      <dgm:spPr/>
    </dgm:pt>
    <dgm:pt modelId="{A3F974C5-0543-44B2-925F-AABADD78DF7C}" type="pres">
      <dgm:prSet presAssocID="{0509059E-1843-4118-8326-22DFCCD5FDF4}" presName="composite" presStyleCnt="0"/>
      <dgm:spPr/>
    </dgm:pt>
    <dgm:pt modelId="{D00BC575-EB33-4891-9BDE-3BBB3A6C19DD}" type="pres">
      <dgm:prSet presAssocID="{0509059E-1843-4118-8326-22DFCCD5FDF4}" presName="parentText" presStyleLbl="alignNode1" presStyleIdx="5" presStyleCnt="6">
        <dgm:presLayoutVars>
          <dgm:chMax val="1"/>
          <dgm:bulletEnabled val="1"/>
        </dgm:presLayoutVars>
      </dgm:prSet>
      <dgm:spPr/>
    </dgm:pt>
    <dgm:pt modelId="{6D1FF8F2-A799-4870-AA0C-96832BC952E7}" type="pres">
      <dgm:prSet presAssocID="{0509059E-1843-4118-8326-22DFCCD5FDF4}" presName="descendantText" presStyleLbl="alignAcc1" presStyleIdx="5" presStyleCnt="6">
        <dgm:presLayoutVars>
          <dgm:bulletEnabled val="1"/>
        </dgm:presLayoutVars>
      </dgm:prSet>
      <dgm:spPr/>
    </dgm:pt>
  </dgm:ptLst>
  <dgm:cxnLst>
    <dgm:cxn modelId="{56248002-1D24-42D6-A3CB-0B6AA2CA3348}" srcId="{CC4CC34D-EFD6-4A34-819E-60BC087C3866}" destId="{1F862AF0-F9A7-4C6C-937B-292C8D1B14A9}" srcOrd="4" destOrd="0" parTransId="{339F8F25-7C68-498C-81F8-54D91D972585}" sibTransId="{63F1D600-D4B9-48A2-A1ED-76895AD496C4}"/>
    <dgm:cxn modelId="{2AE92108-7C7F-46D2-AF2D-061D41D5A875}" type="presOf" srcId="{0509059E-1843-4118-8326-22DFCCD5FDF4}" destId="{D00BC575-EB33-4891-9BDE-3BBB3A6C19DD}" srcOrd="0" destOrd="0" presId="urn:microsoft.com/office/officeart/2005/8/layout/chevron2"/>
    <dgm:cxn modelId="{96F1542A-74C0-429B-81F9-9DB004590B5E}" srcId="{1F862AF0-F9A7-4C6C-937B-292C8D1B14A9}" destId="{9498999F-4BF2-43A1-A22F-06C0DF5A48ED}" srcOrd="0" destOrd="0" parTransId="{A22E9B49-76CF-4315-B168-14EABDC5BBE1}" sibTransId="{08D26CDB-3F8E-45BC-A6E4-6074ADBB1AE1}"/>
    <dgm:cxn modelId="{DBD15738-D5AF-4CBB-9A0B-72C41E48D34B}" srcId="{CC4CC34D-EFD6-4A34-819E-60BC087C3866}" destId="{0509059E-1843-4118-8326-22DFCCD5FDF4}" srcOrd="5" destOrd="0" parTransId="{B7BCA79C-9A9A-4BA0-801A-A34E293EA440}" sibTransId="{B99DA48A-D28E-485D-8667-085395C29F47}"/>
    <dgm:cxn modelId="{4721DD3B-F9A3-4EFC-95F7-48F71B8BD040}" type="presOf" srcId="{5ACFA75C-1550-4727-834B-3592A165D26C}" destId="{66D46AFA-8EE0-4A49-BFA3-43063764633D}" srcOrd="0" destOrd="0" presId="urn:microsoft.com/office/officeart/2005/8/layout/chevron2"/>
    <dgm:cxn modelId="{610D6941-B79C-445A-B39C-BCBBE727143E}" srcId="{0509059E-1843-4118-8326-22DFCCD5FDF4}" destId="{C7679716-9842-4C7D-8589-51F166A2FC28}" srcOrd="0" destOrd="0" parTransId="{AF016E40-E48A-445B-B762-13F41F94B49B}" sibTransId="{D609FEAB-BC17-4F8B-82A6-9F139D8FF7FE}"/>
    <dgm:cxn modelId="{FDD27D62-42D3-45E1-A6C2-61ABF7C8C3C5}" srcId="{CC4CC34D-EFD6-4A34-819E-60BC087C3866}" destId="{0A6CF815-6608-4B71-B61E-46A55F167459}" srcOrd="3" destOrd="0" parTransId="{4DB33C53-3733-40BB-8F76-78D1F4541C8C}" sibTransId="{5A5B0C54-3C9A-464C-B418-4DAE5EE356C5}"/>
    <dgm:cxn modelId="{575DA969-FC99-4163-AB7E-46326C6151ED}" srcId="{5ACFA75C-1550-4727-834B-3592A165D26C}" destId="{C532CD9A-2414-4BFB-91FF-A0FF7944D666}" srcOrd="0" destOrd="0" parTransId="{BF541353-06FE-468F-97A4-C0119931CBF8}" sibTransId="{23C46218-3D15-4409-8670-4A3FD3F23B1E}"/>
    <dgm:cxn modelId="{A962464E-DD38-4EF6-8E33-246664F576A0}" type="presOf" srcId="{0A6CF815-6608-4B71-B61E-46A55F167459}" destId="{9DFCFDE2-6E13-428D-B3D1-0201D04F1F48}" srcOrd="0" destOrd="0" presId="urn:microsoft.com/office/officeart/2005/8/layout/chevron2"/>
    <dgm:cxn modelId="{1AB74370-BB5B-4262-81DB-EAC36941C8BE}" srcId="{CC4CC34D-EFD6-4A34-819E-60BC087C3866}" destId="{5ACFA75C-1550-4727-834B-3592A165D26C}" srcOrd="0" destOrd="0" parTransId="{01475706-3E12-4207-8013-DBFB0F732E00}" sibTransId="{3B61DD6B-9331-4261-A492-9ED9E0D9A431}"/>
    <dgm:cxn modelId="{7BD14A70-3010-4E2C-AEF0-2E5B66E2A969}" type="presOf" srcId="{C6840100-35D1-4606-B919-76AB199EC65A}" destId="{4936B1C6-542A-4DBE-9D96-CEE0BF59A2A8}" srcOrd="0" destOrd="0" presId="urn:microsoft.com/office/officeart/2005/8/layout/chevron2"/>
    <dgm:cxn modelId="{34722F80-1500-4A8E-8FDF-4164903C625C}" srcId="{0A6CF815-6608-4B71-B61E-46A55F167459}" destId="{26AA40C7-235B-4B3A-BD26-049DA795C9F4}" srcOrd="0" destOrd="0" parTransId="{7E1ACD0C-769F-4BFF-8A75-7E32B23F8947}" sibTransId="{A8157648-5567-45CE-B1FF-1899013E1530}"/>
    <dgm:cxn modelId="{4EEE6282-447B-489E-94DB-6FE9AE8EE90E}" srcId="{CC4CC34D-EFD6-4A34-819E-60BC087C3866}" destId="{C6840100-35D1-4606-B919-76AB199EC65A}" srcOrd="1" destOrd="0" parTransId="{F2A2E7D3-CF7A-4A5B-9BC2-9DB5AA3FC24B}" sibTransId="{32B77277-30B9-4113-A062-668AF39DE23C}"/>
    <dgm:cxn modelId="{3DDF1783-3178-4A2D-B6F9-2597F90A57D2}" type="presOf" srcId="{26AA40C7-235B-4B3A-BD26-049DA795C9F4}" destId="{2E63C439-5217-4D8A-9498-B528BBAA5AC2}" srcOrd="0" destOrd="0" presId="urn:microsoft.com/office/officeart/2005/8/layout/chevron2"/>
    <dgm:cxn modelId="{2D67CF94-5077-4621-9620-1A914266FC78}" type="presOf" srcId="{F3F77CEF-F9AD-4DDD-8902-1F9E469D6AEB}" destId="{7C21B8FD-77AC-42DA-9E52-5DE3AC39557D}" srcOrd="0" destOrd="0" presId="urn:microsoft.com/office/officeart/2005/8/layout/chevron2"/>
    <dgm:cxn modelId="{050654A0-D54B-467E-B2E0-3484413F58E9}" type="presOf" srcId="{C532CD9A-2414-4BFB-91FF-A0FF7944D666}" destId="{8722C64A-0215-4E4A-B6C4-6EE1E94BAFF7}" srcOrd="0" destOrd="0" presId="urn:microsoft.com/office/officeart/2005/8/layout/chevron2"/>
    <dgm:cxn modelId="{025DCFAB-B564-4CAA-8D54-AB2754877015}" type="presOf" srcId="{1F862AF0-F9A7-4C6C-937B-292C8D1B14A9}" destId="{28314EC2-C12F-4C2B-87E6-F3A239B5C07E}" srcOrd="0" destOrd="0" presId="urn:microsoft.com/office/officeart/2005/8/layout/chevron2"/>
    <dgm:cxn modelId="{364D3CAC-E920-4F7B-8BE3-13F79B4D145C}" type="presOf" srcId="{2624B278-2D30-49C0-83B8-5594C6762BEF}" destId="{CF9B0D23-3824-4FC0-807F-8E1BF2E960A0}" srcOrd="0" destOrd="0" presId="urn:microsoft.com/office/officeart/2005/8/layout/chevron2"/>
    <dgm:cxn modelId="{5447E5B8-533A-4DEF-85BE-8E04F53010E1}" type="presOf" srcId="{BD21F09C-029D-4DD0-B95A-3FE7564E3758}" destId="{5F03C869-8BD3-4259-B5D2-E16FB898FA41}" srcOrd="0" destOrd="0" presId="urn:microsoft.com/office/officeart/2005/8/layout/chevron2"/>
    <dgm:cxn modelId="{259F12C7-C5F2-4A93-9915-D77C22B4AAD1}" type="presOf" srcId="{9498999F-4BF2-43A1-A22F-06C0DF5A48ED}" destId="{4AEFB78F-5494-487A-9C01-A40D95809C5C}" srcOrd="0" destOrd="0" presId="urn:microsoft.com/office/officeart/2005/8/layout/chevron2"/>
    <dgm:cxn modelId="{40E6A3C8-464C-4F3A-BAE4-355342C2D475}" srcId="{2624B278-2D30-49C0-83B8-5594C6762BEF}" destId="{F3F77CEF-F9AD-4DDD-8902-1F9E469D6AEB}" srcOrd="0" destOrd="0" parTransId="{5280FFC1-09ED-4048-AC67-3E431AAA1B44}" sibTransId="{40686D62-4800-4E2E-B021-748E084B29AE}"/>
    <dgm:cxn modelId="{8EC922CD-41DA-406B-8F9E-E49315F7D859}" type="presOf" srcId="{CC4CC34D-EFD6-4A34-819E-60BC087C3866}" destId="{621C05BC-2D8A-4942-BDFF-06835258093E}" srcOrd="0" destOrd="0" presId="urn:microsoft.com/office/officeart/2005/8/layout/chevron2"/>
    <dgm:cxn modelId="{E23EE7D3-4A25-45F1-8973-B77182A6D22C}" srcId="{CC4CC34D-EFD6-4A34-819E-60BC087C3866}" destId="{2624B278-2D30-49C0-83B8-5594C6762BEF}" srcOrd="2" destOrd="0" parTransId="{3B578340-5F8D-4774-BDCF-B82A8E3584C6}" sibTransId="{5796546E-C938-4D17-86CC-6391811E8DCC}"/>
    <dgm:cxn modelId="{AEC22FEA-511C-41CC-A14E-48F959220293}" type="presOf" srcId="{C7679716-9842-4C7D-8589-51F166A2FC28}" destId="{6D1FF8F2-A799-4870-AA0C-96832BC952E7}" srcOrd="0" destOrd="0" presId="urn:microsoft.com/office/officeart/2005/8/layout/chevron2"/>
    <dgm:cxn modelId="{65C0FBFA-2826-4F1A-B924-C507F06D6CE4}" srcId="{C6840100-35D1-4606-B919-76AB199EC65A}" destId="{BD21F09C-029D-4DD0-B95A-3FE7564E3758}" srcOrd="0" destOrd="0" parTransId="{7184AC2F-7B73-4E6E-BA0B-1D9481EB6DF9}" sibTransId="{36C63E73-29E0-48EB-AB34-51484D802DC7}"/>
    <dgm:cxn modelId="{798ACE72-B752-49CF-9F40-AA9FA60025E8}" type="presParOf" srcId="{621C05BC-2D8A-4942-BDFF-06835258093E}" destId="{C071A255-BB73-4F57-ACE4-F24AEF6CD4B8}" srcOrd="0" destOrd="0" presId="urn:microsoft.com/office/officeart/2005/8/layout/chevron2"/>
    <dgm:cxn modelId="{39A2169B-4CE3-4825-A6C9-9E3CA9EA9838}" type="presParOf" srcId="{C071A255-BB73-4F57-ACE4-F24AEF6CD4B8}" destId="{66D46AFA-8EE0-4A49-BFA3-43063764633D}" srcOrd="0" destOrd="0" presId="urn:microsoft.com/office/officeart/2005/8/layout/chevron2"/>
    <dgm:cxn modelId="{195CD100-AC07-49A9-A681-50DF3697E01E}" type="presParOf" srcId="{C071A255-BB73-4F57-ACE4-F24AEF6CD4B8}" destId="{8722C64A-0215-4E4A-B6C4-6EE1E94BAFF7}" srcOrd="1" destOrd="0" presId="urn:microsoft.com/office/officeart/2005/8/layout/chevron2"/>
    <dgm:cxn modelId="{3B3EA9B0-D7A4-4567-8381-2DF1FCF6BDBB}" type="presParOf" srcId="{621C05BC-2D8A-4942-BDFF-06835258093E}" destId="{4669E379-CA01-4100-A3DC-6DE60885B79C}" srcOrd="1" destOrd="0" presId="urn:microsoft.com/office/officeart/2005/8/layout/chevron2"/>
    <dgm:cxn modelId="{314C52B2-B938-4D73-B27F-318638668098}" type="presParOf" srcId="{621C05BC-2D8A-4942-BDFF-06835258093E}" destId="{C34B87B6-6753-4576-8391-B8E902E48E04}" srcOrd="2" destOrd="0" presId="urn:microsoft.com/office/officeart/2005/8/layout/chevron2"/>
    <dgm:cxn modelId="{32A988E3-27E2-44F5-A785-AE3F4FE935F0}" type="presParOf" srcId="{C34B87B6-6753-4576-8391-B8E902E48E04}" destId="{4936B1C6-542A-4DBE-9D96-CEE0BF59A2A8}" srcOrd="0" destOrd="0" presId="urn:microsoft.com/office/officeart/2005/8/layout/chevron2"/>
    <dgm:cxn modelId="{8F7FE2BE-A227-4A78-892F-AE22BDC85E1D}" type="presParOf" srcId="{C34B87B6-6753-4576-8391-B8E902E48E04}" destId="{5F03C869-8BD3-4259-B5D2-E16FB898FA41}" srcOrd="1" destOrd="0" presId="urn:microsoft.com/office/officeart/2005/8/layout/chevron2"/>
    <dgm:cxn modelId="{DBA94F07-FB9E-40F2-964C-87F4F5EC73B1}" type="presParOf" srcId="{621C05BC-2D8A-4942-BDFF-06835258093E}" destId="{5505DED1-B1EA-4B4A-8581-CC03349E50B2}" srcOrd="3" destOrd="0" presId="urn:microsoft.com/office/officeart/2005/8/layout/chevron2"/>
    <dgm:cxn modelId="{3B810B47-00AD-4855-A12D-1319D4DCC04D}" type="presParOf" srcId="{621C05BC-2D8A-4942-BDFF-06835258093E}" destId="{A482C1D7-BCA4-4FAB-BE33-C1AA46FC87B2}" srcOrd="4" destOrd="0" presId="urn:microsoft.com/office/officeart/2005/8/layout/chevron2"/>
    <dgm:cxn modelId="{1A4018FD-245E-480B-B60B-F8061E76792A}" type="presParOf" srcId="{A482C1D7-BCA4-4FAB-BE33-C1AA46FC87B2}" destId="{CF9B0D23-3824-4FC0-807F-8E1BF2E960A0}" srcOrd="0" destOrd="0" presId="urn:microsoft.com/office/officeart/2005/8/layout/chevron2"/>
    <dgm:cxn modelId="{E950279E-58F3-4790-98A3-2BC67AF5D4C0}" type="presParOf" srcId="{A482C1D7-BCA4-4FAB-BE33-C1AA46FC87B2}" destId="{7C21B8FD-77AC-42DA-9E52-5DE3AC39557D}" srcOrd="1" destOrd="0" presId="urn:microsoft.com/office/officeart/2005/8/layout/chevron2"/>
    <dgm:cxn modelId="{DF24B5F6-2F94-4050-A48F-6D6D331503E0}" type="presParOf" srcId="{621C05BC-2D8A-4942-BDFF-06835258093E}" destId="{6B801F62-BBD6-47A4-A408-EAB76B61D4CF}" srcOrd="5" destOrd="0" presId="urn:microsoft.com/office/officeart/2005/8/layout/chevron2"/>
    <dgm:cxn modelId="{842CC02B-9926-41D0-A085-B67993F3A335}" type="presParOf" srcId="{621C05BC-2D8A-4942-BDFF-06835258093E}" destId="{6506C088-EAF5-45E6-856B-521F2D8F1057}" srcOrd="6" destOrd="0" presId="urn:microsoft.com/office/officeart/2005/8/layout/chevron2"/>
    <dgm:cxn modelId="{26D5DCBA-AED8-476D-B701-D4E089E3F257}" type="presParOf" srcId="{6506C088-EAF5-45E6-856B-521F2D8F1057}" destId="{9DFCFDE2-6E13-428D-B3D1-0201D04F1F48}" srcOrd="0" destOrd="0" presId="urn:microsoft.com/office/officeart/2005/8/layout/chevron2"/>
    <dgm:cxn modelId="{4CBFA04A-C969-4AF9-96DA-324B18BC4934}" type="presParOf" srcId="{6506C088-EAF5-45E6-856B-521F2D8F1057}" destId="{2E63C439-5217-4D8A-9498-B528BBAA5AC2}" srcOrd="1" destOrd="0" presId="urn:microsoft.com/office/officeart/2005/8/layout/chevron2"/>
    <dgm:cxn modelId="{B73B284F-7E95-4DD7-8D50-F52D1EC439E6}" type="presParOf" srcId="{621C05BC-2D8A-4942-BDFF-06835258093E}" destId="{B998041E-6C37-4671-BCF8-D08A6B995611}" srcOrd="7" destOrd="0" presId="urn:microsoft.com/office/officeart/2005/8/layout/chevron2"/>
    <dgm:cxn modelId="{1AB22326-537C-4529-8815-F7D8EB1202B9}" type="presParOf" srcId="{621C05BC-2D8A-4942-BDFF-06835258093E}" destId="{7ABD08C8-B15F-4266-AAF2-607DE6547DB7}" srcOrd="8" destOrd="0" presId="urn:microsoft.com/office/officeart/2005/8/layout/chevron2"/>
    <dgm:cxn modelId="{AC27ECD2-FDCF-4608-9755-1006F6CA08FA}" type="presParOf" srcId="{7ABD08C8-B15F-4266-AAF2-607DE6547DB7}" destId="{28314EC2-C12F-4C2B-87E6-F3A239B5C07E}" srcOrd="0" destOrd="0" presId="urn:microsoft.com/office/officeart/2005/8/layout/chevron2"/>
    <dgm:cxn modelId="{3760AF8A-069F-436D-B21E-511D32A3E3DD}" type="presParOf" srcId="{7ABD08C8-B15F-4266-AAF2-607DE6547DB7}" destId="{4AEFB78F-5494-487A-9C01-A40D95809C5C}" srcOrd="1" destOrd="0" presId="urn:microsoft.com/office/officeart/2005/8/layout/chevron2"/>
    <dgm:cxn modelId="{D75DB6D5-CC03-487F-BA62-378F68CD5ADA}" type="presParOf" srcId="{621C05BC-2D8A-4942-BDFF-06835258093E}" destId="{2532EBE0-98CD-401A-8F07-7DB0A4878D9D}" srcOrd="9" destOrd="0" presId="urn:microsoft.com/office/officeart/2005/8/layout/chevron2"/>
    <dgm:cxn modelId="{A8578A92-4C13-4BDE-AFEF-C77726E51F5E}" type="presParOf" srcId="{621C05BC-2D8A-4942-BDFF-06835258093E}" destId="{A3F974C5-0543-44B2-925F-AABADD78DF7C}" srcOrd="10" destOrd="0" presId="urn:microsoft.com/office/officeart/2005/8/layout/chevron2"/>
    <dgm:cxn modelId="{169B633A-8159-4384-AE33-6E290A8D2925}" type="presParOf" srcId="{A3F974C5-0543-44B2-925F-AABADD78DF7C}" destId="{D00BC575-EB33-4891-9BDE-3BBB3A6C19DD}" srcOrd="0" destOrd="0" presId="urn:microsoft.com/office/officeart/2005/8/layout/chevron2"/>
    <dgm:cxn modelId="{2956EE3D-F4C2-428E-A794-7B797293DC0A}" type="presParOf" srcId="{A3F974C5-0543-44B2-925F-AABADD78DF7C}" destId="{6D1FF8F2-A799-4870-AA0C-96832BC952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6AFA-8EE0-4A49-BFA3-43063764633D}">
      <dsp:nvSpPr>
        <dsp:cNvPr id="0" name=""/>
        <dsp:cNvSpPr/>
      </dsp:nvSpPr>
      <dsp:spPr>
        <a:xfrm rot="5400000">
          <a:off x="-134690" y="135123"/>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Load</a:t>
          </a:r>
        </a:p>
      </dsp:txBody>
      <dsp:txXfrm rot="-5400000">
        <a:off x="1" y="314711"/>
        <a:ext cx="628555" cy="269381"/>
      </dsp:txXfrm>
    </dsp:sp>
    <dsp:sp modelId="{8722C64A-0215-4E4A-B6C4-6EE1E94BAFF7}">
      <dsp:nvSpPr>
        <dsp:cNvPr id="0" name=""/>
        <dsp:cNvSpPr/>
      </dsp:nvSpPr>
      <dsp:spPr>
        <a:xfrm rot="5400000">
          <a:off x="3709994" y="-3081006"/>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Load Map and Show Map </a:t>
          </a:r>
        </a:p>
      </dsp:txBody>
      <dsp:txXfrm rot="-5400000">
        <a:off x="628555" y="28925"/>
        <a:ext cx="6718044" cy="526674"/>
      </dsp:txXfrm>
    </dsp:sp>
    <dsp:sp modelId="{4936B1C6-542A-4DBE-9D96-CEE0BF59A2A8}">
      <dsp:nvSpPr>
        <dsp:cNvPr id="0" name=""/>
        <dsp:cNvSpPr/>
      </dsp:nvSpPr>
      <dsp:spPr>
        <a:xfrm rot="5400000">
          <a:off x="-134690" y="934842"/>
          <a:ext cx="897936" cy="628555"/>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Edit</a:t>
          </a:r>
        </a:p>
      </dsp:txBody>
      <dsp:txXfrm rot="-5400000">
        <a:off x="1" y="1114430"/>
        <a:ext cx="628555" cy="269381"/>
      </dsp:txXfrm>
    </dsp:sp>
    <dsp:sp modelId="{5F03C869-8BD3-4259-B5D2-E16FB898FA41}">
      <dsp:nvSpPr>
        <dsp:cNvPr id="0" name=""/>
        <dsp:cNvSpPr/>
      </dsp:nvSpPr>
      <dsp:spPr>
        <a:xfrm rot="5400000">
          <a:off x="3709994" y="-2281287"/>
          <a:ext cx="583658" cy="674653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Edit Map</a:t>
          </a:r>
        </a:p>
      </dsp:txBody>
      <dsp:txXfrm rot="-5400000">
        <a:off x="628555" y="828644"/>
        <a:ext cx="6718044" cy="526674"/>
      </dsp:txXfrm>
    </dsp:sp>
    <dsp:sp modelId="{CF9B0D23-3824-4FC0-807F-8E1BF2E960A0}">
      <dsp:nvSpPr>
        <dsp:cNvPr id="0" name=""/>
        <dsp:cNvSpPr/>
      </dsp:nvSpPr>
      <dsp:spPr>
        <a:xfrm rot="5400000">
          <a:off x="-134690" y="1734561"/>
          <a:ext cx="897936" cy="628555"/>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Add</a:t>
          </a:r>
        </a:p>
      </dsp:txBody>
      <dsp:txXfrm rot="-5400000">
        <a:off x="1" y="1914149"/>
        <a:ext cx="628555" cy="269381"/>
      </dsp:txXfrm>
    </dsp:sp>
    <dsp:sp modelId="{7C21B8FD-77AC-42DA-9E52-5DE3AC39557D}">
      <dsp:nvSpPr>
        <dsp:cNvPr id="0" name=""/>
        <dsp:cNvSpPr/>
      </dsp:nvSpPr>
      <dsp:spPr>
        <a:xfrm rot="5400000">
          <a:off x="3709994" y="-1490445"/>
          <a:ext cx="583658" cy="6746536"/>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Add/Remove Players</a:t>
          </a:r>
        </a:p>
      </dsp:txBody>
      <dsp:txXfrm rot="-5400000">
        <a:off x="628555" y="1619486"/>
        <a:ext cx="6718044" cy="526674"/>
      </dsp:txXfrm>
    </dsp:sp>
    <dsp:sp modelId="{9DFCFDE2-6E13-428D-B3D1-0201D04F1F48}">
      <dsp:nvSpPr>
        <dsp:cNvPr id="0" name=""/>
        <dsp:cNvSpPr/>
      </dsp:nvSpPr>
      <dsp:spPr>
        <a:xfrm rot="5400000">
          <a:off x="-134690" y="2534281"/>
          <a:ext cx="897936" cy="628555"/>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Assign</a:t>
          </a:r>
        </a:p>
      </dsp:txBody>
      <dsp:txXfrm rot="-5400000">
        <a:off x="1" y="2713869"/>
        <a:ext cx="628555" cy="269381"/>
      </dsp:txXfrm>
    </dsp:sp>
    <dsp:sp modelId="{2E63C439-5217-4D8A-9498-B528BBAA5AC2}">
      <dsp:nvSpPr>
        <dsp:cNvPr id="0" name=""/>
        <dsp:cNvSpPr/>
      </dsp:nvSpPr>
      <dsp:spPr>
        <a:xfrm rot="5400000">
          <a:off x="3709994" y="-681848"/>
          <a:ext cx="583658" cy="6746536"/>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Assign countries and reinforcement to players</a:t>
          </a:r>
        </a:p>
      </dsp:txBody>
      <dsp:txXfrm rot="-5400000">
        <a:off x="628555" y="2428083"/>
        <a:ext cx="6718044" cy="526674"/>
      </dsp:txXfrm>
    </dsp:sp>
    <dsp:sp modelId="{28314EC2-C12F-4C2B-87E6-F3A239B5C07E}">
      <dsp:nvSpPr>
        <dsp:cNvPr id="0" name=""/>
        <dsp:cNvSpPr/>
      </dsp:nvSpPr>
      <dsp:spPr>
        <a:xfrm rot="5400000">
          <a:off x="-134690" y="3334000"/>
          <a:ext cx="897936" cy="628555"/>
        </a:xfrm>
        <a:prstGeom prst="chevron">
          <a:avLst/>
        </a:prstGeom>
        <a:solidFill>
          <a:schemeClr val="accent6">
            <a:hueOff val="0"/>
            <a:satOff val="0"/>
            <a:lum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Deploy</a:t>
          </a:r>
        </a:p>
      </dsp:txBody>
      <dsp:txXfrm rot="-5400000">
        <a:off x="1" y="3513588"/>
        <a:ext cx="628555" cy="269381"/>
      </dsp:txXfrm>
    </dsp:sp>
    <dsp:sp modelId="{4AEFB78F-5494-487A-9C01-A40D95809C5C}">
      <dsp:nvSpPr>
        <dsp:cNvPr id="0" name=""/>
        <dsp:cNvSpPr/>
      </dsp:nvSpPr>
      <dsp:spPr>
        <a:xfrm rot="5400000">
          <a:off x="3709994" y="117870"/>
          <a:ext cx="583658" cy="6746536"/>
        </a:xfrm>
        <a:prstGeom prst="round2Same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Deploy all the reinforcement – Issue order phase</a:t>
          </a:r>
        </a:p>
      </dsp:txBody>
      <dsp:txXfrm rot="-5400000">
        <a:off x="628555" y="3227801"/>
        <a:ext cx="6718044" cy="526674"/>
      </dsp:txXfrm>
    </dsp:sp>
    <dsp:sp modelId="{D00BC575-EB33-4891-9BDE-3BBB3A6C19DD}">
      <dsp:nvSpPr>
        <dsp:cNvPr id="0" name=""/>
        <dsp:cNvSpPr/>
      </dsp:nvSpPr>
      <dsp:spPr>
        <a:xfrm rot="5400000">
          <a:off x="-134690" y="4133719"/>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Execute</a:t>
          </a:r>
        </a:p>
      </dsp:txBody>
      <dsp:txXfrm rot="-5400000">
        <a:off x="1" y="4313307"/>
        <a:ext cx="628555" cy="269381"/>
      </dsp:txXfrm>
    </dsp:sp>
    <dsp:sp modelId="{6D1FF8F2-A799-4870-AA0C-96832BC952E7}">
      <dsp:nvSpPr>
        <dsp:cNvPr id="0" name=""/>
        <dsp:cNvSpPr/>
      </dsp:nvSpPr>
      <dsp:spPr>
        <a:xfrm rot="5400000">
          <a:off x="3709994" y="917590"/>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Execute Phase </a:t>
          </a:r>
        </a:p>
      </dsp:txBody>
      <dsp:txXfrm rot="-5400000">
        <a:off x="628555" y="4027521"/>
        <a:ext cx="6718044" cy="5266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55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379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622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67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67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498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65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DE23C7-78A4-413A-A84B-93D4CC0A9EB1}" type="datetimeFigureOut">
              <a:rPr lang="en-US" smtClean="0"/>
              <a:t>10/4/2023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643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DE23C7-78A4-413A-A84B-93D4CC0A9EB1}" type="datetimeFigureOut">
              <a:rPr lang="en-US" smtClean="0"/>
              <a:t>10/4/2023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39E08-E0E5-4B1A-8F7D-08FE7678A3B6}" type="slidenum">
              <a:rPr lang="en-US" smtClean="0"/>
              <a:t>‹#›</a:t>
            </a:fld>
            <a:endParaRPr lang="en-US"/>
          </a:p>
        </p:txBody>
      </p:sp>
    </p:spTree>
    <p:extLst>
      <p:ext uri="{BB962C8B-B14F-4D97-AF65-F5344CB8AC3E}">
        <p14:creationId xmlns:p14="http://schemas.microsoft.com/office/powerpoint/2010/main" val="34079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8451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DE23C7-78A4-413A-A84B-93D4CC0A9EB1}" type="datetimeFigureOut">
              <a:rPr lang="en-US" smtClean="0"/>
              <a:pPr/>
              <a:t>10/4/2023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39E08-E0E5-4B1A-8F7D-08FE7678A3B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881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565763" y="952500"/>
            <a:ext cx="5838303" cy="2866167"/>
          </a:xfrm>
        </p:spPr>
        <p:txBody>
          <a:bodyPr vert="horz" lIns="91440" tIns="45720" rIns="91440" bIns="45720" rtlCol="0" anchor="t">
            <a:normAutofit fontScale="90000"/>
          </a:bodyPr>
          <a:lstStyle/>
          <a:p>
            <a:r>
              <a:rPr lang="en-US" sz="6700" dirty="0">
                <a:solidFill>
                  <a:srgbClr val="FFFFFF"/>
                </a:solidFill>
              </a:rPr>
              <a:t>Advanced Programming Practices SOEN 6441</a:t>
            </a:r>
            <a:br>
              <a:rPr lang="en-US" sz="6700" dirty="0">
                <a:solidFill>
                  <a:srgbClr val="FFFFFF"/>
                </a:solidFill>
              </a:rPr>
            </a:br>
            <a:r>
              <a:rPr lang="en-US" sz="6700" dirty="0">
                <a:solidFill>
                  <a:srgbClr val="FFFFFF"/>
                </a:solidFill>
              </a:rPr>
              <a:t>-- Fall 2023 </a:t>
            </a:r>
            <a:br>
              <a:rPr lang="en-US" dirty="0"/>
            </a:br>
            <a:endParaRPr lang="en-US" dirty="0">
              <a:solidFill>
                <a:srgbClr val="FFFFFF"/>
              </a:solidFill>
            </a:endParaRP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r>
              <a:rPr lang="en-US" dirty="0">
                <a:solidFill>
                  <a:srgbClr val="FFFFFF"/>
                </a:solidFill>
              </a:rPr>
              <a:t>RISK GAME</a:t>
            </a:r>
          </a:p>
          <a:p>
            <a:r>
              <a:rPr lang="en-US" dirty="0">
                <a:solidFill>
                  <a:srgbClr val="FFFFFF"/>
                </a:solidFill>
              </a:rPr>
              <a:t>Project Build 1</a:t>
            </a:r>
          </a:p>
        </p:txBody>
      </p:sp>
      <p:sp>
        <p:nvSpPr>
          <p:cNvPr id="4" name="TextBox 3">
            <a:extLst>
              <a:ext uri="{FF2B5EF4-FFF2-40B4-BE49-F238E27FC236}">
                <a16:creationId xmlns:a16="http://schemas.microsoft.com/office/drawing/2014/main" id="{902AB1D1-F40F-B067-4F7E-D43E20EEDBF4}"/>
              </a:ext>
            </a:extLst>
          </p:cNvPr>
          <p:cNvSpPr txBox="1"/>
          <p:nvPr/>
        </p:nvSpPr>
        <p:spPr>
          <a:xfrm>
            <a:off x="8362389" y="3543859"/>
            <a:ext cx="3417794"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solidFill>
                  <a:schemeClr val="bg1"/>
                </a:solidFill>
                <a:ea typeface="+mn-lt"/>
                <a:cs typeface="+mn-lt"/>
              </a:rPr>
              <a:t>Submitted By :-</a:t>
            </a:r>
          </a:p>
          <a:p>
            <a:pPr>
              <a:spcAft>
                <a:spcPts val="600"/>
              </a:spcAft>
            </a:pPr>
            <a:endParaRPr lang="en-US" b="1" dirty="0">
              <a:solidFill>
                <a:schemeClr val="bg1"/>
              </a:solidFill>
              <a:ea typeface="+mn-lt"/>
              <a:cs typeface="+mn-lt"/>
            </a:endParaRPr>
          </a:p>
          <a:p>
            <a:pPr>
              <a:spcAft>
                <a:spcPts val="600"/>
              </a:spcAft>
            </a:pPr>
            <a:r>
              <a:rPr lang="en-US" b="1" dirty="0" err="1">
                <a:solidFill>
                  <a:schemeClr val="bg1"/>
                </a:solidFill>
                <a:ea typeface="+mn-lt"/>
                <a:cs typeface="+mn-lt"/>
              </a:rPr>
              <a:t>Daivik</a:t>
            </a:r>
            <a:r>
              <a:rPr lang="en-US" b="1" dirty="0">
                <a:solidFill>
                  <a:schemeClr val="bg1"/>
                </a:solidFill>
                <a:ea typeface="+mn-lt"/>
                <a:cs typeface="+mn-lt"/>
              </a:rPr>
              <a:t> - 40279335</a:t>
            </a:r>
          </a:p>
          <a:p>
            <a:pPr>
              <a:spcAft>
                <a:spcPts val="600"/>
              </a:spcAft>
            </a:pPr>
            <a:r>
              <a:rPr lang="en-US" b="1" dirty="0">
                <a:solidFill>
                  <a:schemeClr val="bg1"/>
                </a:solidFill>
                <a:ea typeface="+mn-lt"/>
                <a:cs typeface="+mn-lt"/>
              </a:rPr>
              <a:t>Sannidhi Shetty - 40276709</a:t>
            </a:r>
          </a:p>
          <a:p>
            <a:pPr>
              <a:spcAft>
                <a:spcPts val="600"/>
              </a:spcAft>
            </a:pPr>
            <a:r>
              <a:rPr lang="en-US" b="1" dirty="0">
                <a:solidFill>
                  <a:schemeClr val="bg1"/>
                </a:solidFill>
                <a:ea typeface="+mn-lt"/>
                <a:cs typeface="+mn-lt"/>
              </a:rPr>
              <a:t>Raghav Dalmia - 40263888</a:t>
            </a:r>
          </a:p>
          <a:p>
            <a:pPr>
              <a:spcAft>
                <a:spcPts val="600"/>
              </a:spcAft>
            </a:pPr>
            <a:r>
              <a:rPr lang="en-US" b="1" dirty="0">
                <a:solidFill>
                  <a:schemeClr val="bg1"/>
                </a:solidFill>
                <a:ea typeface="+mn-lt"/>
                <a:cs typeface="+mn-lt"/>
              </a:rPr>
              <a:t>Nikita - 40243093</a:t>
            </a:r>
          </a:p>
          <a:p>
            <a:pPr>
              <a:spcAft>
                <a:spcPts val="600"/>
              </a:spcAft>
            </a:pPr>
            <a:r>
              <a:rPr lang="en-US" b="1" dirty="0" err="1">
                <a:solidFill>
                  <a:schemeClr val="bg1"/>
                </a:solidFill>
                <a:ea typeface="+mn-lt"/>
                <a:cs typeface="+mn-lt"/>
              </a:rPr>
              <a:t>Pruthviraj</a:t>
            </a:r>
            <a:r>
              <a:rPr lang="en-US" b="1" dirty="0">
                <a:solidFill>
                  <a:schemeClr val="bg1"/>
                </a:solidFill>
                <a:ea typeface="+mn-lt"/>
                <a:cs typeface="+mn-lt"/>
              </a:rPr>
              <a:t> - 40266887</a:t>
            </a:r>
          </a:p>
          <a:p>
            <a:pPr>
              <a:spcAft>
                <a:spcPts val="600"/>
              </a:spcAft>
            </a:pPr>
            <a:r>
              <a:rPr lang="en-US" b="1" dirty="0">
                <a:solidFill>
                  <a:schemeClr val="bg1"/>
                </a:solidFill>
                <a:ea typeface="+mn-lt"/>
                <a:cs typeface="+mn-lt"/>
              </a:rPr>
              <a:t>Adarsh Pawar - 40276966</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7894-FEC3-D61E-9E23-A54A04E59C88}"/>
              </a:ext>
            </a:extLst>
          </p:cNvPr>
          <p:cNvSpPr>
            <a:spLocks noGrp="1"/>
          </p:cNvSpPr>
          <p:nvPr>
            <p:ph type="title"/>
          </p:nvPr>
        </p:nvSpPr>
        <p:spPr>
          <a:xfrm>
            <a:off x="548640" y="952499"/>
            <a:ext cx="5205343" cy="666094"/>
          </a:xfrm>
        </p:spPr>
        <p:txBody>
          <a:bodyPr>
            <a:normAutofit/>
          </a:bodyPr>
          <a:lstStyle/>
          <a:p>
            <a:r>
              <a:rPr lang="en-US" sz="4000" dirty="0">
                <a:solidFill>
                  <a:schemeClr val="tx1"/>
                </a:solidFill>
              </a:rPr>
              <a:t>Objective</a:t>
            </a:r>
          </a:p>
        </p:txBody>
      </p:sp>
      <p:sp>
        <p:nvSpPr>
          <p:cNvPr id="3" name="Content Placeholder 2">
            <a:extLst>
              <a:ext uri="{FF2B5EF4-FFF2-40B4-BE49-F238E27FC236}">
                <a16:creationId xmlns:a16="http://schemas.microsoft.com/office/drawing/2014/main" id="{843A4DE3-0AC9-43B1-20B2-F2DF43052A35}"/>
              </a:ext>
            </a:extLst>
          </p:cNvPr>
          <p:cNvSpPr>
            <a:spLocks noGrp="1"/>
          </p:cNvSpPr>
          <p:nvPr>
            <p:ph idx="1"/>
          </p:nvPr>
        </p:nvSpPr>
        <p:spPr>
          <a:xfrm>
            <a:off x="661050" y="1871382"/>
            <a:ext cx="10869900" cy="4186516"/>
          </a:xfrm>
        </p:spPr>
        <p:txBody>
          <a:bodyPr vert="horz" lIns="91440" tIns="45720" rIns="91440" bIns="45720" rtlCol="0" anchor="t">
            <a:normAutofit/>
          </a:bodyPr>
          <a:lstStyle/>
          <a:p>
            <a:r>
              <a:rPr lang="en-US" sz="2400" b="0" i="0" dirty="0">
                <a:solidFill>
                  <a:srgbClr val="374151"/>
                </a:solidFill>
                <a:effectLst/>
                <a:latin typeface="Söhne"/>
              </a:rPr>
              <a:t>To develop a Java program that aligns with the rules, map files, and supports command-line play for the "Warzone" edition of the Risk game.</a:t>
            </a:r>
          </a:p>
          <a:p>
            <a:r>
              <a:rPr lang="en-US" sz="2400" dirty="0">
                <a:solidFill>
                  <a:srgbClr val="374151"/>
                </a:solidFill>
                <a:latin typeface="Söhne"/>
              </a:rPr>
              <a:t>The game consists of start up, main gameplay and execute phase which controls the entire workflow of the game.</a:t>
            </a:r>
          </a:p>
          <a:p>
            <a:r>
              <a:rPr lang="en-US" sz="2400" dirty="0">
                <a:solidFill>
                  <a:srgbClr val="374151"/>
                </a:solidFill>
                <a:latin typeface="Söhne"/>
              </a:rPr>
              <a:t>The game allows users to load existing and create new maps, edit maps to add or remove continents, countries, neighboring countries and players. Countries would be assigned to players in main game loop to issue and execute orders.</a:t>
            </a:r>
          </a:p>
          <a:p>
            <a:r>
              <a:rPr lang="en-US" sz="2400" b="0" i="0" dirty="0">
                <a:solidFill>
                  <a:srgbClr val="374151"/>
                </a:solidFill>
                <a:effectLst/>
                <a:latin typeface="Söhne"/>
              </a:rPr>
              <a:t>Players issue</a:t>
            </a:r>
            <a:r>
              <a:rPr lang="en-US" sz="2400" dirty="0">
                <a:solidFill>
                  <a:srgbClr val="374151"/>
                </a:solidFill>
                <a:latin typeface="Söhne"/>
              </a:rPr>
              <a:t>s deploy orders in a round robin fashion until they place all the armies. The orders gets executed in execute phase to run the deploy orders of players to place </a:t>
            </a:r>
            <a:r>
              <a:rPr lang="en-US" sz="2400" i="1" dirty="0">
                <a:solidFill>
                  <a:srgbClr val="374151"/>
                </a:solidFill>
                <a:latin typeface="Söhne"/>
              </a:rPr>
              <a:t>num </a:t>
            </a:r>
            <a:r>
              <a:rPr lang="en-US" sz="2400" dirty="0">
                <a:solidFill>
                  <a:srgbClr val="374151"/>
                </a:solidFill>
                <a:latin typeface="Söhne"/>
              </a:rPr>
              <a:t>armies to country </a:t>
            </a:r>
            <a:r>
              <a:rPr lang="en-US" sz="2400" i="1" dirty="0" err="1">
                <a:solidFill>
                  <a:srgbClr val="374151"/>
                </a:solidFill>
                <a:latin typeface="Söhne"/>
              </a:rPr>
              <a:t>CountryID</a:t>
            </a:r>
            <a:r>
              <a:rPr lang="en-US" sz="2400" i="1" dirty="0">
                <a:solidFill>
                  <a:srgbClr val="374151"/>
                </a:solidFill>
                <a:latin typeface="Söhne"/>
              </a:rPr>
              <a:t>.</a:t>
            </a:r>
            <a:endParaRPr lang="en-US" sz="2400" b="0" i="1" dirty="0">
              <a:solidFill>
                <a:srgbClr val="374151"/>
              </a:solidFill>
              <a:effectLst/>
              <a:latin typeface="Söhne"/>
            </a:endParaRPr>
          </a:p>
        </p:txBody>
      </p:sp>
    </p:spTree>
    <p:extLst>
      <p:ext uri="{BB962C8B-B14F-4D97-AF65-F5344CB8AC3E}">
        <p14:creationId xmlns:p14="http://schemas.microsoft.com/office/powerpoint/2010/main" val="339806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B2F-D4AF-75B4-ED2E-757EDAB652F2}"/>
              </a:ext>
            </a:extLst>
          </p:cNvPr>
          <p:cNvSpPr>
            <a:spLocks noGrp="1"/>
          </p:cNvSpPr>
          <p:nvPr>
            <p:ph type="title"/>
          </p:nvPr>
        </p:nvSpPr>
        <p:spPr>
          <a:xfrm>
            <a:off x="548641" y="952500"/>
            <a:ext cx="3259118" cy="1573299"/>
          </a:xfrm>
        </p:spPr>
        <p:txBody>
          <a:bodyPr>
            <a:normAutofit/>
          </a:bodyPr>
          <a:lstStyle/>
          <a:p>
            <a:r>
              <a:rPr lang="en-US" sz="4000" dirty="0"/>
              <a:t>Flow of Execution</a:t>
            </a:r>
          </a:p>
        </p:txBody>
      </p:sp>
      <p:graphicFrame>
        <p:nvGraphicFramePr>
          <p:cNvPr id="51" name="Content Placeholder 2">
            <a:extLst>
              <a:ext uri="{FF2B5EF4-FFF2-40B4-BE49-F238E27FC236}">
                <a16:creationId xmlns:a16="http://schemas.microsoft.com/office/drawing/2014/main" id="{B5726671-1B9B-7A59-57A8-CE88CF9242BE}"/>
              </a:ext>
            </a:extLst>
          </p:cNvPr>
          <p:cNvGraphicFramePr>
            <a:graphicFrameLocks noGrp="1"/>
          </p:cNvGraphicFramePr>
          <p:nvPr>
            <p:ph idx="1"/>
            <p:extLst>
              <p:ext uri="{D42A27DB-BD31-4B8C-83A1-F6EECF244321}">
                <p14:modId xmlns:p14="http://schemas.microsoft.com/office/powerpoint/2010/main" val="3900004043"/>
              </p:ext>
            </p:extLst>
          </p:nvPr>
        </p:nvGraphicFramePr>
        <p:xfrm>
          <a:off x="4180414" y="1107906"/>
          <a:ext cx="7375092" cy="489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91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12" name="Picture 11">
            <a:extLst>
              <a:ext uri="{FF2B5EF4-FFF2-40B4-BE49-F238E27FC236}">
                <a16:creationId xmlns:a16="http://schemas.microsoft.com/office/drawing/2014/main" id="{CE080FB7-B84C-1941-4704-68E6F6D80CED}"/>
              </a:ext>
            </a:extLst>
          </p:cNvPr>
          <p:cNvPicPr>
            <a:picLocks noChangeAspect="1"/>
          </p:cNvPicPr>
          <p:nvPr/>
        </p:nvPicPr>
        <p:blipFill>
          <a:blip r:embed="rId2"/>
          <a:stretch>
            <a:fillRect/>
          </a:stretch>
        </p:blipFill>
        <p:spPr>
          <a:xfrm>
            <a:off x="4076701" y="225981"/>
            <a:ext cx="7233919" cy="5819366"/>
          </a:xfrm>
          <a:prstGeom prst="rect">
            <a:avLst/>
          </a:prstGeom>
        </p:spPr>
      </p:pic>
    </p:spTree>
    <p:extLst>
      <p:ext uri="{BB962C8B-B14F-4D97-AF65-F5344CB8AC3E}">
        <p14:creationId xmlns:p14="http://schemas.microsoft.com/office/powerpoint/2010/main" val="75443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7694-556F-D5CC-0EFB-713B6211EE40}"/>
              </a:ext>
            </a:extLst>
          </p:cNvPr>
          <p:cNvSpPr>
            <a:spLocks noGrp="1"/>
          </p:cNvSpPr>
          <p:nvPr>
            <p:ph type="title"/>
          </p:nvPr>
        </p:nvSpPr>
        <p:spPr>
          <a:xfrm>
            <a:off x="548640" y="952499"/>
            <a:ext cx="9183431" cy="610065"/>
          </a:xfrm>
        </p:spPr>
        <p:txBody>
          <a:bodyPr>
            <a:normAutofit fontScale="90000"/>
          </a:bodyPr>
          <a:lstStyle/>
          <a:p>
            <a:r>
              <a:rPr lang="en-US" sz="4000" dirty="0"/>
              <a:t>MVC Architecture</a:t>
            </a:r>
          </a:p>
        </p:txBody>
      </p:sp>
      <p:sp>
        <p:nvSpPr>
          <p:cNvPr id="3" name="Content Placeholder 2">
            <a:extLst>
              <a:ext uri="{FF2B5EF4-FFF2-40B4-BE49-F238E27FC236}">
                <a16:creationId xmlns:a16="http://schemas.microsoft.com/office/drawing/2014/main" id="{E12EF514-48AD-5E05-B732-F5D985C0BC0E}"/>
              </a:ext>
            </a:extLst>
          </p:cNvPr>
          <p:cNvSpPr>
            <a:spLocks noGrp="1"/>
          </p:cNvSpPr>
          <p:nvPr>
            <p:ph idx="1"/>
          </p:nvPr>
        </p:nvSpPr>
        <p:spPr>
          <a:xfrm>
            <a:off x="860613" y="1893794"/>
            <a:ext cx="10208753" cy="4231340"/>
          </a:xfrm>
        </p:spPr>
        <p:txBody>
          <a:bodyPr vert="horz" lIns="91440" tIns="45720" rIns="91440" bIns="45720" rtlCol="0" anchor="t">
            <a:normAutofit/>
          </a:bodyPr>
          <a:lstStyle/>
          <a:p>
            <a:pPr marL="0" indent="0">
              <a:buNone/>
            </a:pPr>
            <a:r>
              <a:rPr lang="en-US" b="1" dirty="0"/>
              <a:t>Our project follows MVC architecture to organize the structure of the game</a:t>
            </a:r>
          </a:p>
          <a:p>
            <a:pPr marL="0" indent="0">
              <a:buNone/>
            </a:pPr>
            <a:r>
              <a:rPr lang="en-US" b="1" dirty="0"/>
              <a:t>Model</a:t>
            </a:r>
            <a:r>
              <a:rPr lang="en-US" dirty="0"/>
              <a:t> : Includes data for Country, Continent, Player, Order and Map containing state and behavior that can be accessed across entire architecture of the project.</a:t>
            </a:r>
          </a:p>
          <a:p>
            <a:pPr marL="0" indent="0">
              <a:buNone/>
            </a:pPr>
            <a:r>
              <a:rPr lang="en-US" b="1" dirty="0"/>
              <a:t>Tool</a:t>
            </a:r>
            <a:r>
              <a:rPr lang="en-US" dirty="0"/>
              <a:t>: Contains methods to perform startup, main game loop and execute phase.</a:t>
            </a:r>
          </a:p>
          <a:p>
            <a:pPr marL="0" indent="0">
              <a:buNone/>
            </a:pPr>
            <a:r>
              <a:rPr lang="en-US" b="1" dirty="0"/>
              <a:t>View</a:t>
            </a:r>
            <a:r>
              <a:rPr lang="en-US" dirty="0"/>
              <a:t>: Used to show the existing or updated map to the users in console. </a:t>
            </a:r>
            <a:r>
              <a:rPr lang="en-US" dirty="0" err="1"/>
              <a:t>ViewMap</a:t>
            </a:r>
            <a:r>
              <a:rPr lang="en-US" dirty="0"/>
              <a:t> displays Country, Continent, Neighboring countries and Army Control value in tabular format.</a:t>
            </a:r>
          </a:p>
          <a:p>
            <a:pPr marL="0" indent="0">
              <a:buNone/>
            </a:pPr>
            <a:r>
              <a:rPr lang="en-US" b="1" dirty="0"/>
              <a:t>Controller</a:t>
            </a:r>
            <a:r>
              <a:rPr lang="en-US" dirty="0"/>
              <a:t>: Acts as an intermediary between Model and View which takes user inputs via the View, processes it by interacting with Model and then updates the view to reflect the result. </a:t>
            </a:r>
            <a:r>
              <a:rPr lang="en-US" dirty="0" err="1"/>
              <a:t>GameEngine</a:t>
            </a:r>
            <a:r>
              <a:rPr lang="en-US" dirty="0"/>
              <a:t> is the center of the game that controls the entire functionality of the game</a:t>
            </a:r>
          </a:p>
        </p:txBody>
      </p:sp>
    </p:spTree>
    <p:extLst>
      <p:ext uri="{BB962C8B-B14F-4D97-AF65-F5344CB8AC3E}">
        <p14:creationId xmlns:p14="http://schemas.microsoft.com/office/powerpoint/2010/main" val="137810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6"/>
            <a:ext cx="4023360" cy="1212475"/>
          </a:xfrm>
        </p:spPr>
        <p:txBody>
          <a:bodyPr vert="horz" lIns="91440" tIns="45720" rIns="91440" bIns="45720" rtlCol="0" anchor="t">
            <a:noAutofit/>
          </a:bodyPr>
          <a:lstStyle/>
          <a:p>
            <a:pPr>
              <a:spcBef>
                <a:spcPts val="1000"/>
              </a:spcBef>
            </a:pPr>
            <a:r>
              <a:rPr lang="en-US" sz="4000" dirty="0"/>
              <a:t>Javadoc</a:t>
            </a:r>
            <a:br>
              <a:rPr lang="en-US" sz="4000" dirty="0"/>
            </a:br>
            <a:br>
              <a:rPr lang="en-US" sz="4000" dirty="0"/>
            </a:br>
            <a:br>
              <a:rPr lang="en-US" sz="4000" dirty="0"/>
            </a:br>
            <a:r>
              <a:rPr lang="en-US" sz="2000" dirty="0">
                <a:latin typeface="+mn-lt"/>
                <a:ea typeface="+mn-ea"/>
                <a:cs typeface="+mn-cs"/>
              </a:rPr>
              <a:t>Javadoc documentation on all the classes, data members, and member functions has been implemented to generate comprehensive and easily navigable documentation in HTML format.</a:t>
            </a:r>
            <a:br>
              <a:rPr lang="en-US" sz="2400" dirty="0">
                <a:latin typeface="Univers Light"/>
                <a:cs typeface="Segoe UI"/>
              </a:rPr>
            </a:br>
            <a:br>
              <a:rPr lang="en-US" sz="2400" dirty="0">
                <a:latin typeface="Univers Light"/>
                <a:cs typeface="Segoe UI"/>
              </a:rPr>
            </a:br>
            <a:r>
              <a:rPr lang="en-US" sz="2000" i="1" dirty="0">
                <a:solidFill>
                  <a:schemeClr val="tx1"/>
                </a:solidFill>
                <a:latin typeface="Univers Light"/>
              </a:rPr>
              <a:t>Syntax:</a:t>
            </a:r>
            <a:br>
              <a:rPr lang="en-US" sz="2000" i="1" dirty="0">
                <a:solidFill>
                  <a:schemeClr val="tx1"/>
                </a:solidFill>
                <a:latin typeface="Univers Light"/>
              </a:rPr>
            </a:br>
            <a:br>
              <a:rPr lang="en-US" sz="2000" i="1" dirty="0">
                <a:latin typeface="Univers Light"/>
              </a:rPr>
            </a:br>
            <a:r>
              <a:rPr lang="en-US" sz="2000" i="1" dirty="0">
                <a:solidFill>
                  <a:schemeClr val="tx1"/>
                </a:solidFill>
                <a:latin typeface="Univers Light"/>
              </a:rPr>
              <a:t>/** </a:t>
            </a:r>
            <a:br>
              <a:rPr lang="en-US" sz="2000" i="1" dirty="0">
                <a:latin typeface="Univers Light"/>
              </a:rPr>
            </a:br>
            <a:r>
              <a:rPr lang="en-US" sz="2000" i="1" dirty="0">
                <a:solidFill>
                  <a:schemeClr val="tx1"/>
                </a:solidFill>
                <a:latin typeface="Univers Light"/>
              </a:rPr>
              <a:t>* Javadoc comment</a:t>
            </a:r>
            <a:br>
              <a:rPr lang="en-US" sz="2000" i="1" dirty="0">
                <a:latin typeface="Univers Light"/>
              </a:rPr>
            </a:br>
            <a:r>
              <a:rPr lang="en-US" sz="2000" i="1" dirty="0">
                <a:solidFill>
                  <a:schemeClr val="tx1"/>
                </a:solidFill>
                <a:latin typeface="Univers Light"/>
              </a:rPr>
              <a:t>*</a:t>
            </a:r>
            <a:br>
              <a:rPr lang="en-US" sz="2000" i="1" dirty="0">
                <a:latin typeface="Univers Light"/>
              </a:rPr>
            </a:br>
            <a:r>
              <a:rPr lang="en-US" sz="2000" i="1" dirty="0">
                <a:solidFill>
                  <a:schemeClr val="tx1"/>
                </a:solidFill>
                <a:latin typeface="Univers Light"/>
              </a:rPr>
              <a:t>*/</a:t>
            </a: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graphicFrame>
        <p:nvGraphicFramePr>
          <p:cNvPr id="5" name="Table 4">
            <a:extLst>
              <a:ext uri="{FF2B5EF4-FFF2-40B4-BE49-F238E27FC236}">
                <a16:creationId xmlns:a16="http://schemas.microsoft.com/office/drawing/2014/main" id="{8AEA256A-AA28-CC86-C677-6B93F442235A}"/>
              </a:ext>
            </a:extLst>
          </p:cNvPr>
          <p:cNvGraphicFramePr>
            <a:graphicFrameLocks noGrp="1"/>
          </p:cNvGraphicFramePr>
          <p:nvPr>
            <p:extLst>
              <p:ext uri="{D42A27DB-BD31-4B8C-83A1-F6EECF244321}">
                <p14:modId xmlns:p14="http://schemas.microsoft.com/office/powerpoint/2010/main" val="3961590273"/>
              </p:ext>
            </p:extLst>
          </p:nvPr>
        </p:nvGraphicFramePr>
        <p:xfrm>
          <a:off x="5042647" y="2386852"/>
          <a:ext cx="6499076" cy="3376044"/>
        </p:xfrm>
        <a:graphic>
          <a:graphicData uri="http://schemas.openxmlformats.org/drawingml/2006/table">
            <a:tbl>
              <a:tblPr firstRow="1" bandRow="1">
                <a:tableStyleId>{3B4B98B0-60AC-42C2-AFA5-B58CD77FA1E5}</a:tableStyleId>
              </a:tblPr>
              <a:tblGrid>
                <a:gridCol w="1348667">
                  <a:extLst>
                    <a:ext uri="{9D8B030D-6E8A-4147-A177-3AD203B41FA5}">
                      <a16:colId xmlns:a16="http://schemas.microsoft.com/office/drawing/2014/main" val="3609418635"/>
                    </a:ext>
                  </a:extLst>
                </a:gridCol>
                <a:gridCol w="5150409">
                  <a:extLst>
                    <a:ext uri="{9D8B030D-6E8A-4147-A177-3AD203B41FA5}">
                      <a16:colId xmlns:a16="http://schemas.microsoft.com/office/drawing/2014/main" val="1951889556"/>
                    </a:ext>
                  </a:extLst>
                </a:gridCol>
              </a:tblGrid>
              <a:tr h="732154">
                <a:tc>
                  <a:txBody>
                    <a:bodyPr/>
                    <a:lstStyle/>
                    <a:p>
                      <a:pPr algn="l" fontAlgn="ctr"/>
                      <a:r>
                        <a:rPr lang="en-US" sz="1300" b="0" dirty="0">
                          <a:effectLst/>
                        </a:rPr>
                        <a:t>@param</a:t>
                      </a:r>
                    </a:p>
                  </a:txBody>
                  <a:tcPr marL="97072" marR="97072" marT="135901" marB="135901" anchor="ctr"/>
                </a:tc>
                <a:tc>
                  <a:txBody>
                    <a:bodyPr/>
                    <a:lstStyle/>
                    <a:p>
                      <a:pPr algn="l" fontAlgn="ctr"/>
                      <a:r>
                        <a:rPr lang="en-US" sz="1300" b="0" dirty="0">
                          <a:effectLst/>
                        </a:rPr>
                        <a:t>provide information about method parameter or the input it takes</a:t>
                      </a:r>
                    </a:p>
                  </a:txBody>
                  <a:tcPr marL="97072" marR="97072" marT="135901" marB="135901" anchor="ctr"/>
                </a:tc>
                <a:extLst>
                  <a:ext uri="{0D108BD9-81ED-4DB2-BD59-A6C34878D82A}">
                    <a16:rowId xmlns:a16="http://schemas.microsoft.com/office/drawing/2014/main" val="2639545901"/>
                  </a:ext>
                </a:extLst>
              </a:tr>
              <a:tr h="528778">
                <a:tc>
                  <a:txBody>
                    <a:bodyPr/>
                    <a:lstStyle/>
                    <a:p>
                      <a:pPr algn="l" fontAlgn="ctr"/>
                      <a:r>
                        <a:rPr lang="en-US" sz="1300" b="0" dirty="0">
                          <a:effectLst/>
                        </a:rPr>
                        <a:t>@see</a:t>
                      </a:r>
                    </a:p>
                  </a:txBody>
                  <a:tcPr marL="97072" marR="97072" marT="135901" marB="135901" anchor="ctr"/>
                </a:tc>
                <a:tc>
                  <a:txBody>
                    <a:bodyPr/>
                    <a:lstStyle/>
                    <a:p>
                      <a:pPr algn="l" fontAlgn="ctr"/>
                      <a:r>
                        <a:rPr lang="en-US" sz="1300" b="0" dirty="0">
                          <a:effectLst/>
                        </a:rPr>
                        <a:t>generate a link to other element of the document</a:t>
                      </a:r>
                    </a:p>
                  </a:txBody>
                  <a:tcPr marL="97072" marR="97072" marT="135901" marB="135901" anchor="ctr"/>
                </a:tc>
                <a:extLst>
                  <a:ext uri="{0D108BD9-81ED-4DB2-BD59-A6C34878D82A}">
                    <a16:rowId xmlns:a16="http://schemas.microsoft.com/office/drawing/2014/main" val="2860834576"/>
                  </a:ext>
                </a:extLst>
              </a:tr>
              <a:tr h="528778">
                <a:tc>
                  <a:txBody>
                    <a:bodyPr/>
                    <a:lstStyle/>
                    <a:p>
                      <a:pPr algn="l" fontAlgn="ctr"/>
                      <a:r>
                        <a:rPr lang="en-US" sz="1300" b="0" dirty="0">
                          <a:effectLst/>
                        </a:rPr>
                        <a:t>@version</a:t>
                      </a:r>
                    </a:p>
                  </a:txBody>
                  <a:tcPr marL="97072" marR="97072" marT="135901" marB="135901" anchor="ctr"/>
                </a:tc>
                <a:tc>
                  <a:txBody>
                    <a:bodyPr/>
                    <a:lstStyle/>
                    <a:p>
                      <a:pPr algn="l" fontAlgn="ctr"/>
                      <a:r>
                        <a:rPr lang="en-US" sz="1300" b="0" dirty="0">
                          <a:effectLst/>
                        </a:rPr>
                        <a:t>provide version of the class, interface or Enum.</a:t>
                      </a:r>
                    </a:p>
                  </a:txBody>
                  <a:tcPr marL="97072" marR="97072" marT="135901" marB="135901" anchor="ctr"/>
                </a:tc>
                <a:extLst>
                  <a:ext uri="{0D108BD9-81ED-4DB2-BD59-A6C34878D82A}">
                    <a16:rowId xmlns:a16="http://schemas.microsoft.com/office/drawing/2014/main" val="3552206071"/>
                  </a:ext>
                </a:extLst>
              </a:tr>
              <a:tr h="528778">
                <a:tc>
                  <a:txBody>
                    <a:bodyPr/>
                    <a:lstStyle/>
                    <a:p>
                      <a:pPr algn="l" fontAlgn="ctr"/>
                      <a:r>
                        <a:rPr lang="en-US" sz="1300" b="0" dirty="0">
                          <a:effectLst/>
                        </a:rPr>
                        <a:t>@return</a:t>
                      </a:r>
                    </a:p>
                  </a:txBody>
                  <a:tcPr marL="97072" marR="97072" marT="135901" marB="135901" anchor="ctr"/>
                </a:tc>
                <a:tc>
                  <a:txBody>
                    <a:bodyPr/>
                    <a:lstStyle/>
                    <a:p>
                      <a:pPr algn="l" fontAlgn="ctr"/>
                      <a:r>
                        <a:rPr lang="en-US" sz="1300" b="0" dirty="0">
                          <a:effectLst/>
                        </a:rPr>
                        <a:t>provide the return value</a:t>
                      </a:r>
                    </a:p>
                  </a:txBody>
                  <a:tcPr marL="97072" marR="97072" marT="135901" marB="135901" anchor="ctr"/>
                </a:tc>
                <a:extLst>
                  <a:ext uri="{0D108BD9-81ED-4DB2-BD59-A6C34878D82A}">
                    <a16:rowId xmlns:a16="http://schemas.microsoft.com/office/drawing/2014/main" val="3015419634"/>
                  </a:ext>
                </a:extLst>
              </a:tr>
              <a:tr h="528778">
                <a:tc>
                  <a:txBody>
                    <a:bodyPr/>
                    <a:lstStyle/>
                    <a:p>
                      <a:pPr lvl="0" algn="l">
                        <a:buNone/>
                      </a:pPr>
                      <a:r>
                        <a:rPr lang="en-US" sz="1300" b="0" dirty="0">
                          <a:effectLst/>
                        </a:rPr>
                        <a:t>@author</a:t>
                      </a:r>
                    </a:p>
                  </a:txBody>
                  <a:tcPr marL="97070" marR="97070" marT="135901" marB="135901" anchor="ctr"/>
                </a:tc>
                <a:tc>
                  <a:txBody>
                    <a:bodyPr/>
                    <a:lstStyle/>
                    <a:p>
                      <a:pPr lvl="0" algn="l">
                        <a:buNone/>
                      </a:pPr>
                      <a:r>
                        <a:rPr lang="en-US" sz="1300" b="0" dirty="0">
                          <a:effectLst/>
                        </a:rPr>
                        <a:t>Describes an author</a:t>
                      </a:r>
                    </a:p>
                  </a:txBody>
                  <a:tcPr marL="97070" marR="97070" marT="135901" marB="135901" anchor="ctr"/>
                </a:tc>
                <a:extLst>
                  <a:ext uri="{0D108BD9-81ED-4DB2-BD59-A6C34878D82A}">
                    <a16:rowId xmlns:a16="http://schemas.microsoft.com/office/drawing/2014/main" val="2790124229"/>
                  </a:ext>
                </a:extLst>
              </a:tr>
              <a:tr h="528778">
                <a:tc>
                  <a:txBody>
                    <a:bodyPr/>
                    <a:lstStyle/>
                    <a:p>
                      <a:pPr lvl="0" algn="l">
                        <a:buNone/>
                      </a:pPr>
                      <a:r>
                        <a:rPr lang="en-US" sz="1300" b="0" dirty="0">
                          <a:effectLst/>
                        </a:rPr>
                        <a:t>@throws</a:t>
                      </a:r>
                    </a:p>
                  </a:txBody>
                  <a:tcPr marL="97071" marR="97071" marT="135901" marB="135901" anchor="ctr"/>
                </a:tc>
                <a:tc>
                  <a:txBody>
                    <a:bodyPr/>
                    <a:lstStyle/>
                    <a:p>
                      <a:pPr lvl="0" algn="l">
                        <a:buNone/>
                      </a:pPr>
                      <a:r>
                        <a:rPr lang="en-US" sz="1300" b="0" dirty="0">
                          <a:effectLst/>
                        </a:rPr>
                        <a:t>Throws exception if something goes wrong</a:t>
                      </a:r>
                    </a:p>
                  </a:txBody>
                  <a:tcPr marL="97071" marR="97071" marT="135901" marB="135901" anchor="ctr"/>
                </a:tc>
                <a:extLst>
                  <a:ext uri="{0D108BD9-81ED-4DB2-BD59-A6C34878D82A}">
                    <a16:rowId xmlns:a16="http://schemas.microsoft.com/office/drawing/2014/main" val="2618920174"/>
                  </a:ext>
                </a:extLst>
              </a:tr>
            </a:tbl>
          </a:graphicData>
        </a:graphic>
      </p:graphicFrame>
    </p:spTree>
    <p:extLst>
      <p:ext uri="{BB962C8B-B14F-4D97-AF65-F5344CB8AC3E}">
        <p14:creationId xmlns:p14="http://schemas.microsoft.com/office/powerpoint/2010/main" val="216947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Junit</a:t>
            </a:r>
            <a:br>
              <a:rPr lang="en-US" sz="4000" dirty="0"/>
            </a:br>
            <a:br>
              <a:rPr lang="en-US" sz="4000" dirty="0"/>
            </a:b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sp>
        <p:nvSpPr>
          <p:cNvPr id="4" name="TextBox 3">
            <a:extLst>
              <a:ext uri="{FF2B5EF4-FFF2-40B4-BE49-F238E27FC236}">
                <a16:creationId xmlns:a16="http://schemas.microsoft.com/office/drawing/2014/main" id="{F0D34542-AF67-8023-2216-0CC6B8339D0F}"/>
              </a:ext>
            </a:extLst>
          </p:cNvPr>
          <p:cNvSpPr txBox="1"/>
          <p:nvPr/>
        </p:nvSpPr>
        <p:spPr>
          <a:xfrm>
            <a:off x="644783" y="2095130"/>
            <a:ext cx="9449128"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Includes 20+ test cases to cover the important test scenarios of the game mentioned below:</a:t>
            </a:r>
          </a:p>
          <a:p>
            <a:endParaRPr lang="en-US" sz="2000" dirty="0"/>
          </a:p>
          <a:p>
            <a:pPr marL="742950" lvl="1" indent="-285750">
              <a:buFont typeface="Courier New" panose="02070309020205020404" pitchFamily="49" charset="0"/>
              <a:buChar char="o"/>
            </a:pPr>
            <a:r>
              <a:rPr lang="en-US" sz="2000" b="0" i="0" dirty="0">
                <a:effectLst/>
              </a:rPr>
              <a:t>Assesses the accuracy of the "</a:t>
            </a:r>
            <a:r>
              <a:rPr lang="en-US" sz="2000" b="0" i="0" dirty="0" err="1">
                <a:effectLst/>
              </a:rPr>
              <a:t>assigncountries</a:t>
            </a:r>
            <a:r>
              <a:rPr lang="en-US" sz="2000" b="0" i="0" dirty="0">
                <a:effectLst/>
              </a:rPr>
              <a:t>" feature.</a:t>
            </a:r>
          </a:p>
          <a:p>
            <a:pPr lvl="1"/>
            <a:endParaRPr lang="en-US" sz="2000" b="0" i="0" dirty="0">
              <a:effectLst/>
            </a:endParaRPr>
          </a:p>
          <a:p>
            <a:pPr marL="742950" lvl="1" indent="-285750">
              <a:buFont typeface="Courier New" panose="02070309020205020404" pitchFamily="49" charset="0"/>
              <a:buChar char="o"/>
            </a:pPr>
            <a:r>
              <a:rPr lang="en-US" sz="2000" b="0" i="0" dirty="0">
                <a:effectLst/>
              </a:rPr>
              <a:t>Validates the functionality of editing map commands, including adding/removing countries, continents, and neighbors.</a:t>
            </a:r>
          </a:p>
          <a:p>
            <a:pPr lvl="1"/>
            <a:endParaRPr lang="en-US" sz="2000" b="0" i="0" dirty="0">
              <a:effectLst/>
            </a:endParaRPr>
          </a:p>
          <a:p>
            <a:pPr marL="742950" lvl="1" indent="-285750">
              <a:buFont typeface="Courier New" panose="02070309020205020404" pitchFamily="49" charset="0"/>
              <a:buChar char="o"/>
            </a:pPr>
            <a:r>
              <a:rPr lang="en-US" sz="2000" b="0" i="0" dirty="0">
                <a:effectLst/>
              </a:rPr>
              <a:t>Confirms precise allocation of armies to players.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612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EE4D67F-A9C1-6965-A343-FD45514CC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79" cy="6858000"/>
          </a:xfrm>
          <a:prstGeom prst="rect">
            <a:avLst/>
          </a:prstGeom>
        </p:spPr>
      </p:pic>
      <p:sp>
        <p:nvSpPr>
          <p:cNvPr id="2" name="Title 1">
            <a:extLst>
              <a:ext uri="{FF2B5EF4-FFF2-40B4-BE49-F238E27FC236}">
                <a16:creationId xmlns:a16="http://schemas.microsoft.com/office/drawing/2014/main" id="{D31FCF0C-533B-CA30-4752-A4481216E976}"/>
              </a:ext>
            </a:extLst>
          </p:cNvPr>
          <p:cNvSpPr>
            <a:spLocks noGrp="1"/>
          </p:cNvSpPr>
          <p:nvPr>
            <p:ph type="title"/>
          </p:nvPr>
        </p:nvSpPr>
        <p:spPr>
          <a:xfrm>
            <a:off x="3908721" y="3059099"/>
            <a:ext cx="4374535" cy="739802"/>
          </a:xfrm>
        </p:spPr>
        <p:txBody>
          <a:bodyPr vert="horz" lIns="91440" tIns="45720" rIns="91440" bIns="45720" rtlCol="0" anchor="t">
            <a:noAutofit/>
          </a:bodyPr>
          <a:lstStyle/>
          <a:p>
            <a:r>
              <a:rPr lang="en-US" sz="6600" dirty="0">
                <a:solidFill>
                  <a:srgbClr val="FFFFFF"/>
                </a:solidFill>
              </a:rPr>
              <a:t>Thank You</a:t>
            </a:r>
          </a:p>
        </p:txBody>
      </p:sp>
    </p:spTree>
    <p:extLst>
      <p:ext uri="{BB962C8B-B14F-4D97-AF65-F5344CB8AC3E}">
        <p14:creationId xmlns:p14="http://schemas.microsoft.com/office/powerpoint/2010/main" val="24512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237</TotalTime>
  <Words>510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Consolas</vt:lpstr>
      <vt:lpstr>Courier New</vt:lpstr>
      <vt:lpstr>Söhne</vt:lpstr>
      <vt:lpstr>Univers Light</vt:lpstr>
      <vt:lpstr>Retrospect</vt:lpstr>
      <vt:lpstr>Advanced Programming Practices SOEN 6441 -- Fall 2023  </vt:lpstr>
      <vt:lpstr>Objective</vt:lpstr>
      <vt:lpstr>Flow of Execution</vt:lpstr>
      <vt:lpstr>Implementation Architecture Diagram</vt:lpstr>
      <vt:lpstr>MVC Architecture</vt:lpstr>
      <vt:lpstr>Javadoc   Javadoc documentation on all the classes, data members, and member functions has been implemented to generate comprehensive and easily navigable documentation in HTML format.  Syntax:  /**  * Javadoc comment * */</vt:lpstr>
      <vt:lpstr>Junit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Sannidhi Shetty</cp:lastModifiedBy>
  <cp:revision>350</cp:revision>
  <dcterms:created xsi:type="dcterms:W3CDTF">2023-10-02T05:34:36Z</dcterms:created>
  <dcterms:modified xsi:type="dcterms:W3CDTF">2023-10-04T18:51:10Z</dcterms:modified>
</cp:coreProperties>
</file>