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466" r:id="rId4"/>
  </p:sldMasterIdLst>
  <p:notesMasterIdLst>
    <p:notesMasterId r:id="rId14"/>
  </p:notesMasterIdLst>
  <p:handoutMasterIdLst>
    <p:handoutMasterId r:id="rId15"/>
  </p:handoutMasterIdLst>
  <p:sldIdLst>
    <p:sldId id="260" r:id="rId5"/>
    <p:sldId id="274" r:id="rId6"/>
    <p:sldId id="275" r:id="rId7"/>
    <p:sldId id="281" r:id="rId8"/>
    <p:sldId id="283" r:id="rId9"/>
    <p:sldId id="282" r:id="rId10"/>
    <p:sldId id="262" r:id="rId11"/>
    <p:sldId id="284" r:id="rId12"/>
    <p:sldId id="286"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414343"/>
    <a:srgbClr val="53565A"/>
    <a:srgbClr val="FDFCFB"/>
    <a:srgbClr val="FFFFFB"/>
    <a:srgbClr val="FBF8F7"/>
    <a:srgbClr val="006A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38" autoAdjust="0"/>
  </p:normalViewPr>
  <p:slideViewPr>
    <p:cSldViewPr snapToGrid="0">
      <p:cViewPr varScale="1">
        <p:scale>
          <a:sx n="92" d="100"/>
          <a:sy n="92" d="100"/>
        </p:scale>
        <p:origin x="1374" y="90"/>
      </p:cViewPr>
      <p:guideLst>
        <p:guide orient="horz" pos="213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3134"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33400" y="190500"/>
            <a:ext cx="3454400" cy="457200"/>
          </a:xfrm>
          <a:prstGeom prst="rect">
            <a:avLst/>
          </a:prstGeom>
        </p:spPr>
        <p:txBody>
          <a:bodyPr vert="horz" lIns="91440" tIns="45720" rIns="91440" bIns="45720" rtlCol="0"/>
          <a:lstStyle>
            <a:lvl1pPr algn="l">
              <a:defRPr sz="1200"/>
            </a:lvl1pPr>
          </a:lstStyle>
          <a:p>
            <a:endParaRPr lang="en-US" dirty="0">
              <a:solidFill>
                <a:schemeClr val="tx2"/>
              </a:solidFill>
              <a:latin typeface="+mj-lt"/>
              <a:cs typeface="Georgia"/>
            </a:endParaRPr>
          </a:p>
        </p:txBody>
      </p:sp>
      <p:sp>
        <p:nvSpPr>
          <p:cNvPr id="3" name="Date Placeholder 2"/>
          <p:cNvSpPr>
            <a:spLocks noGrp="1"/>
          </p:cNvSpPr>
          <p:nvPr>
            <p:ph type="dt" sz="quarter" idx="1"/>
          </p:nvPr>
        </p:nvSpPr>
        <p:spPr>
          <a:xfrm>
            <a:off x="533400" y="647700"/>
            <a:ext cx="3454400" cy="228600"/>
          </a:xfrm>
          <a:prstGeom prst="rect">
            <a:avLst/>
          </a:prstGeom>
        </p:spPr>
        <p:txBody>
          <a:bodyPr vert="horz" lIns="91440" tIns="45720" rIns="91440" bIns="45720" rtlCol="0" anchor="ctr"/>
          <a:lstStyle>
            <a:lvl1pPr algn="r">
              <a:defRPr sz="1200"/>
            </a:lvl1pPr>
          </a:lstStyle>
          <a:p>
            <a:pPr algn="l"/>
            <a:fld id="{85F84933-B29E-4584-B146-967EBA26A754}" type="datetime1">
              <a:rPr lang="en-US" sz="1000" smtClean="0">
                <a:solidFill>
                  <a:schemeClr val="tx2"/>
                </a:solidFill>
                <a:latin typeface="+mj-lt"/>
              </a:rPr>
              <a:t>9/18/2017</a:t>
            </a:fld>
            <a:endParaRPr lang="en-US" sz="1000" dirty="0">
              <a:solidFill>
                <a:schemeClr val="tx2"/>
              </a:solidFill>
              <a:latin typeface="+mj-lt"/>
              <a:cs typeface="Georgia"/>
            </a:endParaRPr>
          </a:p>
        </p:txBody>
      </p:sp>
      <p:sp>
        <p:nvSpPr>
          <p:cNvPr id="4" name="Footer Placeholder 3"/>
          <p:cNvSpPr>
            <a:spLocks noGrp="1"/>
          </p:cNvSpPr>
          <p:nvPr>
            <p:ph type="ftr" sz="quarter" idx="2"/>
          </p:nvPr>
        </p:nvSpPr>
        <p:spPr>
          <a:xfrm>
            <a:off x="457200" y="8686800"/>
            <a:ext cx="2767013" cy="304800"/>
          </a:xfrm>
          <a:prstGeom prst="rect">
            <a:avLst/>
          </a:prstGeom>
        </p:spPr>
        <p:txBody>
          <a:bodyPr vert="horz" lIns="91440" tIns="45720" rIns="91440" bIns="45720" rtlCol="0" anchor="ctr"/>
          <a:lstStyle>
            <a:lvl1pPr algn="l">
              <a:defRPr sz="1200"/>
            </a:lvl1pPr>
          </a:lstStyle>
          <a:p>
            <a:endParaRPr lang="en-US" sz="1000" dirty="0">
              <a:solidFill>
                <a:schemeClr val="tx2"/>
              </a:solidFill>
              <a:latin typeface="Arial"/>
              <a:cs typeface="Arial"/>
            </a:endParaRPr>
          </a:p>
        </p:txBody>
      </p:sp>
      <p:sp>
        <p:nvSpPr>
          <p:cNvPr id="5" name="Slide Number Placeholder 4"/>
          <p:cNvSpPr>
            <a:spLocks noGrp="1"/>
          </p:cNvSpPr>
          <p:nvPr>
            <p:ph type="sldNum" sz="quarter" idx="3"/>
          </p:nvPr>
        </p:nvSpPr>
        <p:spPr>
          <a:xfrm>
            <a:off x="3624263" y="8685213"/>
            <a:ext cx="2776537" cy="306387"/>
          </a:xfrm>
          <a:prstGeom prst="rect">
            <a:avLst/>
          </a:prstGeom>
        </p:spPr>
        <p:txBody>
          <a:bodyPr vert="horz" lIns="91440" tIns="45720" rIns="91440" bIns="45720" rtlCol="0" anchor="ctr"/>
          <a:lstStyle>
            <a:lvl1pPr algn="r">
              <a:defRPr sz="1200"/>
            </a:lvl1pPr>
          </a:lstStyle>
          <a:p>
            <a:fld id="{F5B6B61E-71C8-4769-B257-3377CAF4417B}" type="slidenum">
              <a:rPr lang="en-US" sz="1000" smtClean="0">
                <a:solidFill>
                  <a:schemeClr val="tx2"/>
                </a:solidFill>
              </a:rPr>
              <a:pPr/>
              <a:t>‹#›</a:t>
            </a:fld>
            <a:endParaRPr lang="en-US" sz="1000" dirty="0">
              <a:solidFill>
                <a:schemeClr val="tx2"/>
              </a:solidFill>
            </a:endParaRPr>
          </a:p>
        </p:txBody>
      </p:sp>
      <p:grpSp>
        <p:nvGrpSpPr>
          <p:cNvPr id="8" name="Group 7"/>
          <p:cNvGrpSpPr/>
          <p:nvPr/>
        </p:nvGrpSpPr>
        <p:grpSpPr bwMode="gray">
          <a:xfrm>
            <a:off x="4951305" y="269240"/>
            <a:ext cx="1416522" cy="307297"/>
            <a:chOff x="4813445" y="5397500"/>
            <a:chExt cx="2736850" cy="593725"/>
          </a:xfrm>
        </p:grpSpPr>
        <p:sp>
          <p:nvSpPr>
            <p:cNvPr id="9" name="Freeform 8"/>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58264868"/>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idx="2"/>
          </p:nvPr>
        </p:nvSpPr>
        <p:spPr>
          <a:xfrm>
            <a:off x="3746146" y="6576746"/>
            <a:ext cx="2711804" cy="2033854"/>
          </a:xfrm>
          <a:prstGeom prst="rect">
            <a:avLst/>
          </a:prstGeom>
          <a:noFill/>
          <a:ln w="12700">
            <a:solidFill>
              <a:prstClr val="black"/>
            </a:solidFill>
          </a:ln>
        </p:spPr>
        <p:txBody>
          <a:bodyPr vert="horz" lIns="91440" tIns="45720" rIns="91440" bIns="45720" rtlCol="0" anchor="ctr"/>
          <a:lstStyle/>
          <a:p>
            <a:endParaRPr lang="en-US" dirty="0"/>
          </a:p>
        </p:txBody>
      </p:sp>
      <p:sp>
        <p:nvSpPr>
          <p:cNvPr id="11" name="Notes Placeholder 10"/>
          <p:cNvSpPr>
            <a:spLocks noGrp="1"/>
          </p:cNvSpPr>
          <p:nvPr>
            <p:ph type="body" sz="quarter" idx="3"/>
          </p:nvPr>
        </p:nvSpPr>
        <p:spPr>
          <a:xfrm>
            <a:off x="387350" y="1104900"/>
            <a:ext cx="6051550" cy="5372100"/>
          </a:xfrm>
          <a:prstGeom prst="rect">
            <a:avLst/>
          </a:prstGeom>
        </p:spPr>
        <p:txBody>
          <a:bodyPr vert="horz" lIns="27432"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sp>
        <p:nvSpPr>
          <p:cNvPr id="12" name="Slide Number Placeholder 11"/>
          <p:cNvSpPr>
            <a:spLocks noGrp="1"/>
          </p:cNvSpPr>
          <p:nvPr>
            <p:ph type="sldNum" sz="quarter" idx="5"/>
          </p:nvPr>
        </p:nvSpPr>
        <p:spPr>
          <a:xfrm>
            <a:off x="3836997" y="8685213"/>
            <a:ext cx="2668587" cy="306387"/>
          </a:xfrm>
          <a:prstGeom prst="rect">
            <a:avLst/>
          </a:prstGeom>
        </p:spPr>
        <p:txBody>
          <a:bodyPr vert="horz" lIns="91440" tIns="45720" rIns="18288" bIns="45720" rtlCol="0" anchor="ctr"/>
          <a:lstStyle>
            <a:lvl1pPr algn="r">
              <a:defRPr sz="1000">
                <a:solidFill>
                  <a:schemeClr val="tx2"/>
                </a:solidFill>
              </a:defRPr>
            </a:lvl1pPr>
          </a:lstStyle>
          <a:p>
            <a:fld id="{DADD4AB0-DA56-AC40-9592-4E955E6D4581}" type="slidenum">
              <a:rPr lang="en-US" smtClean="0"/>
              <a:pPr/>
              <a:t>‹#›</a:t>
            </a:fld>
            <a:endParaRPr lang="en-US" dirty="0"/>
          </a:p>
        </p:txBody>
      </p:sp>
      <p:sp>
        <p:nvSpPr>
          <p:cNvPr id="13" name="Header Placeholder 12"/>
          <p:cNvSpPr>
            <a:spLocks noGrp="1"/>
          </p:cNvSpPr>
          <p:nvPr>
            <p:ph type="hdr" sz="quarter"/>
          </p:nvPr>
        </p:nvSpPr>
        <p:spPr>
          <a:xfrm>
            <a:off x="390525" y="323850"/>
            <a:ext cx="3695700" cy="457200"/>
          </a:xfrm>
          <a:prstGeom prst="rect">
            <a:avLst/>
          </a:prstGeom>
        </p:spPr>
        <p:txBody>
          <a:bodyPr vert="horz" lIns="91440" tIns="45720" rIns="91440" bIns="45720" rtlCol="0" anchor="t" anchorCtr="0"/>
          <a:lstStyle>
            <a:lvl1pPr algn="l">
              <a:defRPr sz="1200" b="0">
                <a:solidFill>
                  <a:schemeClr val="tx2"/>
                </a:solidFill>
                <a:latin typeface="Arial" pitchFamily="34" charset="0"/>
                <a:cs typeface="Arial" pitchFamily="34" charset="0"/>
              </a:defRPr>
            </a:lvl1pPr>
          </a:lstStyle>
          <a:p>
            <a:endParaRPr lang="en-US" dirty="0"/>
          </a:p>
        </p:txBody>
      </p:sp>
      <p:sp>
        <p:nvSpPr>
          <p:cNvPr id="14" name="Date Placeholder 13"/>
          <p:cNvSpPr>
            <a:spLocks noGrp="1"/>
          </p:cNvSpPr>
          <p:nvPr>
            <p:ph type="dt" idx="1"/>
          </p:nvPr>
        </p:nvSpPr>
        <p:spPr>
          <a:xfrm>
            <a:off x="390525" y="781050"/>
            <a:ext cx="3695700" cy="304800"/>
          </a:xfrm>
          <a:prstGeom prst="rect">
            <a:avLst/>
          </a:prstGeom>
        </p:spPr>
        <p:txBody>
          <a:bodyPr vert="horz" lIns="91440" tIns="45720" rIns="91440" bIns="45720" rtlCol="0" anchor="ctr"/>
          <a:lstStyle>
            <a:lvl1pPr algn="l">
              <a:defRPr sz="1000">
                <a:latin typeface="+mj-lt"/>
                <a:cs typeface="Georgia"/>
              </a:defRPr>
            </a:lvl1pPr>
          </a:lstStyle>
          <a:p>
            <a:fld id="{2D0060DF-931D-4D99-BEBF-DE2982913789}" type="datetime1">
              <a:rPr lang="en-US" smtClean="0"/>
              <a:t>9/18/2017</a:t>
            </a:fld>
            <a:endParaRPr lang="en-US" dirty="0"/>
          </a:p>
        </p:txBody>
      </p:sp>
      <p:grpSp>
        <p:nvGrpSpPr>
          <p:cNvPr id="8" name="Group 7"/>
          <p:cNvGrpSpPr/>
          <p:nvPr/>
        </p:nvGrpSpPr>
        <p:grpSpPr bwMode="gray">
          <a:xfrm>
            <a:off x="5073225" y="406400"/>
            <a:ext cx="1416522" cy="307297"/>
            <a:chOff x="4813445" y="5397500"/>
            <a:chExt cx="2736850" cy="593725"/>
          </a:xfrm>
        </p:grpSpPr>
        <p:sp>
          <p:nvSpPr>
            <p:cNvPr id="9" name="Freeform 8"/>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31799817"/>
      </p:ext>
    </p:extLst>
  </p:cSld>
  <p:clrMap bg1="lt1" tx1="dk1" bg2="lt2" tx2="dk2" accent1="accent1" accent2="accent2" accent3="accent3" accent4="accent4" accent5="accent5" accent6="accent6" hlink="hlink" folHlink="folHlink"/>
  <p:hf ftr="0"/>
  <p:notesStyle>
    <a:lvl1pPr marL="173038"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kern="1200">
        <a:solidFill>
          <a:schemeClr val="tx2"/>
        </a:solidFill>
        <a:latin typeface="Arial"/>
        <a:ea typeface="+mn-ea"/>
        <a:cs typeface="Arial"/>
      </a:defRPr>
    </a:lvl1pPr>
    <a:lvl2pPr marL="346075"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2pPr>
    <a:lvl3pPr marL="512763" marR="0" indent="-16668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baseline="0">
        <a:solidFill>
          <a:schemeClr val="tx2"/>
        </a:solidFill>
        <a:latin typeface="Arial"/>
        <a:ea typeface="+mn-ea"/>
        <a:cs typeface="Arial"/>
      </a:defRPr>
    </a:lvl3pPr>
    <a:lvl4pPr marL="685800"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4pPr>
    <a:lvl5pPr marL="858838" marR="0" indent="-173038" algn="l" defTabSz="860425"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5pPr>
    <a:lvl6pPr marL="1031875" indent="-173038" algn="l" defTabSz="860425" rtl="0" eaLnBrk="1" latinLnBrk="0" hangingPunct="1">
      <a:lnSpc>
        <a:spcPct val="100000"/>
      </a:lnSpc>
      <a:spcBef>
        <a:spcPts val="400"/>
      </a:spcBef>
      <a:buClrTx/>
      <a:buFont typeface="Arial" panose="020B0604020202020204" pitchFamily="34" charset="0"/>
      <a:buChar char="–"/>
      <a:tabLst/>
      <a:defRPr sz="1400" b="0" i="0" kern="1200">
        <a:solidFill>
          <a:schemeClr val="tx2"/>
        </a:solidFill>
        <a:latin typeface="Arial"/>
        <a:ea typeface="+mn-ea"/>
        <a:cs typeface="Arial"/>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ADD4AB0-DA56-AC40-9592-4E955E6D4581}" type="slidenum">
              <a:rPr lang="en-US" smtClean="0"/>
              <a:pPr/>
              <a:t>0</a:t>
            </a:fld>
            <a:endParaRPr lang="en-US" dirty="0"/>
          </a:p>
        </p:txBody>
      </p:sp>
      <p:sp>
        <p:nvSpPr>
          <p:cNvPr id="5" name="Header Placeholder 4"/>
          <p:cNvSpPr>
            <a:spLocks noGrp="1"/>
          </p:cNvSpPr>
          <p:nvPr>
            <p:ph type="hdr" sz="quarter" idx="11"/>
          </p:nvPr>
        </p:nvSpPr>
        <p:spPr/>
        <p:txBody>
          <a:bodyPr/>
          <a:lstStyle/>
          <a:p>
            <a:r>
              <a:rPr lang="en-US" dirty="0" smtClean="0"/>
              <a:t>To change this title, go to Notes Master</a:t>
            </a:r>
            <a:endParaRPr lang="en-US" dirty="0"/>
          </a:p>
        </p:txBody>
      </p:sp>
      <p:sp>
        <p:nvSpPr>
          <p:cNvPr id="6" name="Date Placeholder 5"/>
          <p:cNvSpPr>
            <a:spLocks noGrp="1"/>
          </p:cNvSpPr>
          <p:nvPr>
            <p:ph type="dt" idx="12"/>
          </p:nvPr>
        </p:nvSpPr>
        <p:spPr/>
        <p:txBody>
          <a:bodyPr/>
          <a:lstStyle/>
          <a:p>
            <a:fld id="{4ADCC9B8-B5E7-46CE-89D9-142105E65154}" type="datetime1">
              <a:rPr lang="en-US" smtClean="0"/>
              <a:t>9/18/2017</a:t>
            </a:fld>
            <a:endParaRPr lang="en-US" dirty="0"/>
          </a:p>
        </p:txBody>
      </p:sp>
      <p:sp>
        <p:nvSpPr>
          <p:cNvPr id="10" name="Slide Image Placeholder 9"/>
          <p:cNvSpPr>
            <a:spLocks noGrp="1" noRot="1" noChangeAspect="1"/>
          </p:cNvSpPr>
          <p:nvPr>
            <p:ph type="sldImg"/>
          </p:nvPr>
        </p:nvSpPr>
        <p:spPr>
          <a:xfrm>
            <a:off x="3841750" y="6577013"/>
            <a:ext cx="2711450" cy="203358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68048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DD4AB0-DA56-AC40-9592-4E955E6D4581}" type="slidenum">
              <a:rPr lang="en-US" smtClean="0"/>
              <a:pPr/>
              <a:t>1</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81B4F642-74FC-4148-B731-47EF48BAE9FB}" type="datetime1">
              <a:rPr lang="en-US" smtClean="0"/>
              <a:t>9/18/2017</a:t>
            </a:fld>
            <a:endParaRPr lang="en-US" dirty="0"/>
          </a:p>
        </p:txBody>
      </p:sp>
    </p:spTree>
    <p:extLst>
      <p:ext uri="{BB962C8B-B14F-4D97-AF65-F5344CB8AC3E}">
        <p14:creationId xmlns:p14="http://schemas.microsoft.com/office/powerpoint/2010/main" val="243782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DD4AB0-DA56-AC40-9592-4E955E6D4581}" type="slidenum">
              <a:rPr lang="en-US" smtClean="0"/>
              <a:pPr/>
              <a:t>2</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81B4F642-74FC-4148-B731-47EF48BAE9FB}" type="datetime1">
              <a:rPr lang="en-US" smtClean="0"/>
              <a:t>9/18/2017</a:t>
            </a:fld>
            <a:endParaRPr lang="en-US" dirty="0"/>
          </a:p>
        </p:txBody>
      </p:sp>
    </p:spTree>
    <p:extLst>
      <p:ext uri="{BB962C8B-B14F-4D97-AF65-F5344CB8AC3E}">
        <p14:creationId xmlns:p14="http://schemas.microsoft.com/office/powerpoint/2010/main" val="202703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DD4AB0-DA56-AC40-9592-4E955E6D4581}" type="slidenum">
              <a:rPr lang="en-US" smtClean="0"/>
              <a:pPr/>
              <a:t>3</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81B4F642-74FC-4148-B731-47EF48BAE9FB}" type="datetime1">
              <a:rPr lang="en-US" smtClean="0"/>
              <a:t>9/18/2017</a:t>
            </a:fld>
            <a:endParaRPr lang="en-US" dirty="0"/>
          </a:p>
        </p:txBody>
      </p:sp>
    </p:spTree>
    <p:extLst>
      <p:ext uri="{BB962C8B-B14F-4D97-AF65-F5344CB8AC3E}">
        <p14:creationId xmlns:p14="http://schemas.microsoft.com/office/powerpoint/2010/main" val="1805162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DD4AB0-DA56-AC40-9592-4E955E6D4581}" type="slidenum">
              <a:rPr lang="en-US" smtClean="0"/>
              <a:pPr/>
              <a:t>4</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81B4F642-74FC-4148-B731-47EF48BAE9FB}" type="datetime1">
              <a:rPr lang="en-US" smtClean="0"/>
              <a:t>9/18/2017</a:t>
            </a:fld>
            <a:endParaRPr lang="en-US" dirty="0"/>
          </a:p>
        </p:txBody>
      </p:sp>
    </p:spTree>
    <p:extLst>
      <p:ext uri="{BB962C8B-B14F-4D97-AF65-F5344CB8AC3E}">
        <p14:creationId xmlns:p14="http://schemas.microsoft.com/office/powerpoint/2010/main" val="298184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DD4AB0-DA56-AC40-9592-4E955E6D4581}" type="slidenum">
              <a:rPr lang="en-US" smtClean="0"/>
              <a:pPr/>
              <a:t>5</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81B4F642-74FC-4148-B731-47EF48BAE9FB}" type="datetime1">
              <a:rPr lang="en-US" smtClean="0"/>
              <a:t>9/18/2017</a:t>
            </a:fld>
            <a:endParaRPr lang="en-US" dirty="0"/>
          </a:p>
        </p:txBody>
      </p:sp>
    </p:spTree>
    <p:extLst>
      <p:ext uri="{BB962C8B-B14F-4D97-AF65-F5344CB8AC3E}">
        <p14:creationId xmlns:p14="http://schemas.microsoft.com/office/powerpoint/2010/main" val="248534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DD4AB0-DA56-AC40-9592-4E955E6D4581}" type="slidenum">
              <a:rPr lang="en-US" smtClean="0"/>
              <a:pPr/>
              <a:t>6</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81B4F642-74FC-4148-B731-47EF48BAE9FB}" type="datetime1">
              <a:rPr lang="en-US" smtClean="0"/>
              <a:t>9/18/2017</a:t>
            </a:fld>
            <a:endParaRPr lang="en-US" dirty="0"/>
          </a:p>
        </p:txBody>
      </p:sp>
    </p:spTree>
    <p:extLst>
      <p:ext uri="{BB962C8B-B14F-4D97-AF65-F5344CB8AC3E}">
        <p14:creationId xmlns:p14="http://schemas.microsoft.com/office/powerpoint/2010/main" val="281669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DD4AB0-DA56-AC40-9592-4E955E6D4581}" type="slidenum">
              <a:rPr lang="en-US" smtClean="0"/>
              <a:pPr/>
              <a:t>7</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81B4F642-74FC-4148-B731-47EF48BAE9FB}" type="datetime1">
              <a:rPr lang="en-US" smtClean="0"/>
              <a:t>9/18/2017</a:t>
            </a:fld>
            <a:endParaRPr lang="en-US" dirty="0"/>
          </a:p>
        </p:txBody>
      </p:sp>
    </p:spTree>
    <p:extLst>
      <p:ext uri="{BB962C8B-B14F-4D97-AF65-F5344CB8AC3E}">
        <p14:creationId xmlns:p14="http://schemas.microsoft.com/office/powerpoint/2010/main" val="2928159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DD4AB0-DA56-AC40-9592-4E955E6D4581}" type="slidenum">
              <a:rPr lang="en-US" smtClean="0"/>
              <a:pPr/>
              <a:t>8</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81B4F642-74FC-4148-B731-47EF48BAE9FB}" type="datetime1">
              <a:rPr lang="en-US" smtClean="0"/>
              <a:t>9/18/2017</a:t>
            </a:fld>
            <a:endParaRPr lang="en-US" dirty="0"/>
          </a:p>
        </p:txBody>
      </p:sp>
    </p:spTree>
    <p:extLst>
      <p:ext uri="{BB962C8B-B14F-4D97-AF65-F5344CB8AC3E}">
        <p14:creationId xmlns:p14="http://schemas.microsoft.com/office/powerpoint/2010/main" val="2483691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Quintiles Tit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9144000" cy="2665828"/>
          </a:xfrm>
          <a:prstGeom prst="rect">
            <a:avLst/>
          </a:prstGeom>
        </p:spPr>
      </p:pic>
      <p:sp>
        <p:nvSpPr>
          <p:cNvPr id="2" name="Title 1"/>
          <p:cNvSpPr>
            <a:spLocks noGrp="1"/>
          </p:cNvSpPr>
          <p:nvPr>
            <p:ph type="ctrTitle" hasCustomPrompt="1"/>
          </p:nvPr>
        </p:nvSpPr>
        <p:spPr>
          <a:xfrm>
            <a:off x="384048" y="1961343"/>
            <a:ext cx="8348472" cy="896112"/>
          </a:xfrm>
          <a:prstGeom prst="rect">
            <a:avLst/>
          </a:prstGeom>
        </p:spPr>
        <p:txBody>
          <a:bodyPr anchor="b" anchorCtr="0">
            <a:noAutofit/>
          </a:bodyPr>
          <a:lstStyle>
            <a:lvl1pPr algn="l">
              <a:defRPr sz="2400" b="1" baseline="0">
                <a:solidFill>
                  <a:schemeClr val="tx2"/>
                </a:solidFill>
                <a:latin typeface="+mj-lt"/>
              </a:defRPr>
            </a:lvl1pPr>
          </a:lstStyle>
          <a:p>
            <a:r>
              <a:rPr lang="en-US" dirty="0" smtClean="0"/>
              <a:t>Headlines are 24pt Arial Bold Title Case</a:t>
            </a:r>
            <a:endParaRPr lang="en-US" dirty="0"/>
          </a:p>
        </p:txBody>
      </p:sp>
      <p:sp>
        <p:nvSpPr>
          <p:cNvPr id="3" name="Subtitle 2"/>
          <p:cNvSpPr>
            <a:spLocks noGrp="1"/>
          </p:cNvSpPr>
          <p:nvPr>
            <p:ph type="subTitle" idx="1" hasCustomPrompt="1"/>
          </p:nvPr>
        </p:nvSpPr>
        <p:spPr>
          <a:xfrm>
            <a:off x="384048" y="3555711"/>
            <a:ext cx="3886200" cy="697627"/>
          </a:xfrm>
          <a:prstGeom prst="rect">
            <a:avLst/>
          </a:prstGeom>
        </p:spPr>
        <p:txBody>
          <a:bodyPr>
            <a:spAutoFit/>
          </a:bodyPr>
          <a:lstStyle>
            <a:lvl1pPr marL="0" indent="0" algn="l">
              <a:spcBef>
                <a:spcPts val="200"/>
              </a:spcBef>
              <a:buNone/>
              <a:defRPr sz="1200" i="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Author First Name Last Name</a:t>
            </a:r>
          </a:p>
          <a:p>
            <a:pPr lvl="0"/>
            <a:r>
              <a:rPr lang="en-US" dirty="0" smtClean="0"/>
              <a:t>Title</a:t>
            </a:r>
          </a:p>
          <a:p>
            <a:pPr lvl="0"/>
            <a:r>
              <a:rPr lang="en-US" dirty="0" smtClean="0"/>
              <a:t>Date</a:t>
            </a:r>
            <a:endParaRPr lang="en-US" dirty="0"/>
          </a:p>
        </p:txBody>
      </p:sp>
      <p:grpSp>
        <p:nvGrpSpPr>
          <p:cNvPr id="82" name="Group 81"/>
          <p:cNvGrpSpPr/>
          <p:nvPr/>
        </p:nvGrpSpPr>
        <p:grpSpPr bwMode="gray">
          <a:xfrm>
            <a:off x="6449147" y="481445"/>
            <a:ext cx="2316162" cy="1459409"/>
            <a:chOff x="4795838" y="3390900"/>
            <a:chExt cx="2763837" cy="1741488"/>
          </a:xfrm>
        </p:grpSpPr>
        <p:sp>
          <p:nvSpPr>
            <p:cNvPr id="83" name="Freeform 5"/>
            <p:cNvSpPr>
              <a:spLocks noEditPoints="1"/>
            </p:cNvSpPr>
            <p:nvPr/>
          </p:nvSpPr>
          <p:spPr bwMode="gray">
            <a:xfrm>
              <a:off x="4795838" y="4721225"/>
              <a:ext cx="2632075" cy="411163"/>
            </a:xfrm>
            <a:custGeom>
              <a:avLst/>
              <a:gdLst>
                <a:gd name="T0" fmla="*/ 36 w 699"/>
                <a:gd name="T1" fmla="*/ 104 h 109"/>
                <a:gd name="T2" fmla="*/ 10 w 699"/>
                <a:gd name="T3" fmla="*/ 11 h 109"/>
                <a:gd name="T4" fmla="*/ 72 w 699"/>
                <a:gd name="T5" fmla="*/ 52 h 109"/>
                <a:gd name="T6" fmla="*/ 69 w 699"/>
                <a:gd name="T7" fmla="*/ 109 h 109"/>
                <a:gd name="T8" fmla="*/ 12 w 699"/>
                <a:gd name="T9" fmla="*/ 52 h 109"/>
                <a:gd name="T10" fmla="*/ 49 w 699"/>
                <a:gd name="T11" fmla="*/ 89 h 109"/>
                <a:gd name="T12" fmla="*/ 56 w 699"/>
                <a:gd name="T13" fmla="*/ 81 h 109"/>
                <a:gd name="T14" fmla="*/ 36 w 699"/>
                <a:gd name="T15" fmla="*/ 11 h 109"/>
                <a:gd name="T16" fmla="*/ 86 w 699"/>
                <a:gd name="T17" fmla="*/ 78 h 109"/>
                <a:gd name="T18" fmla="*/ 98 w 699"/>
                <a:gd name="T19" fmla="*/ 76 h 109"/>
                <a:gd name="T20" fmla="*/ 131 w 699"/>
                <a:gd name="T21" fmla="*/ 32 h 109"/>
                <a:gd name="T22" fmla="*/ 131 w 699"/>
                <a:gd name="T23" fmla="*/ 104 h 109"/>
                <a:gd name="T24" fmla="*/ 171 w 699"/>
                <a:gd name="T25" fmla="*/ 104 h 109"/>
                <a:gd name="T26" fmla="*/ 159 w 699"/>
                <a:gd name="T27" fmla="*/ 32 h 109"/>
                <a:gd name="T28" fmla="*/ 171 w 699"/>
                <a:gd name="T29" fmla="*/ 104 h 109"/>
                <a:gd name="T30" fmla="*/ 159 w 699"/>
                <a:gd name="T31" fmla="*/ 1 h 109"/>
                <a:gd name="T32" fmla="*/ 244 w 699"/>
                <a:gd name="T33" fmla="*/ 104 h 109"/>
                <a:gd name="T34" fmla="*/ 216 w 699"/>
                <a:gd name="T35" fmla="*/ 42 h 109"/>
                <a:gd name="T36" fmla="*/ 188 w 699"/>
                <a:gd name="T37" fmla="*/ 104 h 109"/>
                <a:gd name="T38" fmla="*/ 200 w 699"/>
                <a:gd name="T39" fmla="*/ 39 h 109"/>
                <a:gd name="T40" fmla="*/ 244 w 699"/>
                <a:gd name="T41" fmla="*/ 58 h 109"/>
                <a:gd name="T42" fmla="*/ 300 w 699"/>
                <a:gd name="T43" fmla="*/ 104 h 109"/>
                <a:gd name="T44" fmla="*/ 312 w 699"/>
                <a:gd name="T45" fmla="*/ 32 h 109"/>
                <a:gd name="T46" fmla="*/ 313 w 699"/>
                <a:gd name="T47" fmla="*/ 14 h 109"/>
                <a:gd name="T48" fmla="*/ 313 w 699"/>
                <a:gd name="T49" fmla="*/ 1 h 109"/>
                <a:gd name="T50" fmla="*/ 358 w 699"/>
                <a:gd name="T51" fmla="*/ 68 h 109"/>
                <a:gd name="T52" fmla="*/ 417 w 699"/>
                <a:gd name="T53" fmla="*/ 71 h 109"/>
                <a:gd name="T54" fmla="*/ 408 w 699"/>
                <a:gd name="T55" fmla="*/ 86 h 109"/>
                <a:gd name="T56" fmla="*/ 416 w 699"/>
                <a:gd name="T57" fmla="*/ 93 h 109"/>
                <a:gd name="T58" fmla="*/ 406 w 699"/>
                <a:gd name="T59" fmla="*/ 62 h 109"/>
                <a:gd name="T60" fmla="*/ 372 w 699"/>
                <a:gd name="T61" fmla="*/ 52 h 109"/>
                <a:gd name="T62" fmla="*/ 424 w 699"/>
                <a:gd name="T63" fmla="*/ 94 h 109"/>
                <a:gd name="T64" fmla="*/ 432 w 699"/>
                <a:gd name="T65" fmla="*/ 86 h 109"/>
                <a:gd name="T66" fmla="*/ 460 w 699"/>
                <a:gd name="T67" fmla="*/ 73 h 109"/>
                <a:gd name="T68" fmla="*/ 453 w 699"/>
                <a:gd name="T69" fmla="*/ 32 h 109"/>
                <a:gd name="T70" fmla="*/ 472 w 699"/>
                <a:gd name="T71" fmla="*/ 47 h 109"/>
                <a:gd name="T72" fmla="*/ 438 w 699"/>
                <a:gd name="T73" fmla="*/ 52 h 109"/>
                <a:gd name="T74" fmla="*/ 482 w 699"/>
                <a:gd name="T75" fmla="*/ 82 h 109"/>
                <a:gd name="T76" fmla="*/ 495 w 699"/>
                <a:gd name="T77" fmla="*/ 104 h 109"/>
                <a:gd name="T78" fmla="*/ 507 w 699"/>
                <a:gd name="T79" fmla="*/ 1 h 109"/>
                <a:gd name="T80" fmla="*/ 616 w 699"/>
                <a:gd name="T81" fmla="*/ 104 h 109"/>
                <a:gd name="T82" fmla="*/ 577 w 699"/>
                <a:gd name="T83" fmla="*/ 88 h 109"/>
                <a:gd name="T84" fmla="*/ 540 w 699"/>
                <a:gd name="T85" fmla="*/ 104 h 109"/>
                <a:gd name="T86" fmla="*/ 540 w 699"/>
                <a:gd name="T87" fmla="*/ 1 h 109"/>
                <a:gd name="T88" fmla="*/ 604 w 699"/>
                <a:gd name="T89" fmla="*/ 1 h 109"/>
                <a:gd name="T90" fmla="*/ 663 w 699"/>
                <a:gd name="T91" fmla="*/ 104 h 109"/>
                <a:gd name="T92" fmla="*/ 636 w 699"/>
                <a:gd name="T93" fmla="*/ 82 h 109"/>
                <a:gd name="T94" fmla="*/ 687 w 699"/>
                <a:gd name="T95" fmla="*/ 75 h 109"/>
                <a:gd name="T96" fmla="*/ 658 w 699"/>
                <a:gd name="T97" fmla="*/ 57 h 109"/>
                <a:gd name="T98" fmla="*/ 664 w 699"/>
                <a:gd name="T99" fmla="*/ 0 h 109"/>
                <a:gd name="T100" fmla="*/ 687 w 699"/>
                <a:gd name="T101" fmla="*/ 20 h 109"/>
                <a:gd name="T102" fmla="*/ 643 w 699"/>
                <a:gd name="T103" fmla="*/ 29 h 109"/>
                <a:gd name="T104" fmla="*/ 671 w 699"/>
                <a:gd name="T105" fmla="*/ 47 h 109"/>
                <a:gd name="T106" fmla="*/ 663 w 699"/>
                <a:gd name="T107" fmla="*/ 104 h 109"/>
                <a:gd name="T108" fmla="*/ 262 w 699"/>
                <a:gd name="T109" fmla="*/ 84 h 109"/>
                <a:gd name="T110" fmla="*/ 253 w 699"/>
                <a:gd name="T111" fmla="*/ 32 h 109"/>
                <a:gd name="T112" fmla="*/ 274 w 699"/>
                <a:gd name="T113" fmla="*/ 11 h 109"/>
                <a:gd name="T114" fmla="*/ 289 w 699"/>
                <a:gd name="T115" fmla="*/ 42 h 109"/>
                <a:gd name="T116" fmla="*/ 283 w 699"/>
                <a:gd name="T117" fmla="*/ 93 h 109"/>
                <a:gd name="T118" fmla="*/ 283 w 699"/>
                <a:gd name="T119" fmla="*/ 104 h 109"/>
                <a:gd name="T120" fmla="*/ 329 w 699"/>
                <a:gd name="T121" fmla="*/ 84 h 109"/>
                <a:gd name="T122" fmla="*/ 340 w 699"/>
                <a:gd name="T123" fmla="*/ 84 h 109"/>
                <a:gd name="T124" fmla="*/ 350 w 699"/>
                <a:gd name="T125" fmla="*/ 9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9" h="109">
                  <a:moveTo>
                    <a:pt x="69" y="109"/>
                  </a:moveTo>
                  <a:cubicBezTo>
                    <a:pt x="58" y="98"/>
                    <a:pt x="58" y="98"/>
                    <a:pt x="58" y="98"/>
                  </a:cubicBezTo>
                  <a:cubicBezTo>
                    <a:pt x="52" y="102"/>
                    <a:pt x="44" y="104"/>
                    <a:pt x="36" y="104"/>
                  </a:cubicBezTo>
                  <a:cubicBezTo>
                    <a:pt x="26" y="104"/>
                    <a:pt x="17" y="101"/>
                    <a:pt x="10" y="94"/>
                  </a:cubicBezTo>
                  <a:cubicBezTo>
                    <a:pt x="0" y="84"/>
                    <a:pt x="0" y="75"/>
                    <a:pt x="0" y="52"/>
                  </a:cubicBezTo>
                  <a:cubicBezTo>
                    <a:pt x="0" y="30"/>
                    <a:pt x="0" y="20"/>
                    <a:pt x="10" y="11"/>
                  </a:cubicBezTo>
                  <a:cubicBezTo>
                    <a:pt x="17" y="4"/>
                    <a:pt x="26" y="0"/>
                    <a:pt x="36" y="0"/>
                  </a:cubicBezTo>
                  <a:cubicBezTo>
                    <a:pt x="46" y="0"/>
                    <a:pt x="55" y="4"/>
                    <a:pt x="62" y="11"/>
                  </a:cubicBezTo>
                  <a:cubicBezTo>
                    <a:pt x="71" y="20"/>
                    <a:pt x="72" y="29"/>
                    <a:pt x="72" y="52"/>
                  </a:cubicBezTo>
                  <a:cubicBezTo>
                    <a:pt x="72" y="72"/>
                    <a:pt x="72" y="81"/>
                    <a:pt x="65" y="90"/>
                  </a:cubicBezTo>
                  <a:cubicBezTo>
                    <a:pt x="76" y="101"/>
                    <a:pt x="76" y="101"/>
                    <a:pt x="76" y="101"/>
                  </a:cubicBezTo>
                  <a:lnTo>
                    <a:pt x="69" y="109"/>
                  </a:lnTo>
                  <a:close/>
                  <a:moveTo>
                    <a:pt x="36" y="11"/>
                  </a:moveTo>
                  <a:cubicBezTo>
                    <a:pt x="29" y="11"/>
                    <a:pt x="23" y="14"/>
                    <a:pt x="19" y="18"/>
                  </a:cubicBezTo>
                  <a:cubicBezTo>
                    <a:pt x="13" y="25"/>
                    <a:pt x="12" y="31"/>
                    <a:pt x="12" y="52"/>
                  </a:cubicBezTo>
                  <a:cubicBezTo>
                    <a:pt x="12" y="74"/>
                    <a:pt x="13" y="80"/>
                    <a:pt x="19" y="86"/>
                  </a:cubicBezTo>
                  <a:cubicBezTo>
                    <a:pt x="23" y="91"/>
                    <a:pt x="29" y="93"/>
                    <a:pt x="36" y="93"/>
                  </a:cubicBezTo>
                  <a:cubicBezTo>
                    <a:pt x="41" y="93"/>
                    <a:pt x="46" y="92"/>
                    <a:pt x="49" y="89"/>
                  </a:cubicBezTo>
                  <a:cubicBezTo>
                    <a:pt x="37" y="76"/>
                    <a:pt x="37" y="76"/>
                    <a:pt x="37" y="76"/>
                  </a:cubicBezTo>
                  <a:cubicBezTo>
                    <a:pt x="44" y="69"/>
                    <a:pt x="44" y="69"/>
                    <a:pt x="44" y="69"/>
                  </a:cubicBezTo>
                  <a:cubicBezTo>
                    <a:pt x="56" y="81"/>
                    <a:pt x="56" y="81"/>
                    <a:pt x="56" y="81"/>
                  </a:cubicBezTo>
                  <a:cubicBezTo>
                    <a:pt x="59" y="75"/>
                    <a:pt x="60" y="67"/>
                    <a:pt x="60" y="52"/>
                  </a:cubicBezTo>
                  <a:cubicBezTo>
                    <a:pt x="60" y="31"/>
                    <a:pt x="59" y="25"/>
                    <a:pt x="53" y="18"/>
                  </a:cubicBezTo>
                  <a:cubicBezTo>
                    <a:pt x="49" y="14"/>
                    <a:pt x="43" y="11"/>
                    <a:pt x="36" y="11"/>
                  </a:cubicBezTo>
                  <a:close/>
                  <a:moveTo>
                    <a:pt x="112" y="104"/>
                  </a:moveTo>
                  <a:cubicBezTo>
                    <a:pt x="104" y="104"/>
                    <a:pt x="98" y="102"/>
                    <a:pt x="93" y="98"/>
                  </a:cubicBezTo>
                  <a:cubicBezTo>
                    <a:pt x="88" y="93"/>
                    <a:pt x="86" y="86"/>
                    <a:pt x="86" y="78"/>
                  </a:cubicBezTo>
                  <a:cubicBezTo>
                    <a:pt x="86" y="32"/>
                    <a:pt x="86" y="32"/>
                    <a:pt x="86" y="32"/>
                  </a:cubicBezTo>
                  <a:cubicBezTo>
                    <a:pt x="98" y="32"/>
                    <a:pt x="98" y="32"/>
                    <a:pt x="98" y="32"/>
                  </a:cubicBezTo>
                  <a:cubicBezTo>
                    <a:pt x="98" y="76"/>
                    <a:pt x="98" y="76"/>
                    <a:pt x="98" y="76"/>
                  </a:cubicBezTo>
                  <a:cubicBezTo>
                    <a:pt x="98" y="88"/>
                    <a:pt x="104" y="94"/>
                    <a:pt x="114" y="94"/>
                  </a:cubicBezTo>
                  <a:cubicBezTo>
                    <a:pt x="125" y="94"/>
                    <a:pt x="131" y="87"/>
                    <a:pt x="131" y="76"/>
                  </a:cubicBezTo>
                  <a:cubicBezTo>
                    <a:pt x="131" y="32"/>
                    <a:pt x="131" y="32"/>
                    <a:pt x="131" y="32"/>
                  </a:cubicBezTo>
                  <a:cubicBezTo>
                    <a:pt x="142" y="32"/>
                    <a:pt x="142" y="32"/>
                    <a:pt x="142" y="32"/>
                  </a:cubicBezTo>
                  <a:cubicBezTo>
                    <a:pt x="142" y="104"/>
                    <a:pt x="142" y="104"/>
                    <a:pt x="142" y="104"/>
                  </a:cubicBezTo>
                  <a:cubicBezTo>
                    <a:pt x="131" y="104"/>
                    <a:pt x="131" y="104"/>
                    <a:pt x="131" y="104"/>
                  </a:cubicBezTo>
                  <a:cubicBezTo>
                    <a:pt x="131" y="97"/>
                    <a:pt x="131" y="97"/>
                    <a:pt x="131" y="97"/>
                  </a:cubicBezTo>
                  <a:cubicBezTo>
                    <a:pt x="126" y="102"/>
                    <a:pt x="119" y="104"/>
                    <a:pt x="112" y="104"/>
                  </a:cubicBezTo>
                  <a:close/>
                  <a:moveTo>
                    <a:pt x="171" y="104"/>
                  </a:moveTo>
                  <a:cubicBezTo>
                    <a:pt x="159" y="104"/>
                    <a:pt x="159" y="104"/>
                    <a:pt x="159" y="104"/>
                  </a:cubicBezTo>
                  <a:cubicBezTo>
                    <a:pt x="159" y="66"/>
                    <a:pt x="159" y="66"/>
                    <a:pt x="159" y="66"/>
                  </a:cubicBezTo>
                  <a:cubicBezTo>
                    <a:pt x="159" y="32"/>
                    <a:pt x="159" y="32"/>
                    <a:pt x="159" y="32"/>
                  </a:cubicBezTo>
                  <a:cubicBezTo>
                    <a:pt x="171" y="32"/>
                    <a:pt x="171" y="32"/>
                    <a:pt x="171" y="32"/>
                  </a:cubicBezTo>
                  <a:cubicBezTo>
                    <a:pt x="171" y="65"/>
                    <a:pt x="171" y="65"/>
                    <a:pt x="171" y="65"/>
                  </a:cubicBezTo>
                  <a:lnTo>
                    <a:pt x="171" y="104"/>
                  </a:lnTo>
                  <a:close/>
                  <a:moveTo>
                    <a:pt x="172" y="14"/>
                  </a:moveTo>
                  <a:cubicBezTo>
                    <a:pt x="159" y="14"/>
                    <a:pt x="159" y="14"/>
                    <a:pt x="159" y="14"/>
                  </a:cubicBezTo>
                  <a:cubicBezTo>
                    <a:pt x="159" y="1"/>
                    <a:pt x="159" y="1"/>
                    <a:pt x="159" y="1"/>
                  </a:cubicBezTo>
                  <a:cubicBezTo>
                    <a:pt x="172" y="1"/>
                    <a:pt x="172" y="1"/>
                    <a:pt x="172" y="1"/>
                  </a:cubicBezTo>
                  <a:lnTo>
                    <a:pt x="172" y="14"/>
                  </a:lnTo>
                  <a:close/>
                  <a:moveTo>
                    <a:pt x="244" y="104"/>
                  </a:moveTo>
                  <a:cubicBezTo>
                    <a:pt x="233" y="104"/>
                    <a:pt x="233" y="104"/>
                    <a:pt x="233" y="104"/>
                  </a:cubicBezTo>
                  <a:cubicBezTo>
                    <a:pt x="233" y="60"/>
                    <a:pt x="233" y="60"/>
                    <a:pt x="233" y="60"/>
                  </a:cubicBezTo>
                  <a:cubicBezTo>
                    <a:pt x="233" y="48"/>
                    <a:pt x="227" y="42"/>
                    <a:pt x="216" y="42"/>
                  </a:cubicBezTo>
                  <a:cubicBezTo>
                    <a:pt x="206" y="42"/>
                    <a:pt x="200" y="49"/>
                    <a:pt x="200" y="60"/>
                  </a:cubicBezTo>
                  <a:cubicBezTo>
                    <a:pt x="200" y="104"/>
                    <a:pt x="200" y="104"/>
                    <a:pt x="200" y="104"/>
                  </a:cubicBezTo>
                  <a:cubicBezTo>
                    <a:pt x="188" y="104"/>
                    <a:pt x="188" y="104"/>
                    <a:pt x="188" y="104"/>
                  </a:cubicBezTo>
                  <a:cubicBezTo>
                    <a:pt x="188" y="32"/>
                    <a:pt x="188" y="32"/>
                    <a:pt x="188" y="32"/>
                  </a:cubicBezTo>
                  <a:cubicBezTo>
                    <a:pt x="200" y="32"/>
                    <a:pt x="200" y="32"/>
                    <a:pt x="200" y="32"/>
                  </a:cubicBezTo>
                  <a:cubicBezTo>
                    <a:pt x="200" y="39"/>
                    <a:pt x="200" y="39"/>
                    <a:pt x="200" y="39"/>
                  </a:cubicBezTo>
                  <a:cubicBezTo>
                    <a:pt x="205" y="34"/>
                    <a:pt x="211" y="32"/>
                    <a:pt x="218" y="32"/>
                  </a:cubicBezTo>
                  <a:cubicBezTo>
                    <a:pt x="226" y="32"/>
                    <a:pt x="232" y="34"/>
                    <a:pt x="237" y="38"/>
                  </a:cubicBezTo>
                  <a:cubicBezTo>
                    <a:pt x="242" y="43"/>
                    <a:pt x="244" y="50"/>
                    <a:pt x="244" y="58"/>
                  </a:cubicBezTo>
                  <a:lnTo>
                    <a:pt x="244" y="104"/>
                  </a:lnTo>
                  <a:close/>
                  <a:moveTo>
                    <a:pt x="312" y="104"/>
                  </a:moveTo>
                  <a:cubicBezTo>
                    <a:pt x="300" y="104"/>
                    <a:pt x="300" y="104"/>
                    <a:pt x="300" y="104"/>
                  </a:cubicBezTo>
                  <a:cubicBezTo>
                    <a:pt x="300" y="65"/>
                    <a:pt x="300" y="65"/>
                    <a:pt x="300" y="65"/>
                  </a:cubicBezTo>
                  <a:cubicBezTo>
                    <a:pt x="300" y="32"/>
                    <a:pt x="300" y="32"/>
                    <a:pt x="300" y="32"/>
                  </a:cubicBezTo>
                  <a:cubicBezTo>
                    <a:pt x="312" y="32"/>
                    <a:pt x="312" y="32"/>
                    <a:pt x="312" y="32"/>
                  </a:cubicBezTo>
                  <a:cubicBezTo>
                    <a:pt x="312" y="65"/>
                    <a:pt x="312" y="65"/>
                    <a:pt x="312" y="65"/>
                  </a:cubicBezTo>
                  <a:lnTo>
                    <a:pt x="312" y="104"/>
                  </a:lnTo>
                  <a:close/>
                  <a:moveTo>
                    <a:pt x="313" y="14"/>
                  </a:moveTo>
                  <a:cubicBezTo>
                    <a:pt x="300" y="14"/>
                    <a:pt x="300" y="14"/>
                    <a:pt x="300" y="14"/>
                  </a:cubicBezTo>
                  <a:cubicBezTo>
                    <a:pt x="300" y="1"/>
                    <a:pt x="300" y="1"/>
                    <a:pt x="300" y="1"/>
                  </a:cubicBezTo>
                  <a:cubicBezTo>
                    <a:pt x="313" y="1"/>
                    <a:pt x="313" y="1"/>
                    <a:pt x="313" y="1"/>
                  </a:cubicBezTo>
                  <a:lnTo>
                    <a:pt x="313" y="14"/>
                  </a:lnTo>
                  <a:close/>
                  <a:moveTo>
                    <a:pt x="390" y="104"/>
                  </a:moveTo>
                  <a:cubicBezTo>
                    <a:pt x="369" y="104"/>
                    <a:pt x="358" y="91"/>
                    <a:pt x="358" y="68"/>
                  </a:cubicBezTo>
                  <a:cubicBezTo>
                    <a:pt x="358" y="45"/>
                    <a:pt x="369" y="32"/>
                    <a:pt x="388" y="32"/>
                  </a:cubicBezTo>
                  <a:cubicBezTo>
                    <a:pt x="406" y="32"/>
                    <a:pt x="417" y="44"/>
                    <a:pt x="417" y="66"/>
                  </a:cubicBezTo>
                  <a:cubicBezTo>
                    <a:pt x="417" y="71"/>
                    <a:pt x="417" y="71"/>
                    <a:pt x="417" y="71"/>
                  </a:cubicBezTo>
                  <a:cubicBezTo>
                    <a:pt x="370" y="71"/>
                    <a:pt x="370" y="71"/>
                    <a:pt x="370" y="71"/>
                  </a:cubicBezTo>
                  <a:cubicBezTo>
                    <a:pt x="370" y="86"/>
                    <a:pt x="377" y="94"/>
                    <a:pt x="390" y="94"/>
                  </a:cubicBezTo>
                  <a:cubicBezTo>
                    <a:pt x="397" y="94"/>
                    <a:pt x="402" y="92"/>
                    <a:pt x="408" y="86"/>
                  </a:cubicBezTo>
                  <a:cubicBezTo>
                    <a:pt x="408" y="86"/>
                    <a:pt x="408" y="86"/>
                    <a:pt x="408" y="86"/>
                  </a:cubicBezTo>
                  <a:cubicBezTo>
                    <a:pt x="416" y="93"/>
                    <a:pt x="416" y="93"/>
                    <a:pt x="416" y="93"/>
                  </a:cubicBezTo>
                  <a:cubicBezTo>
                    <a:pt x="416" y="93"/>
                    <a:pt x="416" y="93"/>
                    <a:pt x="416" y="93"/>
                  </a:cubicBezTo>
                  <a:cubicBezTo>
                    <a:pt x="409" y="100"/>
                    <a:pt x="402" y="104"/>
                    <a:pt x="390" y="104"/>
                  </a:cubicBezTo>
                  <a:close/>
                  <a:moveTo>
                    <a:pt x="370" y="62"/>
                  </a:moveTo>
                  <a:cubicBezTo>
                    <a:pt x="406" y="62"/>
                    <a:pt x="406" y="62"/>
                    <a:pt x="406" y="62"/>
                  </a:cubicBezTo>
                  <a:cubicBezTo>
                    <a:pt x="405" y="57"/>
                    <a:pt x="405" y="55"/>
                    <a:pt x="403" y="52"/>
                  </a:cubicBezTo>
                  <a:cubicBezTo>
                    <a:pt x="400" y="45"/>
                    <a:pt x="395" y="42"/>
                    <a:pt x="388" y="42"/>
                  </a:cubicBezTo>
                  <a:cubicBezTo>
                    <a:pt x="381" y="42"/>
                    <a:pt x="375" y="45"/>
                    <a:pt x="372" y="52"/>
                  </a:cubicBezTo>
                  <a:cubicBezTo>
                    <a:pt x="371" y="55"/>
                    <a:pt x="370" y="57"/>
                    <a:pt x="370" y="62"/>
                  </a:cubicBezTo>
                  <a:close/>
                  <a:moveTo>
                    <a:pt x="453" y="104"/>
                  </a:moveTo>
                  <a:cubicBezTo>
                    <a:pt x="440" y="104"/>
                    <a:pt x="431" y="101"/>
                    <a:pt x="424" y="94"/>
                  </a:cubicBezTo>
                  <a:cubicBezTo>
                    <a:pt x="423" y="94"/>
                    <a:pt x="423" y="94"/>
                    <a:pt x="423" y="94"/>
                  </a:cubicBezTo>
                  <a:cubicBezTo>
                    <a:pt x="431" y="86"/>
                    <a:pt x="431" y="86"/>
                    <a:pt x="431" y="86"/>
                  </a:cubicBezTo>
                  <a:cubicBezTo>
                    <a:pt x="432" y="86"/>
                    <a:pt x="432" y="86"/>
                    <a:pt x="432" y="86"/>
                  </a:cubicBezTo>
                  <a:cubicBezTo>
                    <a:pt x="437" y="92"/>
                    <a:pt x="444" y="94"/>
                    <a:pt x="453" y="94"/>
                  </a:cubicBezTo>
                  <a:cubicBezTo>
                    <a:pt x="459" y="94"/>
                    <a:pt x="471" y="93"/>
                    <a:pt x="471" y="83"/>
                  </a:cubicBezTo>
                  <a:cubicBezTo>
                    <a:pt x="471" y="77"/>
                    <a:pt x="467" y="74"/>
                    <a:pt x="460" y="73"/>
                  </a:cubicBezTo>
                  <a:cubicBezTo>
                    <a:pt x="448" y="72"/>
                    <a:pt x="448" y="72"/>
                    <a:pt x="448" y="72"/>
                  </a:cubicBezTo>
                  <a:cubicBezTo>
                    <a:pt x="434" y="71"/>
                    <a:pt x="427" y="64"/>
                    <a:pt x="427" y="53"/>
                  </a:cubicBezTo>
                  <a:cubicBezTo>
                    <a:pt x="427" y="40"/>
                    <a:pt x="437" y="32"/>
                    <a:pt x="453" y="32"/>
                  </a:cubicBezTo>
                  <a:cubicBezTo>
                    <a:pt x="464" y="32"/>
                    <a:pt x="472" y="34"/>
                    <a:pt x="479" y="39"/>
                  </a:cubicBezTo>
                  <a:cubicBezTo>
                    <a:pt x="479" y="40"/>
                    <a:pt x="479" y="40"/>
                    <a:pt x="479" y="40"/>
                  </a:cubicBezTo>
                  <a:cubicBezTo>
                    <a:pt x="472" y="47"/>
                    <a:pt x="472" y="47"/>
                    <a:pt x="472" y="47"/>
                  </a:cubicBezTo>
                  <a:cubicBezTo>
                    <a:pt x="471" y="47"/>
                    <a:pt x="471" y="47"/>
                    <a:pt x="471" y="47"/>
                  </a:cubicBezTo>
                  <a:cubicBezTo>
                    <a:pt x="466" y="43"/>
                    <a:pt x="460" y="42"/>
                    <a:pt x="453" y="42"/>
                  </a:cubicBezTo>
                  <a:cubicBezTo>
                    <a:pt x="443" y="42"/>
                    <a:pt x="438" y="45"/>
                    <a:pt x="438" y="52"/>
                  </a:cubicBezTo>
                  <a:cubicBezTo>
                    <a:pt x="438" y="58"/>
                    <a:pt x="442" y="61"/>
                    <a:pt x="450" y="62"/>
                  </a:cubicBezTo>
                  <a:cubicBezTo>
                    <a:pt x="461" y="63"/>
                    <a:pt x="461" y="63"/>
                    <a:pt x="461" y="63"/>
                  </a:cubicBezTo>
                  <a:cubicBezTo>
                    <a:pt x="470" y="64"/>
                    <a:pt x="482" y="67"/>
                    <a:pt x="482" y="82"/>
                  </a:cubicBezTo>
                  <a:cubicBezTo>
                    <a:pt x="482" y="96"/>
                    <a:pt x="471" y="104"/>
                    <a:pt x="453" y="104"/>
                  </a:cubicBezTo>
                  <a:close/>
                  <a:moveTo>
                    <a:pt x="507" y="104"/>
                  </a:moveTo>
                  <a:cubicBezTo>
                    <a:pt x="495" y="104"/>
                    <a:pt x="495" y="104"/>
                    <a:pt x="495" y="104"/>
                  </a:cubicBezTo>
                  <a:cubicBezTo>
                    <a:pt x="495" y="57"/>
                    <a:pt x="495" y="57"/>
                    <a:pt x="495" y="57"/>
                  </a:cubicBezTo>
                  <a:cubicBezTo>
                    <a:pt x="495" y="1"/>
                    <a:pt x="495" y="1"/>
                    <a:pt x="495" y="1"/>
                  </a:cubicBezTo>
                  <a:cubicBezTo>
                    <a:pt x="507" y="1"/>
                    <a:pt x="507" y="1"/>
                    <a:pt x="507" y="1"/>
                  </a:cubicBezTo>
                  <a:cubicBezTo>
                    <a:pt x="507" y="57"/>
                    <a:pt x="507" y="57"/>
                    <a:pt x="507" y="57"/>
                  </a:cubicBezTo>
                  <a:lnTo>
                    <a:pt x="507" y="104"/>
                  </a:lnTo>
                  <a:close/>
                  <a:moveTo>
                    <a:pt x="616" y="104"/>
                  </a:moveTo>
                  <a:cubicBezTo>
                    <a:pt x="604" y="104"/>
                    <a:pt x="604" y="104"/>
                    <a:pt x="604" y="104"/>
                  </a:cubicBezTo>
                  <a:cubicBezTo>
                    <a:pt x="604" y="30"/>
                    <a:pt x="604" y="30"/>
                    <a:pt x="604" y="30"/>
                  </a:cubicBezTo>
                  <a:cubicBezTo>
                    <a:pt x="577" y="88"/>
                    <a:pt x="577" y="88"/>
                    <a:pt x="577" y="88"/>
                  </a:cubicBezTo>
                  <a:cubicBezTo>
                    <a:pt x="567" y="88"/>
                    <a:pt x="567" y="88"/>
                    <a:pt x="567" y="88"/>
                  </a:cubicBezTo>
                  <a:cubicBezTo>
                    <a:pt x="540" y="30"/>
                    <a:pt x="540" y="30"/>
                    <a:pt x="540" y="30"/>
                  </a:cubicBezTo>
                  <a:cubicBezTo>
                    <a:pt x="540" y="104"/>
                    <a:pt x="540" y="104"/>
                    <a:pt x="540" y="104"/>
                  </a:cubicBezTo>
                  <a:cubicBezTo>
                    <a:pt x="528" y="104"/>
                    <a:pt x="528" y="104"/>
                    <a:pt x="528" y="104"/>
                  </a:cubicBezTo>
                  <a:cubicBezTo>
                    <a:pt x="528" y="1"/>
                    <a:pt x="528" y="1"/>
                    <a:pt x="528" y="1"/>
                  </a:cubicBezTo>
                  <a:cubicBezTo>
                    <a:pt x="540" y="1"/>
                    <a:pt x="540" y="1"/>
                    <a:pt x="540" y="1"/>
                  </a:cubicBezTo>
                  <a:cubicBezTo>
                    <a:pt x="540" y="2"/>
                    <a:pt x="540" y="2"/>
                    <a:pt x="540" y="2"/>
                  </a:cubicBezTo>
                  <a:cubicBezTo>
                    <a:pt x="572" y="72"/>
                    <a:pt x="572" y="72"/>
                    <a:pt x="572" y="72"/>
                  </a:cubicBezTo>
                  <a:cubicBezTo>
                    <a:pt x="604" y="1"/>
                    <a:pt x="604" y="1"/>
                    <a:pt x="604" y="1"/>
                  </a:cubicBezTo>
                  <a:cubicBezTo>
                    <a:pt x="616" y="1"/>
                    <a:pt x="616" y="1"/>
                    <a:pt x="616" y="1"/>
                  </a:cubicBezTo>
                  <a:lnTo>
                    <a:pt x="616" y="104"/>
                  </a:lnTo>
                  <a:close/>
                  <a:moveTo>
                    <a:pt x="663" y="104"/>
                  </a:moveTo>
                  <a:cubicBezTo>
                    <a:pt x="648" y="104"/>
                    <a:pt x="638" y="101"/>
                    <a:pt x="628" y="91"/>
                  </a:cubicBezTo>
                  <a:cubicBezTo>
                    <a:pt x="628" y="90"/>
                    <a:pt x="628" y="90"/>
                    <a:pt x="628" y="90"/>
                  </a:cubicBezTo>
                  <a:cubicBezTo>
                    <a:pt x="636" y="82"/>
                    <a:pt x="636" y="82"/>
                    <a:pt x="636" y="82"/>
                  </a:cubicBezTo>
                  <a:cubicBezTo>
                    <a:pt x="637" y="83"/>
                    <a:pt x="637" y="83"/>
                    <a:pt x="637" y="83"/>
                  </a:cubicBezTo>
                  <a:cubicBezTo>
                    <a:pt x="644" y="90"/>
                    <a:pt x="652" y="93"/>
                    <a:pt x="664" y="93"/>
                  </a:cubicBezTo>
                  <a:cubicBezTo>
                    <a:pt x="678" y="93"/>
                    <a:pt x="687" y="87"/>
                    <a:pt x="687" y="75"/>
                  </a:cubicBezTo>
                  <a:cubicBezTo>
                    <a:pt x="687" y="70"/>
                    <a:pt x="685" y="66"/>
                    <a:pt x="682" y="63"/>
                  </a:cubicBezTo>
                  <a:cubicBezTo>
                    <a:pt x="679" y="61"/>
                    <a:pt x="677" y="60"/>
                    <a:pt x="669" y="59"/>
                  </a:cubicBezTo>
                  <a:cubicBezTo>
                    <a:pt x="658" y="57"/>
                    <a:pt x="658" y="57"/>
                    <a:pt x="658" y="57"/>
                  </a:cubicBezTo>
                  <a:cubicBezTo>
                    <a:pt x="649" y="55"/>
                    <a:pt x="643" y="53"/>
                    <a:pt x="639" y="49"/>
                  </a:cubicBezTo>
                  <a:cubicBezTo>
                    <a:pt x="633" y="44"/>
                    <a:pt x="631" y="38"/>
                    <a:pt x="631" y="29"/>
                  </a:cubicBezTo>
                  <a:cubicBezTo>
                    <a:pt x="631" y="12"/>
                    <a:pt x="644" y="0"/>
                    <a:pt x="664" y="0"/>
                  </a:cubicBezTo>
                  <a:cubicBezTo>
                    <a:pt x="676" y="0"/>
                    <a:pt x="685" y="4"/>
                    <a:pt x="694" y="12"/>
                  </a:cubicBezTo>
                  <a:cubicBezTo>
                    <a:pt x="695" y="12"/>
                    <a:pt x="695" y="12"/>
                    <a:pt x="695" y="12"/>
                  </a:cubicBezTo>
                  <a:cubicBezTo>
                    <a:pt x="687" y="20"/>
                    <a:pt x="687" y="20"/>
                    <a:pt x="687" y="20"/>
                  </a:cubicBezTo>
                  <a:cubicBezTo>
                    <a:pt x="686" y="20"/>
                    <a:pt x="686" y="20"/>
                    <a:pt x="686" y="20"/>
                  </a:cubicBezTo>
                  <a:cubicBezTo>
                    <a:pt x="680" y="14"/>
                    <a:pt x="673" y="11"/>
                    <a:pt x="663" y="11"/>
                  </a:cubicBezTo>
                  <a:cubicBezTo>
                    <a:pt x="651" y="11"/>
                    <a:pt x="643" y="18"/>
                    <a:pt x="643" y="29"/>
                  </a:cubicBezTo>
                  <a:cubicBezTo>
                    <a:pt x="643" y="34"/>
                    <a:pt x="644" y="38"/>
                    <a:pt x="647" y="40"/>
                  </a:cubicBezTo>
                  <a:cubicBezTo>
                    <a:pt x="650" y="43"/>
                    <a:pt x="654" y="45"/>
                    <a:pt x="660" y="45"/>
                  </a:cubicBezTo>
                  <a:cubicBezTo>
                    <a:pt x="671" y="47"/>
                    <a:pt x="671" y="47"/>
                    <a:pt x="671" y="47"/>
                  </a:cubicBezTo>
                  <a:cubicBezTo>
                    <a:pt x="681" y="49"/>
                    <a:pt x="686" y="51"/>
                    <a:pt x="690" y="55"/>
                  </a:cubicBezTo>
                  <a:cubicBezTo>
                    <a:pt x="696" y="60"/>
                    <a:pt x="699" y="67"/>
                    <a:pt x="699" y="75"/>
                  </a:cubicBezTo>
                  <a:cubicBezTo>
                    <a:pt x="699" y="93"/>
                    <a:pt x="685" y="104"/>
                    <a:pt x="663" y="104"/>
                  </a:cubicBezTo>
                  <a:close/>
                  <a:moveTo>
                    <a:pt x="283" y="104"/>
                  </a:moveTo>
                  <a:cubicBezTo>
                    <a:pt x="281" y="104"/>
                    <a:pt x="281" y="104"/>
                    <a:pt x="281" y="104"/>
                  </a:cubicBezTo>
                  <a:cubicBezTo>
                    <a:pt x="269" y="104"/>
                    <a:pt x="262" y="96"/>
                    <a:pt x="262" y="84"/>
                  </a:cubicBezTo>
                  <a:cubicBezTo>
                    <a:pt x="262" y="42"/>
                    <a:pt x="262" y="42"/>
                    <a:pt x="262" y="42"/>
                  </a:cubicBezTo>
                  <a:cubicBezTo>
                    <a:pt x="253" y="42"/>
                    <a:pt x="253" y="42"/>
                    <a:pt x="253" y="42"/>
                  </a:cubicBezTo>
                  <a:cubicBezTo>
                    <a:pt x="253" y="32"/>
                    <a:pt x="253" y="32"/>
                    <a:pt x="253" y="32"/>
                  </a:cubicBezTo>
                  <a:cubicBezTo>
                    <a:pt x="262" y="32"/>
                    <a:pt x="262" y="32"/>
                    <a:pt x="262" y="32"/>
                  </a:cubicBezTo>
                  <a:cubicBezTo>
                    <a:pt x="262" y="11"/>
                    <a:pt x="262" y="11"/>
                    <a:pt x="262" y="11"/>
                  </a:cubicBezTo>
                  <a:cubicBezTo>
                    <a:pt x="274" y="11"/>
                    <a:pt x="274" y="11"/>
                    <a:pt x="274" y="11"/>
                  </a:cubicBezTo>
                  <a:cubicBezTo>
                    <a:pt x="274" y="32"/>
                    <a:pt x="274" y="32"/>
                    <a:pt x="274" y="32"/>
                  </a:cubicBezTo>
                  <a:cubicBezTo>
                    <a:pt x="289" y="32"/>
                    <a:pt x="289" y="32"/>
                    <a:pt x="289" y="32"/>
                  </a:cubicBezTo>
                  <a:cubicBezTo>
                    <a:pt x="289" y="42"/>
                    <a:pt x="289" y="42"/>
                    <a:pt x="289" y="42"/>
                  </a:cubicBezTo>
                  <a:cubicBezTo>
                    <a:pt x="274" y="42"/>
                    <a:pt x="274" y="42"/>
                    <a:pt x="274" y="42"/>
                  </a:cubicBezTo>
                  <a:cubicBezTo>
                    <a:pt x="274" y="84"/>
                    <a:pt x="274" y="84"/>
                    <a:pt x="274" y="84"/>
                  </a:cubicBezTo>
                  <a:cubicBezTo>
                    <a:pt x="274" y="90"/>
                    <a:pt x="277" y="93"/>
                    <a:pt x="283" y="93"/>
                  </a:cubicBezTo>
                  <a:cubicBezTo>
                    <a:pt x="283" y="93"/>
                    <a:pt x="283" y="93"/>
                    <a:pt x="283" y="93"/>
                  </a:cubicBezTo>
                  <a:cubicBezTo>
                    <a:pt x="283" y="94"/>
                    <a:pt x="283" y="94"/>
                    <a:pt x="283" y="94"/>
                  </a:cubicBezTo>
                  <a:lnTo>
                    <a:pt x="283" y="104"/>
                  </a:lnTo>
                  <a:close/>
                  <a:moveTo>
                    <a:pt x="350" y="104"/>
                  </a:moveTo>
                  <a:cubicBezTo>
                    <a:pt x="347" y="104"/>
                    <a:pt x="347" y="104"/>
                    <a:pt x="347" y="104"/>
                  </a:cubicBezTo>
                  <a:cubicBezTo>
                    <a:pt x="336" y="104"/>
                    <a:pt x="329" y="96"/>
                    <a:pt x="329" y="84"/>
                  </a:cubicBezTo>
                  <a:cubicBezTo>
                    <a:pt x="329" y="1"/>
                    <a:pt x="329" y="1"/>
                    <a:pt x="329" y="1"/>
                  </a:cubicBezTo>
                  <a:cubicBezTo>
                    <a:pt x="340" y="1"/>
                    <a:pt x="340" y="1"/>
                    <a:pt x="340" y="1"/>
                  </a:cubicBezTo>
                  <a:cubicBezTo>
                    <a:pt x="340" y="84"/>
                    <a:pt x="340" y="84"/>
                    <a:pt x="340" y="84"/>
                  </a:cubicBezTo>
                  <a:cubicBezTo>
                    <a:pt x="340" y="91"/>
                    <a:pt x="343" y="93"/>
                    <a:pt x="349" y="93"/>
                  </a:cubicBezTo>
                  <a:cubicBezTo>
                    <a:pt x="350" y="93"/>
                    <a:pt x="350" y="93"/>
                    <a:pt x="350" y="93"/>
                  </a:cubicBezTo>
                  <a:cubicBezTo>
                    <a:pt x="350" y="94"/>
                    <a:pt x="350" y="94"/>
                    <a:pt x="350" y="94"/>
                  </a:cubicBezTo>
                  <a:lnTo>
                    <a:pt x="350" y="104"/>
                  </a:lnTo>
                  <a:close/>
                </a:path>
              </a:pathLst>
            </a:custGeom>
            <a:solidFill>
              <a:srgbClr val="77787B"/>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
            <p:cNvSpPr>
              <a:spLocks noEditPoints="1"/>
            </p:cNvSpPr>
            <p:nvPr/>
          </p:nvSpPr>
          <p:spPr bwMode="gray">
            <a:xfrm>
              <a:off x="7458075" y="4721225"/>
              <a:ext cx="101600" cy="55563"/>
            </a:xfrm>
            <a:custGeom>
              <a:avLst/>
              <a:gdLst>
                <a:gd name="T0" fmla="*/ 14 w 64"/>
                <a:gd name="T1" fmla="*/ 7 h 35"/>
                <a:gd name="T2" fmla="*/ 14 w 64"/>
                <a:gd name="T3" fmla="*/ 35 h 35"/>
                <a:gd name="T4" fmla="*/ 9 w 64"/>
                <a:gd name="T5" fmla="*/ 35 h 35"/>
                <a:gd name="T6" fmla="*/ 9 w 64"/>
                <a:gd name="T7" fmla="*/ 7 h 35"/>
                <a:gd name="T8" fmla="*/ 0 w 64"/>
                <a:gd name="T9" fmla="*/ 7 h 35"/>
                <a:gd name="T10" fmla="*/ 0 w 64"/>
                <a:gd name="T11" fmla="*/ 0 h 35"/>
                <a:gd name="T12" fmla="*/ 23 w 64"/>
                <a:gd name="T13" fmla="*/ 0 h 35"/>
                <a:gd name="T14" fmla="*/ 23 w 64"/>
                <a:gd name="T15" fmla="*/ 7 h 35"/>
                <a:gd name="T16" fmla="*/ 14 w 64"/>
                <a:gd name="T17" fmla="*/ 7 h 35"/>
                <a:gd name="T18" fmla="*/ 57 w 64"/>
                <a:gd name="T19" fmla="*/ 35 h 35"/>
                <a:gd name="T20" fmla="*/ 57 w 64"/>
                <a:gd name="T21" fmla="*/ 14 h 35"/>
                <a:gd name="T22" fmla="*/ 50 w 64"/>
                <a:gd name="T23" fmla="*/ 28 h 35"/>
                <a:gd name="T24" fmla="*/ 45 w 64"/>
                <a:gd name="T25" fmla="*/ 28 h 35"/>
                <a:gd name="T26" fmla="*/ 38 w 64"/>
                <a:gd name="T27" fmla="*/ 14 h 35"/>
                <a:gd name="T28" fmla="*/ 38 w 64"/>
                <a:gd name="T29" fmla="*/ 35 h 35"/>
                <a:gd name="T30" fmla="*/ 31 w 64"/>
                <a:gd name="T31" fmla="*/ 35 h 35"/>
                <a:gd name="T32" fmla="*/ 31 w 64"/>
                <a:gd name="T33" fmla="*/ 0 h 35"/>
                <a:gd name="T34" fmla="*/ 38 w 64"/>
                <a:gd name="T35" fmla="*/ 0 h 35"/>
                <a:gd name="T36" fmla="*/ 47 w 64"/>
                <a:gd name="T37" fmla="*/ 21 h 35"/>
                <a:gd name="T38" fmla="*/ 57 w 64"/>
                <a:gd name="T39" fmla="*/ 0 h 35"/>
                <a:gd name="T40" fmla="*/ 64 w 64"/>
                <a:gd name="T41" fmla="*/ 0 h 35"/>
                <a:gd name="T42" fmla="*/ 64 w 64"/>
                <a:gd name="T43" fmla="*/ 35 h 35"/>
                <a:gd name="T44" fmla="*/ 57 w 64"/>
                <a:gd name="T4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5">
                  <a:moveTo>
                    <a:pt x="14" y="7"/>
                  </a:moveTo>
                  <a:lnTo>
                    <a:pt x="14" y="35"/>
                  </a:lnTo>
                  <a:lnTo>
                    <a:pt x="9" y="35"/>
                  </a:lnTo>
                  <a:lnTo>
                    <a:pt x="9" y="7"/>
                  </a:lnTo>
                  <a:lnTo>
                    <a:pt x="0" y="7"/>
                  </a:lnTo>
                  <a:lnTo>
                    <a:pt x="0" y="0"/>
                  </a:lnTo>
                  <a:lnTo>
                    <a:pt x="23" y="0"/>
                  </a:lnTo>
                  <a:lnTo>
                    <a:pt x="23" y="7"/>
                  </a:lnTo>
                  <a:lnTo>
                    <a:pt x="14" y="7"/>
                  </a:lnTo>
                  <a:close/>
                  <a:moveTo>
                    <a:pt x="57" y="35"/>
                  </a:moveTo>
                  <a:lnTo>
                    <a:pt x="57" y="14"/>
                  </a:lnTo>
                  <a:lnTo>
                    <a:pt x="50" y="28"/>
                  </a:lnTo>
                  <a:lnTo>
                    <a:pt x="45" y="28"/>
                  </a:lnTo>
                  <a:lnTo>
                    <a:pt x="38" y="14"/>
                  </a:lnTo>
                  <a:lnTo>
                    <a:pt x="38" y="35"/>
                  </a:lnTo>
                  <a:lnTo>
                    <a:pt x="31" y="35"/>
                  </a:lnTo>
                  <a:lnTo>
                    <a:pt x="31" y="0"/>
                  </a:lnTo>
                  <a:lnTo>
                    <a:pt x="38" y="0"/>
                  </a:lnTo>
                  <a:lnTo>
                    <a:pt x="47" y="21"/>
                  </a:lnTo>
                  <a:lnTo>
                    <a:pt x="57" y="0"/>
                  </a:lnTo>
                  <a:lnTo>
                    <a:pt x="64" y="0"/>
                  </a:lnTo>
                  <a:lnTo>
                    <a:pt x="64" y="35"/>
                  </a:lnTo>
                  <a:lnTo>
                    <a:pt x="57" y="35"/>
                  </a:lnTo>
                  <a:close/>
                </a:path>
              </a:pathLst>
            </a:custGeom>
            <a:solidFill>
              <a:srgbClr val="41404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
            <p:cNvSpPr>
              <a:spLocks noEditPoints="1"/>
            </p:cNvSpPr>
            <p:nvPr/>
          </p:nvSpPr>
          <p:spPr bwMode="gray">
            <a:xfrm>
              <a:off x="5591175" y="3467100"/>
              <a:ext cx="1060450" cy="950913"/>
            </a:xfrm>
            <a:custGeom>
              <a:avLst/>
              <a:gdLst>
                <a:gd name="T0" fmla="*/ 282 w 282"/>
                <a:gd name="T1" fmla="*/ 55 h 252"/>
                <a:gd name="T2" fmla="*/ 256 w 282"/>
                <a:gd name="T3" fmla="*/ 70 h 252"/>
                <a:gd name="T4" fmla="*/ 212 w 282"/>
                <a:gd name="T5" fmla="*/ 26 h 252"/>
                <a:gd name="T6" fmla="*/ 227 w 282"/>
                <a:gd name="T7" fmla="*/ 0 h 252"/>
                <a:gd name="T8" fmla="*/ 282 w 282"/>
                <a:gd name="T9" fmla="*/ 55 h 252"/>
                <a:gd name="T10" fmla="*/ 30 w 282"/>
                <a:gd name="T11" fmla="*/ 131 h 252"/>
                <a:gd name="T12" fmla="*/ 0 w 282"/>
                <a:gd name="T13" fmla="*/ 131 h 252"/>
                <a:gd name="T14" fmla="*/ 21 w 282"/>
                <a:gd name="T15" fmla="*/ 207 h 252"/>
                <a:gd name="T16" fmla="*/ 47 w 282"/>
                <a:gd name="T17" fmla="*/ 192 h 252"/>
                <a:gd name="T18" fmla="*/ 30 w 282"/>
                <a:gd name="T19" fmla="*/ 131 h 252"/>
                <a:gd name="T20" fmla="*/ 105 w 282"/>
                <a:gd name="T21" fmla="*/ 51 h 252"/>
                <a:gd name="T22" fmla="*/ 91 w 282"/>
                <a:gd name="T23" fmla="*/ 26 h 252"/>
                <a:gd name="T24" fmla="*/ 30 w 282"/>
                <a:gd name="T25" fmla="*/ 131 h 252"/>
                <a:gd name="T26" fmla="*/ 59 w 282"/>
                <a:gd name="T27" fmla="*/ 131 h 252"/>
                <a:gd name="T28" fmla="*/ 105 w 282"/>
                <a:gd name="T29" fmla="*/ 51 h 252"/>
                <a:gd name="T30" fmla="*/ 71 w 282"/>
                <a:gd name="T31" fmla="*/ 177 h 252"/>
                <a:gd name="T32" fmla="*/ 47 w 282"/>
                <a:gd name="T33" fmla="*/ 192 h 252"/>
                <a:gd name="T34" fmla="*/ 151 w 282"/>
                <a:gd name="T35" fmla="*/ 252 h 252"/>
                <a:gd name="T36" fmla="*/ 151 w 282"/>
                <a:gd name="T37" fmla="*/ 223 h 252"/>
                <a:gd name="T38" fmla="*/ 71 w 282"/>
                <a:gd name="T39" fmla="*/ 17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2" h="252">
                  <a:moveTo>
                    <a:pt x="282" y="55"/>
                  </a:moveTo>
                  <a:cubicBezTo>
                    <a:pt x="256" y="70"/>
                    <a:pt x="256" y="70"/>
                    <a:pt x="256" y="70"/>
                  </a:cubicBezTo>
                  <a:cubicBezTo>
                    <a:pt x="245" y="52"/>
                    <a:pt x="230" y="37"/>
                    <a:pt x="212" y="26"/>
                  </a:cubicBezTo>
                  <a:cubicBezTo>
                    <a:pt x="227" y="0"/>
                    <a:pt x="227" y="0"/>
                    <a:pt x="227" y="0"/>
                  </a:cubicBezTo>
                  <a:cubicBezTo>
                    <a:pt x="250" y="14"/>
                    <a:pt x="269" y="33"/>
                    <a:pt x="282" y="55"/>
                  </a:cubicBezTo>
                  <a:close/>
                  <a:moveTo>
                    <a:pt x="30" y="131"/>
                  </a:moveTo>
                  <a:cubicBezTo>
                    <a:pt x="0" y="131"/>
                    <a:pt x="0" y="131"/>
                    <a:pt x="0" y="131"/>
                  </a:cubicBezTo>
                  <a:cubicBezTo>
                    <a:pt x="0" y="158"/>
                    <a:pt x="8" y="184"/>
                    <a:pt x="21" y="207"/>
                  </a:cubicBezTo>
                  <a:cubicBezTo>
                    <a:pt x="47" y="192"/>
                    <a:pt x="47" y="192"/>
                    <a:pt x="47" y="192"/>
                  </a:cubicBezTo>
                  <a:cubicBezTo>
                    <a:pt x="36" y="174"/>
                    <a:pt x="30" y="153"/>
                    <a:pt x="30" y="131"/>
                  </a:cubicBezTo>
                  <a:close/>
                  <a:moveTo>
                    <a:pt x="105" y="51"/>
                  </a:moveTo>
                  <a:cubicBezTo>
                    <a:pt x="91" y="26"/>
                    <a:pt x="91" y="26"/>
                    <a:pt x="91" y="26"/>
                  </a:cubicBezTo>
                  <a:cubicBezTo>
                    <a:pt x="54" y="47"/>
                    <a:pt x="30" y="86"/>
                    <a:pt x="30" y="131"/>
                  </a:cubicBezTo>
                  <a:cubicBezTo>
                    <a:pt x="59" y="131"/>
                    <a:pt x="59" y="131"/>
                    <a:pt x="59" y="131"/>
                  </a:cubicBezTo>
                  <a:cubicBezTo>
                    <a:pt x="59" y="97"/>
                    <a:pt x="77" y="67"/>
                    <a:pt x="105" y="51"/>
                  </a:cubicBezTo>
                  <a:close/>
                  <a:moveTo>
                    <a:pt x="71" y="177"/>
                  </a:moveTo>
                  <a:cubicBezTo>
                    <a:pt x="47" y="192"/>
                    <a:pt x="47" y="192"/>
                    <a:pt x="47" y="192"/>
                  </a:cubicBezTo>
                  <a:cubicBezTo>
                    <a:pt x="68" y="228"/>
                    <a:pt x="106" y="252"/>
                    <a:pt x="151" y="252"/>
                  </a:cubicBezTo>
                  <a:cubicBezTo>
                    <a:pt x="151" y="223"/>
                    <a:pt x="151" y="223"/>
                    <a:pt x="151" y="223"/>
                  </a:cubicBezTo>
                  <a:cubicBezTo>
                    <a:pt x="117" y="223"/>
                    <a:pt x="87" y="205"/>
                    <a:pt x="71" y="177"/>
                  </a:cubicBezTo>
                  <a:close/>
                </a:path>
              </a:pathLst>
            </a:custGeom>
            <a:solidFill>
              <a:srgbClr val="ACDAF5"/>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
            <p:cNvSpPr>
              <a:spLocks noEditPoints="1"/>
            </p:cNvSpPr>
            <p:nvPr/>
          </p:nvSpPr>
          <p:spPr bwMode="gray">
            <a:xfrm>
              <a:off x="5591175" y="3390900"/>
              <a:ext cx="854075" cy="1136650"/>
            </a:xfrm>
            <a:custGeom>
              <a:avLst/>
              <a:gdLst>
                <a:gd name="T0" fmla="*/ 21 w 227"/>
                <a:gd name="T1" fmla="*/ 227 h 301"/>
                <a:gd name="T2" fmla="*/ 47 w 227"/>
                <a:gd name="T3" fmla="*/ 212 h 301"/>
                <a:gd name="T4" fmla="*/ 151 w 227"/>
                <a:gd name="T5" fmla="*/ 272 h 301"/>
                <a:gd name="T6" fmla="*/ 212 w 227"/>
                <a:gd name="T7" fmla="*/ 255 h 301"/>
                <a:gd name="T8" fmla="*/ 227 w 227"/>
                <a:gd name="T9" fmla="*/ 281 h 301"/>
                <a:gd name="T10" fmla="*/ 151 w 227"/>
                <a:gd name="T11" fmla="*/ 301 h 301"/>
                <a:gd name="T12" fmla="*/ 21 w 227"/>
                <a:gd name="T13" fmla="*/ 227 h 301"/>
                <a:gd name="T14" fmla="*/ 151 w 227"/>
                <a:gd name="T15" fmla="*/ 30 h 301"/>
                <a:gd name="T16" fmla="*/ 212 w 227"/>
                <a:gd name="T17" fmla="*/ 46 h 301"/>
                <a:gd name="T18" fmla="*/ 227 w 227"/>
                <a:gd name="T19" fmla="*/ 20 h 301"/>
                <a:gd name="T20" fmla="*/ 151 w 227"/>
                <a:gd name="T21" fmla="*/ 0 h 301"/>
                <a:gd name="T22" fmla="*/ 0 w 227"/>
                <a:gd name="T23" fmla="*/ 151 h 301"/>
                <a:gd name="T24" fmla="*/ 30 w 227"/>
                <a:gd name="T25" fmla="*/ 151 h 301"/>
                <a:gd name="T26" fmla="*/ 151 w 227"/>
                <a:gd name="T27" fmla="*/ 3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301">
                  <a:moveTo>
                    <a:pt x="21" y="227"/>
                  </a:moveTo>
                  <a:cubicBezTo>
                    <a:pt x="47" y="212"/>
                    <a:pt x="47" y="212"/>
                    <a:pt x="47" y="212"/>
                  </a:cubicBezTo>
                  <a:cubicBezTo>
                    <a:pt x="68" y="248"/>
                    <a:pt x="106" y="272"/>
                    <a:pt x="151" y="272"/>
                  </a:cubicBezTo>
                  <a:cubicBezTo>
                    <a:pt x="173" y="272"/>
                    <a:pt x="194" y="266"/>
                    <a:pt x="212" y="255"/>
                  </a:cubicBezTo>
                  <a:cubicBezTo>
                    <a:pt x="227" y="281"/>
                    <a:pt x="227" y="281"/>
                    <a:pt x="227" y="281"/>
                  </a:cubicBezTo>
                  <a:cubicBezTo>
                    <a:pt x="204" y="294"/>
                    <a:pt x="179" y="301"/>
                    <a:pt x="151" y="301"/>
                  </a:cubicBezTo>
                  <a:cubicBezTo>
                    <a:pt x="96" y="301"/>
                    <a:pt x="47" y="271"/>
                    <a:pt x="21" y="227"/>
                  </a:cubicBezTo>
                  <a:close/>
                  <a:moveTo>
                    <a:pt x="151" y="30"/>
                  </a:moveTo>
                  <a:cubicBezTo>
                    <a:pt x="173" y="30"/>
                    <a:pt x="194" y="36"/>
                    <a:pt x="212" y="46"/>
                  </a:cubicBezTo>
                  <a:cubicBezTo>
                    <a:pt x="227" y="20"/>
                    <a:pt x="227" y="20"/>
                    <a:pt x="227" y="20"/>
                  </a:cubicBezTo>
                  <a:cubicBezTo>
                    <a:pt x="205" y="7"/>
                    <a:pt x="179" y="0"/>
                    <a:pt x="151" y="0"/>
                  </a:cubicBezTo>
                  <a:cubicBezTo>
                    <a:pt x="68" y="0"/>
                    <a:pt x="0" y="68"/>
                    <a:pt x="0" y="151"/>
                  </a:cubicBezTo>
                  <a:cubicBezTo>
                    <a:pt x="30" y="151"/>
                    <a:pt x="30" y="151"/>
                    <a:pt x="30" y="151"/>
                  </a:cubicBezTo>
                  <a:cubicBezTo>
                    <a:pt x="30" y="84"/>
                    <a:pt x="84" y="30"/>
                    <a:pt x="151" y="30"/>
                  </a:cubicBezTo>
                  <a:close/>
                </a:path>
              </a:pathLst>
            </a:custGeom>
            <a:solidFill>
              <a:srgbClr val="00AAE7"/>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
            <p:cNvSpPr>
              <a:spLocks noEditPoints="1"/>
            </p:cNvSpPr>
            <p:nvPr/>
          </p:nvSpPr>
          <p:spPr bwMode="gray">
            <a:xfrm>
              <a:off x="5811838" y="3609975"/>
              <a:ext cx="915987" cy="698500"/>
            </a:xfrm>
            <a:custGeom>
              <a:avLst/>
              <a:gdLst>
                <a:gd name="T0" fmla="*/ 197 w 243"/>
                <a:gd name="T1" fmla="*/ 32 h 185"/>
                <a:gd name="T2" fmla="*/ 223 w 243"/>
                <a:gd name="T3" fmla="*/ 17 h 185"/>
                <a:gd name="T4" fmla="*/ 243 w 243"/>
                <a:gd name="T5" fmla="*/ 93 h 185"/>
                <a:gd name="T6" fmla="*/ 223 w 243"/>
                <a:gd name="T7" fmla="*/ 168 h 185"/>
                <a:gd name="T8" fmla="*/ 197 w 243"/>
                <a:gd name="T9" fmla="*/ 153 h 185"/>
                <a:gd name="T10" fmla="*/ 213 w 243"/>
                <a:gd name="T11" fmla="*/ 93 h 185"/>
                <a:gd name="T12" fmla="*/ 197 w 243"/>
                <a:gd name="T13" fmla="*/ 32 h 185"/>
                <a:gd name="T14" fmla="*/ 178 w 243"/>
                <a:gd name="T15" fmla="*/ 178 h 185"/>
                <a:gd name="T16" fmla="*/ 158 w 243"/>
                <a:gd name="T17" fmla="*/ 158 h 185"/>
                <a:gd name="T18" fmla="*/ 92 w 243"/>
                <a:gd name="T19" fmla="*/ 185 h 185"/>
                <a:gd name="T20" fmla="*/ 0 w 243"/>
                <a:gd name="T21" fmla="*/ 93 h 185"/>
                <a:gd name="T22" fmla="*/ 92 w 243"/>
                <a:gd name="T23" fmla="*/ 0 h 185"/>
                <a:gd name="T24" fmla="*/ 184 w 243"/>
                <a:gd name="T25" fmla="*/ 93 h 185"/>
                <a:gd name="T26" fmla="*/ 172 w 243"/>
                <a:gd name="T27" fmla="*/ 139 h 185"/>
                <a:gd name="T28" fmla="*/ 197 w 243"/>
                <a:gd name="T29" fmla="*/ 153 h 185"/>
                <a:gd name="T30" fmla="*/ 178 w 243"/>
                <a:gd name="T31" fmla="*/ 178 h 185"/>
                <a:gd name="T32" fmla="*/ 155 w 243"/>
                <a:gd name="T33" fmla="*/ 93 h 185"/>
                <a:gd name="T34" fmla="*/ 92 w 243"/>
                <a:gd name="T35" fmla="*/ 30 h 185"/>
                <a:gd name="T36" fmla="*/ 29 w 243"/>
                <a:gd name="T37" fmla="*/ 93 h 185"/>
                <a:gd name="T38" fmla="*/ 92 w 243"/>
                <a:gd name="T39" fmla="*/ 156 h 185"/>
                <a:gd name="T40" fmla="*/ 155 w 243"/>
                <a:gd name="T41"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185">
                  <a:moveTo>
                    <a:pt x="197" y="32"/>
                  </a:moveTo>
                  <a:cubicBezTo>
                    <a:pt x="223" y="17"/>
                    <a:pt x="223" y="17"/>
                    <a:pt x="223" y="17"/>
                  </a:cubicBezTo>
                  <a:cubicBezTo>
                    <a:pt x="235" y="40"/>
                    <a:pt x="243" y="65"/>
                    <a:pt x="243" y="93"/>
                  </a:cubicBezTo>
                  <a:cubicBezTo>
                    <a:pt x="243" y="120"/>
                    <a:pt x="235" y="146"/>
                    <a:pt x="223" y="168"/>
                  </a:cubicBezTo>
                  <a:cubicBezTo>
                    <a:pt x="197" y="153"/>
                    <a:pt x="197" y="153"/>
                    <a:pt x="197" y="153"/>
                  </a:cubicBezTo>
                  <a:cubicBezTo>
                    <a:pt x="207" y="135"/>
                    <a:pt x="213" y="115"/>
                    <a:pt x="213" y="93"/>
                  </a:cubicBezTo>
                  <a:cubicBezTo>
                    <a:pt x="213" y="71"/>
                    <a:pt x="207" y="50"/>
                    <a:pt x="197" y="32"/>
                  </a:cubicBezTo>
                  <a:close/>
                  <a:moveTo>
                    <a:pt x="178" y="178"/>
                  </a:moveTo>
                  <a:cubicBezTo>
                    <a:pt x="158" y="158"/>
                    <a:pt x="158" y="158"/>
                    <a:pt x="158" y="158"/>
                  </a:cubicBezTo>
                  <a:cubicBezTo>
                    <a:pt x="141" y="175"/>
                    <a:pt x="118" y="185"/>
                    <a:pt x="92" y="185"/>
                  </a:cubicBezTo>
                  <a:cubicBezTo>
                    <a:pt x="41" y="185"/>
                    <a:pt x="0" y="144"/>
                    <a:pt x="0" y="93"/>
                  </a:cubicBezTo>
                  <a:cubicBezTo>
                    <a:pt x="0" y="42"/>
                    <a:pt x="41" y="0"/>
                    <a:pt x="92" y="0"/>
                  </a:cubicBezTo>
                  <a:cubicBezTo>
                    <a:pt x="143" y="0"/>
                    <a:pt x="184" y="42"/>
                    <a:pt x="184" y="93"/>
                  </a:cubicBezTo>
                  <a:cubicBezTo>
                    <a:pt x="184" y="110"/>
                    <a:pt x="180" y="125"/>
                    <a:pt x="172" y="139"/>
                  </a:cubicBezTo>
                  <a:cubicBezTo>
                    <a:pt x="197" y="153"/>
                    <a:pt x="197" y="153"/>
                    <a:pt x="197" y="153"/>
                  </a:cubicBezTo>
                  <a:cubicBezTo>
                    <a:pt x="192" y="162"/>
                    <a:pt x="185" y="171"/>
                    <a:pt x="178" y="178"/>
                  </a:cubicBezTo>
                  <a:close/>
                  <a:moveTo>
                    <a:pt x="155" y="93"/>
                  </a:moveTo>
                  <a:cubicBezTo>
                    <a:pt x="155" y="58"/>
                    <a:pt x="127" y="30"/>
                    <a:pt x="92" y="30"/>
                  </a:cubicBezTo>
                  <a:cubicBezTo>
                    <a:pt x="57" y="30"/>
                    <a:pt x="29" y="58"/>
                    <a:pt x="29" y="93"/>
                  </a:cubicBezTo>
                  <a:cubicBezTo>
                    <a:pt x="29" y="128"/>
                    <a:pt x="57" y="156"/>
                    <a:pt x="92" y="156"/>
                  </a:cubicBezTo>
                  <a:cubicBezTo>
                    <a:pt x="127" y="156"/>
                    <a:pt x="155" y="128"/>
                    <a:pt x="155" y="93"/>
                  </a:cubicBezTo>
                  <a:close/>
                </a:path>
              </a:pathLst>
            </a:custGeom>
            <a:solidFill>
              <a:srgbClr val="743C97"/>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0" name="Rectangle 89"/>
          <p:cNvSpPr/>
          <p:nvPr/>
        </p:nvSpPr>
        <p:spPr bwMode="gray">
          <a:xfrm>
            <a:off x="1" y="6410036"/>
            <a:ext cx="9144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91" name="TextBox 90"/>
          <p:cNvSpPr txBox="1"/>
          <p:nvPr/>
        </p:nvSpPr>
        <p:spPr>
          <a:xfrm>
            <a:off x="380866" y="6523141"/>
            <a:ext cx="2789546"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smtClean="0">
                <a:solidFill>
                  <a:srgbClr val="1A1A1A"/>
                </a:solidFill>
                <a:ea typeface="Arial" charset="0"/>
                <a:cs typeface="Arial" charset="0"/>
              </a:rPr>
              <a:t>Copyright © 2016 </a:t>
            </a:r>
            <a:r>
              <a:rPr lang="en-US" sz="900" dirty="0" err="1" smtClean="0">
                <a:solidFill>
                  <a:srgbClr val="1A1A1A"/>
                </a:solidFill>
                <a:ea typeface="Arial" charset="0"/>
                <a:cs typeface="Arial" charset="0"/>
              </a:rPr>
              <a:t>QuintilesIMS</a:t>
            </a:r>
            <a:r>
              <a:rPr lang="en-US" sz="900" dirty="0" smtClean="0">
                <a:solidFill>
                  <a:srgbClr val="1A1A1A"/>
                </a:solidFill>
                <a:ea typeface="Arial" charset="0"/>
                <a:cs typeface="Arial" charset="0"/>
              </a:rPr>
              <a:t>.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Content Slide_w/o Logo">
    <p:spTree>
      <p:nvGrpSpPr>
        <p:cNvPr id="1" name=""/>
        <p:cNvGrpSpPr/>
        <p:nvPr/>
      </p:nvGrpSpPr>
      <p:grpSpPr>
        <a:xfrm>
          <a:off x="0" y="0"/>
          <a:ext cx="0" cy="0"/>
          <a:chOff x="0" y="0"/>
          <a:chExt cx="0" cy="0"/>
        </a:xfrm>
      </p:grpSpPr>
      <p:sp>
        <p:nvSpPr>
          <p:cNvPr id="11" name="Date Placeholder 3"/>
          <p:cNvSpPr>
            <a:spLocks noGrp="1"/>
          </p:cNvSpPr>
          <p:nvPr>
            <p:ph type="dt" sz="half" idx="11"/>
          </p:nvPr>
        </p:nvSpPr>
        <p:spPr>
          <a:xfrm>
            <a:off x="401784" y="6666344"/>
            <a:ext cx="420255" cy="140855"/>
          </a:xfrm>
          <a:prstGeom prst="rect">
            <a:avLst/>
          </a:prstGeom>
        </p:spPr>
        <p:txBody>
          <a:bodyPr/>
          <a:lstStyle>
            <a:lvl1pPr>
              <a:defRPr sz="400">
                <a:solidFill>
                  <a:srgbClr val="FFFFFF"/>
                </a:solidFill>
              </a:defRPr>
            </a:lvl1pPr>
          </a:lstStyle>
          <a:p>
            <a:endParaRPr lang="en-US" dirty="0"/>
          </a:p>
        </p:txBody>
      </p:sp>
      <p:sp>
        <p:nvSpPr>
          <p:cNvPr id="6" name="Rectangle 5"/>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Footer Placeholder 4"/>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1"/>
                </a:solidFill>
              </a:defRPr>
            </a:lvl1pPr>
          </a:lstStyle>
          <a:p>
            <a:r>
              <a:rPr lang="en-US" dirty="0" smtClean="0"/>
              <a:t>R Programming Language - Basic || Day-1 || 18 Sep 2017 </a:t>
            </a:r>
            <a:endParaRPr lang="en-US" dirty="0"/>
          </a:p>
        </p:txBody>
      </p:sp>
      <p:sp>
        <p:nvSpPr>
          <p:cNvPr id="3" name="Slide Number Placeholder 6"/>
          <p:cNvSpPr txBox="1">
            <a:spLocks/>
          </p:cNvSpPr>
          <p:nvPr/>
        </p:nvSpPr>
        <p:spPr>
          <a:xfrm>
            <a:off x="6786565" y="6424614"/>
            <a:ext cx="2133600" cy="228600"/>
          </a:xfrm>
          <a:prstGeom prst="rect">
            <a:avLst/>
          </a:prstGeom>
        </p:spPr>
        <p:txBody>
          <a:bodyPr anchor="ctr"/>
          <a:lstStyle/>
          <a:p>
            <a:pPr algn="r"/>
            <a:fld id="{279D7C8C-B060-4B2B-A3CF-C9EB1D14E66A}" type="slidenum">
              <a:rPr lang="en-US" sz="1000" b="1">
                <a:solidFill>
                  <a:schemeClr val="tx1"/>
                </a:solidFill>
              </a:rPr>
              <a:pPr algn="r"/>
              <a:t>‹#›</a:t>
            </a:fld>
            <a:endParaRPr lang="en-US" sz="1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37" name="Date Placeholder 3"/>
          <p:cNvSpPr>
            <a:spLocks noGrp="1"/>
          </p:cNvSpPr>
          <p:nvPr>
            <p:ph type="dt" sz="half" idx="12"/>
          </p:nvPr>
        </p:nvSpPr>
        <p:spPr>
          <a:xfrm>
            <a:off x="457200" y="6657110"/>
            <a:ext cx="272473" cy="122381"/>
          </a:xfrm>
          <a:prstGeom prst="rect">
            <a:avLst/>
          </a:prstGeom>
        </p:spPr>
        <p:txBody>
          <a:bodyPr/>
          <a:lstStyle>
            <a:lvl1pPr>
              <a:defRPr sz="400">
                <a:solidFill>
                  <a:srgbClr val="FDFCFB"/>
                </a:solidFill>
              </a:defRPr>
            </a:lvl1p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2526"/>
            <a:ext cx="9144000" cy="1345474"/>
          </a:xfrm>
          <a:prstGeom prst="rect">
            <a:avLst/>
          </a:prstGeom>
        </p:spPr>
      </p:pic>
      <p:sp>
        <p:nvSpPr>
          <p:cNvPr id="60" name="Rectangle 59"/>
          <p:cNvSpPr/>
          <p:nvPr/>
        </p:nvSpPr>
        <p:spPr bwMode="gray">
          <a:xfrm>
            <a:off x="0" y="1"/>
            <a:ext cx="9144000" cy="2042764"/>
          </a:xfrm>
          <a:prstGeom prst="rect">
            <a:avLst/>
          </a:prstGeom>
          <a:solidFill>
            <a:srgbClr val="EBEBE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8" name="Title 7"/>
          <p:cNvSpPr>
            <a:spLocks noGrp="1"/>
          </p:cNvSpPr>
          <p:nvPr>
            <p:ph type="title" hasCustomPrompt="1"/>
          </p:nvPr>
        </p:nvSpPr>
        <p:spPr>
          <a:xfrm>
            <a:off x="384810" y="608965"/>
            <a:ext cx="8348472" cy="1325880"/>
          </a:xfrm>
          <a:prstGeom prst="rect">
            <a:avLst/>
          </a:prstGeom>
        </p:spPr>
        <p:txBody>
          <a:bodyPr vert="horz" anchor="b" anchorCtr="0">
            <a:noAutofit/>
          </a:bodyPr>
          <a:lstStyle>
            <a:lvl1pPr>
              <a:defRPr sz="2400" b="1">
                <a:solidFill>
                  <a:schemeClr val="tx2"/>
                </a:solidFill>
                <a:latin typeface="+mj-lt"/>
                <a:cs typeface="Georgia"/>
              </a:defRPr>
            </a:lvl1pPr>
          </a:lstStyle>
          <a:p>
            <a:r>
              <a:rPr lang="en-US" dirty="0" smtClean="0"/>
              <a:t>Divider 24pt Arial Bold Title Case</a:t>
            </a:r>
          </a:p>
        </p:txBody>
      </p:sp>
      <p:sp>
        <p:nvSpPr>
          <p:cNvPr id="16" name="Footer Placeholder 3"/>
          <p:cNvSpPr>
            <a:spLocks noGrp="1"/>
          </p:cNvSpPr>
          <p:nvPr>
            <p:ph type="ftr" sz="quarter" idx="10"/>
          </p:nvPr>
        </p:nvSpPr>
        <p:spPr>
          <a:xfrm>
            <a:off x="2826327" y="6473951"/>
            <a:ext cx="5715000" cy="384048"/>
          </a:xfrm>
          <a:prstGeom prst="rect">
            <a:avLst/>
          </a:prstGeom>
        </p:spPr>
        <p:txBody>
          <a:bodyPr tIns="0"/>
          <a:lstStyle>
            <a:lvl1pPr algn="l">
              <a:defRPr sz="700" dirty="0">
                <a:solidFill>
                  <a:schemeClr val="tx2"/>
                </a:solidFill>
              </a:defRPr>
            </a:lvl1pPr>
          </a:lstStyle>
          <a:p>
            <a:r>
              <a:rPr lang="en-US" dirty="0" smtClean="0"/>
              <a:t>R Programming Language - Basic || Day-1 || 18 Sep 2017 </a:t>
            </a:r>
            <a:endParaRPr lang="en-US" dirty="0"/>
          </a:p>
        </p:txBody>
      </p:sp>
      <p:sp>
        <p:nvSpPr>
          <p:cNvPr id="64" name="Slide Number Placeholder 6"/>
          <p:cNvSpPr txBox="1">
            <a:spLocks/>
          </p:cNvSpPr>
          <p:nvPr/>
        </p:nvSpPr>
        <p:spPr>
          <a:xfrm>
            <a:off x="6786565" y="6480030"/>
            <a:ext cx="2133600" cy="228600"/>
          </a:xfrm>
          <a:prstGeom prst="rect">
            <a:avLst/>
          </a:prstGeom>
        </p:spPr>
        <p:txBody>
          <a:bodyPr anchor="ctr"/>
          <a:lstStyle/>
          <a:p>
            <a:pPr algn="r"/>
            <a:fld id="{279D7C8C-B060-4B2B-A3CF-C9EB1D14E66A}" type="slidenum">
              <a:rPr lang="en-US" sz="1000" b="1">
                <a:solidFill>
                  <a:schemeClr val="tx1"/>
                </a:solidFill>
              </a:rPr>
              <a:pPr algn="r"/>
              <a:t>‹#›</a:t>
            </a:fld>
            <a:endParaRPr lang="en-US" sz="1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154"/>
            <a:ext cx="9144000" cy="4715691"/>
          </a:xfrm>
          <a:prstGeom prst="rect">
            <a:avLst/>
          </a:prstGeom>
        </p:spPr>
      </p:pic>
      <p:sp>
        <p:nvSpPr>
          <p:cNvPr id="4" name="Footer Placeholder 3"/>
          <p:cNvSpPr>
            <a:spLocks noGrp="1"/>
          </p:cNvSpPr>
          <p:nvPr>
            <p:ph type="ftr" sz="quarter" idx="11"/>
          </p:nvPr>
        </p:nvSpPr>
        <p:spPr>
          <a:xfrm>
            <a:off x="2234275" y="6473951"/>
            <a:ext cx="6309360" cy="384048"/>
          </a:xfrm>
          <a:prstGeom prst="rect">
            <a:avLst/>
          </a:prstGeom>
          <a:noFill/>
        </p:spPr>
        <p:txBody>
          <a:bodyPr tIns="0">
            <a:noAutofit/>
          </a:bodyPr>
          <a:lstStyle>
            <a:lvl1pPr algn="l">
              <a:defRPr sz="700">
                <a:solidFill>
                  <a:schemeClr val="tx2"/>
                </a:solidFill>
              </a:defRPr>
            </a:lvl1pPr>
          </a:lstStyle>
          <a:p>
            <a:r>
              <a:rPr lang="en-US" dirty="0" smtClean="0"/>
              <a:t>R Programming Language - Basic || Day-1 || 18 Sep 2017 </a:t>
            </a:r>
            <a:endParaRPr lang="en-US" dirty="0"/>
          </a:p>
        </p:txBody>
      </p:sp>
      <p:sp>
        <p:nvSpPr>
          <p:cNvPr id="9" name="Title 1"/>
          <p:cNvSpPr>
            <a:spLocks noGrp="1"/>
          </p:cNvSpPr>
          <p:nvPr>
            <p:ph type="title" hasCustomPrompt="1"/>
          </p:nvPr>
        </p:nvSpPr>
        <p:spPr bwMode="white">
          <a:xfrm>
            <a:off x="643935" y="1790723"/>
            <a:ext cx="7848600" cy="3871168"/>
          </a:xfrm>
          <a:prstGeom prst="rect">
            <a:avLst/>
          </a:prstGeom>
        </p:spPr>
        <p:txBody>
          <a:bodyPr anchor="t" anchorCtr="0">
            <a:noAutofit/>
          </a:bodyPr>
          <a:lstStyle>
            <a:lvl1pPr>
              <a:lnSpc>
                <a:spcPct val="110000"/>
              </a:lnSpc>
              <a:defRPr sz="2400" i="0" baseline="0">
                <a:solidFill>
                  <a:schemeClr val="bg1"/>
                </a:solidFill>
                <a:latin typeface="+mj-lt"/>
                <a:cs typeface="Georgia"/>
              </a:defRPr>
            </a:lvl1pPr>
          </a:lstStyle>
          <a:p>
            <a:r>
              <a:rPr lang="en-US" dirty="0" smtClean="0"/>
              <a:t>Thought slide 24pt Arial sentence case</a:t>
            </a:r>
            <a:endParaRPr lang="en-US" dirty="0"/>
          </a:p>
        </p:txBody>
      </p:sp>
      <p:sp>
        <p:nvSpPr>
          <p:cNvPr id="7" name="Date Placeholder 3"/>
          <p:cNvSpPr>
            <a:spLocks noGrp="1"/>
          </p:cNvSpPr>
          <p:nvPr>
            <p:ph type="dt" sz="half" idx="12"/>
          </p:nvPr>
        </p:nvSpPr>
        <p:spPr>
          <a:xfrm>
            <a:off x="494145" y="6670965"/>
            <a:ext cx="272473" cy="168563"/>
          </a:xfrm>
          <a:prstGeom prst="rect">
            <a:avLst/>
          </a:prstGeom>
        </p:spPr>
        <p:txBody>
          <a:bodyPr/>
          <a:lstStyle>
            <a:lvl1pPr>
              <a:defRPr sz="400">
                <a:solidFill>
                  <a:srgbClr val="FFFFFF"/>
                </a:solidFill>
              </a:defRPr>
            </a:lvl1pPr>
          </a:lstStyle>
          <a:p>
            <a:endParaRPr lang="en-US" dirty="0"/>
          </a:p>
        </p:txBody>
      </p:sp>
      <p:sp>
        <p:nvSpPr>
          <p:cNvPr id="14" name="Footer Placeholder 3"/>
          <p:cNvSpPr>
            <a:spLocks noGrp="1"/>
          </p:cNvSpPr>
          <p:nvPr>
            <p:ph type="ftr" sz="quarter" idx="11"/>
          </p:nvPr>
        </p:nvSpPr>
        <p:spPr>
          <a:xfrm>
            <a:off x="773378" y="6674938"/>
            <a:ext cx="298037" cy="146114"/>
          </a:xfrm>
          <a:prstGeom prst="rect">
            <a:avLst/>
          </a:prstGeom>
        </p:spPr>
        <p:txBody>
          <a:bodyPr tIns="0"/>
          <a:lstStyle>
            <a:lvl1pPr algn="l">
              <a:defRPr sz="100">
                <a:solidFill>
                  <a:schemeClr val="bg1"/>
                </a:solidFill>
              </a:defRPr>
            </a:lvl1pPr>
          </a:lstStyle>
          <a:p>
            <a:endParaRPr lang="en-US" dirty="0"/>
          </a:p>
        </p:txBody>
      </p:sp>
      <p:sp>
        <p:nvSpPr>
          <p:cNvPr id="16" name="Date Placeholder 3"/>
          <p:cNvSpPr>
            <a:spLocks noGrp="1"/>
          </p:cNvSpPr>
          <p:nvPr>
            <p:ph type="dt" sz="half" idx="12"/>
          </p:nvPr>
        </p:nvSpPr>
        <p:spPr>
          <a:xfrm>
            <a:off x="466436" y="6670964"/>
            <a:ext cx="318655" cy="168564"/>
          </a:xfrm>
          <a:prstGeom prst="rect">
            <a:avLst/>
          </a:prstGeom>
        </p:spPr>
        <p:txBody>
          <a:bodyPr/>
          <a:lstStyle>
            <a:lvl1pPr>
              <a:defRPr sz="400">
                <a:solidFill>
                  <a:srgbClr val="FFFFFF"/>
                </a:solidFill>
              </a:defRPr>
            </a:lvl1pPr>
          </a:lstStyle>
          <a:p>
            <a:fld id="{604969FA-BF2E-4DB8-9060-4CE805E74307}" type="datetimeFigureOut">
              <a:rPr lang="en-US" smtClean="0"/>
              <a:pPr/>
              <a:t>9/18/2017</a:t>
            </a:fld>
            <a:endParaRPr lang="en-US" dirty="0"/>
          </a:p>
        </p:txBody>
      </p:sp>
      <p:sp>
        <p:nvSpPr>
          <p:cNvPr id="53" name="Rectangle 52"/>
          <p:cNvSpPr/>
          <p:nvPr/>
        </p:nvSpPr>
        <p:spPr bwMode="white">
          <a:xfrm>
            <a:off x="230909" y="6650182"/>
            <a:ext cx="13854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Alternate Title Slide">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9144000" cy="2665828"/>
          </a:xfrm>
          <a:prstGeom prst="rect">
            <a:avLst/>
          </a:prstGeom>
        </p:spPr>
      </p:pic>
      <p:sp>
        <p:nvSpPr>
          <p:cNvPr id="2" name="Title 1"/>
          <p:cNvSpPr>
            <a:spLocks noGrp="1"/>
          </p:cNvSpPr>
          <p:nvPr>
            <p:ph type="ctrTitle" hasCustomPrompt="1"/>
          </p:nvPr>
        </p:nvSpPr>
        <p:spPr>
          <a:xfrm>
            <a:off x="384048" y="1961343"/>
            <a:ext cx="8348472" cy="896112"/>
          </a:xfrm>
          <a:prstGeom prst="rect">
            <a:avLst/>
          </a:prstGeom>
        </p:spPr>
        <p:txBody>
          <a:bodyPr anchor="b" anchorCtr="0">
            <a:spAutoFit/>
          </a:bodyPr>
          <a:lstStyle>
            <a:lvl1pPr algn="l">
              <a:defRPr sz="2400" b="1" baseline="0">
                <a:solidFill>
                  <a:schemeClr val="tx2"/>
                </a:solidFill>
                <a:latin typeface="+mj-lt"/>
              </a:defRPr>
            </a:lvl1pPr>
          </a:lstStyle>
          <a:p>
            <a:r>
              <a:rPr lang="en-US" dirty="0" smtClean="0"/>
              <a:t>Headlines are 24pt Arial Bold Title Case</a:t>
            </a:r>
          </a:p>
        </p:txBody>
      </p:sp>
      <p:sp>
        <p:nvSpPr>
          <p:cNvPr id="3" name="Subtitle 2"/>
          <p:cNvSpPr>
            <a:spLocks noGrp="1"/>
          </p:cNvSpPr>
          <p:nvPr>
            <p:ph type="subTitle" idx="1" hasCustomPrompt="1"/>
          </p:nvPr>
        </p:nvSpPr>
        <p:spPr>
          <a:xfrm>
            <a:off x="385763" y="2879914"/>
            <a:ext cx="8348472" cy="400110"/>
          </a:xfrm>
          <a:prstGeom prst="rect">
            <a:avLst/>
          </a:prstGeom>
        </p:spPr>
        <p:txBody>
          <a:bodyPr wrap="square">
            <a:spAutoFit/>
          </a:bodyPr>
          <a:lstStyle>
            <a:lvl1pPr marL="0" indent="0" algn="l">
              <a:spcBef>
                <a:spcPts val="0"/>
              </a:spcBef>
              <a:buNone/>
              <a:defRPr sz="2000" i="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Subheads are 20pt Arial sentence case</a:t>
            </a:r>
          </a:p>
        </p:txBody>
      </p:sp>
      <p:sp>
        <p:nvSpPr>
          <p:cNvPr id="9" name="Text Placeholder 8"/>
          <p:cNvSpPr>
            <a:spLocks noGrp="1"/>
          </p:cNvSpPr>
          <p:nvPr>
            <p:ph type="body" sz="quarter" idx="10" hasCustomPrompt="1"/>
          </p:nvPr>
        </p:nvSpPr>
        <p:spPr>
          <a:xfrm>
            <a:off x="384048" y="3555711"/>
            <a:ext cx="4178808" cy="697627"/>
          </a:xfrm>
          <a:prstGeom prst="rect">
            <a:avLst/>
          </a:prstGeom>
        </p:spPr>
        <p:txBody>
          <a:bodyPr>
            <a:spAutoFit/>
          </a:bodyPr>
          <a:lstStyle>
            <a:lvl1pPr marL="0" indent="0" algn="l">
              <a:spcBef>
                <a:spcPts val="200"/>
              </a:spcBef>
              <a:buNone/>
              <a:defRPr sz="1200" i="0" baseline="0">
                <a:solidFill>
                  <a:schemeClr val="tx2"/>
                </a:solidFill>
                <a:latin typeface="+mj-lt"/>
              </a:defRPr>
            </a:lvl1pPr>
          </a:lstStyle>
          <a:p>
            <a:pPr lvl="0"/>
            <a:r>
              <a:rPr lang="en-US" dirty="0" smtClean="0"/>
              <a:t>Author First Name Last Name</a:t>
            </a:r>
          </a:p>
          <a:p>
            <a:pPr lvl="0"/>
            <a:r>
              <a:rPr lang="en-US" dirty="0" smtClean="0"/>
              <a:t>Title</a:t>
            </a:r>
          </a:p>
          <a:p>
            <a:pPr lvl="0"/>
            <a:r>
              <a:rPr lang="en-US" dirty="0" smtClean="0"/>
              <a:t>Date</a:t>
            </a:r>
            <a:endParaRPr lang="en-US" dirty="0"/>
          </a:p>
        </p:txBody>
      </p:sp>
      <p:grpSp>
        <p:nvGrpSpPr>
          <p:cNvPr id="83" name="Group 82"/>
          <p:cNvGrpSpPr/>
          <p:nvPr/>
        </p:nvGrpSpPr>
        <p:grpSpPr bwMode="gray">
          <a:xfrm>
            <a:off x="6449147" y="481445"/>
            <a:ext cx="2316162" cy="1459409"/>
            <a:chOff x="4795838" y="3390900"/>
            <a:chExt cx="2763837" cy="1741488"/>
          </a:xfrm>
        </p:grpSpPr>
        <p:sp>
          <p:nvSpPr>
            <p:cNvPr id="84" name="Freeform 5"/>
            <p:cNvSpPr>
              <a:spLocks noEditPoints="1"/>
            </p:cNvSpPr>
            <p:nvPr/>
          </p:nvSpPr>
          <p:spPr bwMode="gray">
            <a:xfrm>
              <a:off x="4795838" y="4721225"/>
              <a:ext cx="2632075" cy="411163"/>
            </a:xfrm>
            <a:custGeom>
              <a:avLst/>
              <a:gdLst>
                <a:gd name="T0" fmla="*/ 36 w 699"/>
                <a:gd name="T1" fmla="*/ 104 h 109"/>
                <a:gd name="T2" fmla="*/ 10 w 699"/>
                <a:gd name="T3" fmla="*/ 11 h 109"/>
                <a:gd name="T4" fmla="*/ 72 w 699"/>
                <a:gd name="T5" fmla="*/ 52 h 109"/>
                <a:gd name="T6" fmla="*/ 69 w 699"/>
                <a:gd name="T7" fmla="*/ 109 h 109"/>
                <a:gd name="T8" fmla="*/ 12 w 699"/>
                <a:gd name="T9" fmla="*/ 52 h 109"/>
                <a:gd name="T10" fmla="*/ 49 w 699"/>
                <a:gd name="T11" fmla="*/ 89 h 109"/>
                <a:gd name="T12" fmla="*/ 56 w 699"/>
                <a:gd name="T13" fmla="*/ 81 h 109"/>
                <a:gd name="T14" fmla="*/ 36 w 699"/>
                <a:gd name="T15" fmla="*/ 11 h 109"/>
                <a:gd name="T16" fmla="*/ 86 w 699"/>
                <a:gd name="T17" fmla="*/ 78 h 109"/>
                <a:gd name="T18" fmla="*/ 98 w 699"/>
                <a:gd name="T19" fmla="*/ 76 h 109"/>
                <a:gd name="T20" fmla="*/ 131 w 699"/>
                <a:gd name="T21" fmla="*/ 32 h 109"/>
                <a:gd name="T22" fmla="*/ 131 w 699"/>
                <a:gd name="T23" fmla="*/ 104 h 109"/>
                <a:gd name="T24" fmla="*/ 171 w 699"/>
                <a:gd name="T25" fmla="*/ 104 h 109"/>
                <a:gd name="T26" fmla="*/ 159 w 699"/>
                <a:gd name="T27" fmla="*/ 32 h 109"/>
                <a:gd name="T28" fmla="*/ 171 w 699"/>
                <a:gd name="T29" fmla="*/ 104 h 109"/>
                <a:gd name="T30" fmla="*/ 159 w 699"/>
                <a:gd name="T31" fmla="*/ 1 h 109"/>
                <a:gd name="T32" fmla="*/ 244 w 699"/>
                <a:gd name="T33" fmla="*/ 104 h 109"/>
                <a:gd name="T34" fmla="*/ 216 w 699"/>
                <a:gd name="T35" fmla="*/ 42 h 109"/>
                <a:gd name="T36" fmla="*/ 188 w 699"/>
                <a:gd name="T37" fmla="*/ 104 h 109"/>
                <a:gd name="T38" fmla="*/ 200 w 699"/>
                <a:gd name="T39" fmla="*/ 39 h 109"/>
                <a:gd name="T40" fmla="*/ 244 w 699"/>
                <a:gd name="T41" fmla="*/ 58 h 109"/>
                <a:gd name="T42" fmla="*/ 300 w 699"/>
                <a:gd name="T43" fmla="*/ 104 h 109"/>
                <a:gd name="T44" fmla="*/ 312 w 699"/>
                <a:gd name="T45" fmla="*/ 32 h 109"/>
                <a:gd name="T46" fmla="*/ 313 w 699"/>
                <a:gd name="T47" fmla="*/ 14 h 109"/>
                <a:gd name="T48" fmla="*/ 313 w 699"/>
                <a:gd name="T49" fmla="*/ 1 h 109"/>
                <a:gd name="T50" fmla="*/ 358 w 699"/>
                <a:gd name="T51" fmla="*/ 68 h 109"/>
                <a:gd name="T52" fmla="*/ 417 w 699"/>
                <a:gd name="T53" fmla="*/ 71 h 109"/>
                <a:gd name="T54" fmla="*/ 408 w 699"/>
                <a:gd name="T55" fmla="*/ 86 h 109"/>
                <a:gd name="T56" fmla="*/ 416 w 699"/>
                <a:gd name="T57" fmla="*/ 93 h 109"/>
                <a:gd name="T58" fmla="*/ 406 w 699"/>
                <a:gd name="T59" fmla="*/ 62 h 109"/>
                <a:gd name="T60" fmla="*/ 372 w 699"/>
                <a:gd name="T61" fmla="*/ 52 h 109"/>
                <a:gd name="T62" fmla="*/ 424 w 699"/>
                <a:gd name="T63" fmla="*/ 94 h 109"/>
                <a:gd name="T64" fmla="*/ 432 w 699"/>
                <a:gd name="T65" fmla="*/ 86 h 109"/>
                <a:gd name="T66" fmla="*/ 460 w 699"/>
                <a:gd name="T67" fmla="*/ 73 h 109"/>
                <a:gd name="T68" fmla="*/ 453 w 699"/>
                <a:gd name="T69" fmla="*/ 32 h 109"/>
                <a:gd name="T70" fmla="*/ 472 w 699"/>
                <a:gd name="T71" fmla="*/ 47 h 109"/>
                <a:gd name="T72" fmla="*/ 438 w 699"/>
                <a:gd name="T73" fmla="*/ 52 h 109"/>
                <a:gd name="T74" fmla="*/ 482 w 699"/>
                <a:gd name="T75" fmla="*/ 82 h 109"/>
                <a:gd name="T76" fmla="*/ 495 w 699"/>
                <a:gd name="T77" fmla="*/ 104 h 109"/>
                <a:gd name="T78" fmla="*/ 507 w 699"/>
                <a:gd name="T79" fmla="*/ 1 h 109"/>
                <a:gd name="T80" fmla="*/ 616 w 699"/>
                <a:gd name="T81" fmla="*/ 104 h 109"/>
                <a:gd name="T82" fmla="*/ 577 w 699"/>
                <a:gd name="T83" fmla="*/ 88 h 109"/>
                <a:gd name="T84" fmla="*/ 540 w 699"/>
                <a:gd name="T85" fmla="*/ 104 h 109"/>
                <a:gd name="T86" fmla="*/ 540 w 699"/>
                <a:gd name="T87" fmla="*/ 1 h 109"/>
                <a:gd name="T88" fmla="*/ 604 w 699"/>
                <a:gd name="T89" fmla="*/ 1 h 109"/>
                <a:gd name="T90" fmla="*/ 663 w 699"/>
                <a:gd name="T91" fmla="*/ 104 h 109"/>
                <a:gd name="T92" fmla="*/ 636 w 699"/>
                <a:gd name="T93" fmla="*/ 82 h 109"/>
                <a:gd name="T94" fmla="*/ 687 w 699"/>
                <a:gd name="T95" fmla="*/ 75 h 109"/>
                <a:gd name="T96" fmla="*/ 658 w 699"/>
                <a:gd name="T97" fmla="*/ 57 h 109"/>
                <a:gd name="T98" fmla="*/ 664 w 699"/>
                <a:gd name="T99" fmla="*/ 0 h 109"/>
                <a:gd name="T100" fmla="*/ 687 w 699"/>
                <a:gd name="T101" fmla="*/ 20 h 109"/>
                <a:gd name="T102" fmla="*/ 643 w 699"/>
                <a:gd name="T103" fmla="*/ 29 h 109"/>
                <a:gd name="T104" fmla="*/ 671 w 699"/>
                <a:gd name="T105" fmla="*/ 47 h 109"/>
                <a:gd name="T106" fmla="*/ 663 w 699"/>
                <a:gd name="T107" fmla="*/ 104 h 109"/>
                <a:gd name="T108" fmla="*/ 262 w 699"/>
                <a:gd name="T109" fmla="*/ 84 h 109"/>
                <a:gd name="T110" fmla="*/ 253 w 699"/>
                <a:gd name="T111" fmla="*/ 32 h 109"/>
                <a:gd name="T112" fmla="*/ 274 w 699"/>
                <a:gd name="T113" fmla="*/ 11 h 109"/>
                <a:gd name="T114" fmla="*/ 289 w 699"/>
                <a:gd name="T115" fmla="*/ 42 h 109"/>
                <a:gd name="T116" fmla="*/ 283 w 699"/>
                <a:gd name="T117" fmla="*/ 93 h 109"/>
                <a:gd name="T118" fmla="*/ 283 w 699"/>
                <a:gd name="T119" fmla="*/ 104 h 109"/>
                <a:gd name="T120" fmla="*/ 329 w 699"/>
                <a:gd name="T121" fmla="*/ 84 h 109"/>
                <a:gd name="T122" fmla="*/ 340 w 699"/>
                <a:gd name="T123" fmla="*/ 84 h 109"/>
                <a:gd name="T124" fmla="*/ 350 w 699"/>
                <a:gd name="T125" fmla="*/ 9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9" h="109">
                  <a:moveTo>
                    <a:pt x="69" y="109"/>
                  </a:moveTo>
                  <a:cubicBezTo>
                    <a:pt x="58" y="98"/>
                    <a:pt x="58" y="98"/>
                    <a:pt x="58" y="98"/>
                  </a:cubicBezTo>
                  <a:cubicBezTo>
                    <a:pt x="52" y="102"/>
                    <a:pt x="44" y="104"/>
                    <a:pt x="36" y="104"/>
                  </a:cubicBezTo>
                  <a:cubicBezTo>
                    <a:pt x="26" y="104"/>
                    <a:pt x="17" y="101"/>
                    <a:pt x="10" y="94"/>
                  </a:cubicBezTo>
                  <a:cubicBezTo>
                    <a:pt x="0" y="84"/>
                    <a:pt x="0" y="75"/>
                    <a:pt x="0" y="52"/>
                  </a:cubicBezTo>
                  <a:cubicBezTo>
                    <a:pt x="0" y="30"/>
                    <a:pt x="0" y="20"/>
                    <a:pt x="10" y="11"/>
                  </a:cubicBezTo>
                  <a:cubicBezTo>
                    <a:pt x="17" y="4"/>
                    <a:pt x="26" y="0"/>
                    <a:pt x="36" y="0"/>
                  </a:cubicBezTo>
                  <a:cubicBezTo>
                    <a:pt x="46" y="0"/>
                    <a:pt x="55" y="4"/>
                    <a:pt x="62" y="11"/>
                  </a:cubicBezTo>
                  <a:cubicBezTo>
                    <a:pt x="71" y="20"/>
                    <a:pt x="72" y="29"/>
                    <a:pt x="72" y="52"/>
                  </a:cubicBezTo>
                  <a:cubicBezTo>
                    <a:pt x="72" y="72"/>
                    <a:pt x="72" y="81"/>
                    <a:pt x="65" y="90"/>
                  </a:cubicBezTo>
                  <a:cubicBezTo>
                    <a:pt x="76" y="101"/>
                    <a:pt x="76" y="101"/>
                    <a:pt x="76" y="101"/>
                  </a:cubicBezTo>
                  <a:lnTo>
                    <a:pt x="69" y="109"/>
                  </a:lnTo>
                  <a:close/>
                  <a:moveTo>
                    <a:pt x="36" y="11"/>
                  </a:moveTo>
                  <a:cubicBezTo>
                    <a:pt x="29" y="11"/>
                    <a:pt x="23" y="14"/>
                    <a:pt x="19" y="18"/>
                  </a:cubicBezTo>
                  <a:cubicBezTo>
                    <a:pt x="13" y="25"/>
                    <a:pt x="12" y="31"/>
                    <a:pt x="12" y="52"/>
                  </a:cubicBezTo>
                  <a:cubicBezTo>
                    <a:pt x="12" y="74"/>
                    <a:pt x="13" y="80"/>
                    <a:pt x="19" y="86"/>
                  </a:cubicBezTo>
                  <a:cubicBezTo>
                    <a:pt x="23" y="91"/>
                    <a:pt x="29" y="93"/>
                    <a:pt x="36" y="93"/>
                  </a:cubicBezTo>
                  <a:cubicBezTo>
                    <a:pt x="41" y="93"/>
                    <a:pt x="46" y="92"/>
                    <a:pt x="49" y="89"/>
                  </a:cubicBezTo>
                  <a:cubicBezTo>
                    <a:pt x="37" y="76"/>
                    <a:pt x="37" y="76"/>
                    <a:pt x="37" y="76"/>
                  </a:cubicBezTo>
                  <a:cubicBezTo>
                    <a:pt x="44" y="69"/>
                    <a:pt x="44" y="69"/>
                    <a:pt x="44" y="69"/>
                  </a:cubicBezTo>
                  <a:cubicBezTo>
                    <a:pt x="56" y="81"/>
                    <a:pt x="56" y="81"/>
                    <a:pt x="56" y="81"/>
                  </a:cubicBezTo>
                  <a:cubicBezTo>
                    <a:pt x="59" y="75"/>
                    <a:pt x="60" y="67"/>
                    <a:pt x="60" y="52"/>
                  </a:cubicBezTo>
                  <a:cubicBezTo>
                    <a:pt x="60" y="31"/>
                    <a:pt x="59" y="25"/>
                    <a:pt x="53" y="18"/>
                  </a:cubicBezTo>
                  <a:cubicBezTo>
                    <a:pt x="49" y="14"/>
                    <a:pt x="43" y="11"/>
                    <a:pt x="36" y="11"/>
                  </a:cubicBezTo>
                  <a:close/>
                  <a:moveTo>
                    <a:pt x="112" y="104"/>
                  </a:moveTo>
                  <a:cubicBezTo>
                    <a:pt x="104" y="104"/>
                    <a:pt x="98" y="102"/>
                    <a:pt x="93" y="98"/>
                  </a:cubicBezTo>
                  <a:cubicBezTo>
                    <a:pt x="88" y="93"/>
                    <a:pt x="86" y="86"/>
                    <a:pt x="86" y="78"/>
                  </a:cubicBezTo>
                  <a:cubicBezTo>
                    <a:pt x="86" y="32"/>
                    <a:pt x="86" y="32"/>
                    <a:pt x="86" y="32"/>
                  </a:cubicBezTo>
                  <a:cubicBezTo>
                    <a:pt x="98" y="32"/>
                    <a:pt x="98" y="32"/>
                    <a:pt x="98" y="32"/>
                  </a:cubicBezTo>
                  <a:cubicBezTo>
                    <a:pt x="98" y="76"/>
                    <a:pt x="98" y="76"/>
                    <a:pt x="98" y="76"/>
                  </a:cubicBezTo>
                  <a:cubicBezTo>
                    <a:pt x="98" y="88"/>
                    <a:pt x="104" y="94"/>
                    <a:pt x="114" y="94"/>
                  </a:cubicBezTo>
                  <a:cubicBezTo>
                    <a:pt x="125" y="94"/>
                    <a:pt x="131" y="87"/>
                    <a:pt x="131" y="76"/>
                  </a:cubicBezTo>
                  <a:cubicBezTo>
                    <a:pt x="131" y="32"/>
                    <a:pt x="131" y="32"/>
                    <a:pt x="131" y="32"/>
                  </a:cubicBezTo>
                  <a:cubicBezTo>
                    <a:pt x="142" y="32"/>
                    <a:pt x="142" y="32"/>
                    <a:pt x="142" y="32"/>
                  </a:cubicBezTo>
                  <a:cubicBezTo>
                    <a:pt x="142" y="104"/>
                    <a:pt x="142" y="104"/>
                    <a:pt x="142" y="104"/>
                  </a:cubicBezTo>
                  <a:cubicBezTo>
                    <a:pt x="131" y="104"/>
                    <a:pt x="131" y="104"/>
                    <a:pt x="131" y="104"/>
                  </a:cubicBezTo>
                  <a:cubicBezTo>
                    <a:pt x="131" y="97"/>
                    <a:pt x="131" y="97"/>
                    <a:pt x="131" y="97"/>
                  </a:cubicBezTo>
                  <a:cubicBezTo>
                    <a:pt x="126" y="102"/>
                    <a:pt x="119" y="104"/>
                    <a:pt x="112" y="104"/>
                  </a:cubicBezTo>
                  <a:close/>
                  <a:moveTo>
                    <a:pt x="171" y="104"/>
                  </a:moveTo>
                  <a:cubicBezTo>
                    <a:pt x="159" y="104"/>
                    <a:pt x="159" y="104"/>
                    <a:pt x="159" y="104"/>
                  </a:cubicBezTo>
                  <a:cubicBezTo>
                    <a:pt x="159" y="66"/>
                    <a:pt x="159" y="66"/>
                    <a:pt x="159" y="66"/>
                  </a:cubicBezTo>
                  <a:cubicBezTo>
                    <a:pt x="159" y="32"/>
                    <a:pt x="159" y="32"/>
                    <a:pt x="159" y="32"/>
                  </a:cubicBezTo>
                  <a:cubicBezTo>
                    <a:pt x="171" y="32"/>
                    <a:pt x="171" y="32"/>
                    <a:pt x="171" y="32"/>
                  </a:cubicBezTo>
                  <a:cubicBezTo>
                    <a:pt x="171" y="65"/>
                    <a:pt x="171" y="65"/>
                    <a:pt x="171" y="65"/>
                  </a:cubicBezTo>
                  <a:lnTo>
                    <a:pt x="171" y="104"/>
                  </a:lnTo>
                  <a:close/>
                  <a:moveTo>
                    <a:pt x="172" y="14"/>
                  </a:moveTo>
                  <a:cubicBezTo>
                    <a:pt x="159" y="14"/>
                    <a:pt x="159" y="14"/>
                    <a:pt x="159" y="14"/>
                  </a:cubicBezTo>
                  <a:cubicBezTo>
                    <a:pt x="159" y="1"/>
                    <a:pt x="159" y="1"/>
                    <a:pt x="159" y="1"/>
                  </a:cubicBezTo>
                  <a:cubicBezTo>
                    <a:pt x="172" y="1"/>
                    <a:pt x="172" y="1"/>
                    <a:pt x="172" y="1"/>
                  </a:cubicBezTo>
                  <a:lnTo>
                    <a:pt x="172" y="14"/>
                  </a:lnTo>
                  <a:close/>
                  <a:moveTo>
                    <a:pt x="244" y="104"/>
                  </a:moveTo>
                  <a:cubicBezTo>
                    <a:pt x="233" y="104"/>
                    <a:pt x="233" y="104"/>
                    <a:pt x="233" y="104"/>
                  </a:cubicBezTo>
                  <a:cubicBezTo>
                    <a:pt x="233" y="60"/>
                    <a:pt x="233" y="60"/>
                    <a:pt x="233" y="60"/>
                  </a:cubicBezTo>
                  <a:cubicBezTo>
                    <a:pt x="233" y="48"/>
                    <a:pt x="227" y="42"/>
                    <a:pt x="216" y="42"/>
                  </a:cubicBezTo>
                  <a:cubicBezTo>
                    <a:pt x="206" y="42"/>
                    <a:pt x="200" y="49"/>
                    <a:pt x="200" y="60"/>
                  </a:cubicBezTo>
                  <a:cubicBezTo>
                    <a:pt x="200" y="104"/>
                    <a:pt x="200" y="104"/>
                    <a:pt x="200" y="104"/>
                  </a:cubicBezTo>
                  <a:cubicBezTo>
                    <a:pt x="188" y="104"/>
                    <a:pt x="188" y="104"/>
                    <a:pt x="188" y="104"/>
                  </a:cubicBezTo>
                  <a:cubicBezTo>
                    <a:pt x="188" y="32"/>
                    <a:pt x="188" y="32"/>
                    <a:pt x="188" y="32"/>
                  </a:cubicBezTo>
                  <a:cubicBezTo>
                    <a:pt x="200" y="32"/>
                    <a:pt x="200" y="32"/>
                    <a:pt x="200" y="32"/>
                  </a:cubicBezTo>
                  <a:cubicBezTo>
                    <a:pt x="200" y="39"/>
                    <a:pt x="200" y="39"/>
                    <a:pt x="200" y="39"/>
                  </a:cubicBezTo>
                  <a:cubicBezTo>
                    <a:pt x="205" y="34"/>
                    <a:pt x="211" y="32"/>
                    <a:pt x="218" y="32"/>
                  </a:cubicBezTo>
                  <a:cubicBezTo>
                    <a:pt x="226" y="32"/>
                    <a:pt x="232" y="34"/>
                    <a:pt x="237" y="38"/>
                  </a:cubicBezTo>
                  <a:cubicBezTo>
                    <a:pt x="242" y="43"/>
                    <a:pt x="244" y="50"/>
                    <a:pt x="244" y="58"/>
                  </a:cubicBezTo>
                  <a:lnTo>
                    <a:pt x="244" y="104"/>
                  </a:lnTo>
                  <a:close/>
                  <a:moveTo>
                    <a:pt x="312" y="104"/>
                  </a:moveTo>
                  <a:cubicBezTo>
                    <a:pt x="300" y="104"/>
                    <a:pt x="300" y="104"/>
                    <a:pt x="300" y="104"/>
                  </a:cubicBezTo>
                  <a:cubicBezTo>
                    <a:pt x="300" y="65"/>
                    <a:pt x="300" y="65"/>
                    <a:pt x="300" y="65"/>
                  </a:cubicBezTo>
                  <a:cubicBezTo>
                    <a:pt x="300" y="32"/>
                    <a:pt x="300" y="32"/>
                    <a:pt x="300" y="32"/>
                  </a:cubicBezTo>
                  <a:cubicBezTo>
                    <a:pt x="312" y="32"/>
                    <a:pt x="312" y="32"/>
                    <a:pt x="312" y="32"/>
                  </a:cubicBezTo>
                  <a:cubicBezTo>
                    <a:pt x="312" y="65"/>
                    <a:pt x="312" y="65"/>
                    <a:pt x="312" y="65"/>
                  </a:cubicBezTo>
                  <a:lnTo>
                    <a:pt x="312" y="104"/>
                  </a:lnTo>
                  <a:close/>
                  <a:moveTo>
                    <a:pt x="313" y="14"/>
                  </a:moveTo>
                  <a:cubicBezTo>
                    <a:pt x="300" y="14"/>
                    <a:pt x="300" y="14"/>
                    <a:pt x="300" y="14"/>
                  </a:cubicBezTo>
                  <a:cubicBezTo>
                    <a:pt x="300" y="1"/>
                    <a:pt x="300" y="1"/>
                    <a:pt x="300" y="1"/>
                  </a:cubicBezTo>
                  <a:cubicBezTo>
                    <a:pt x="313" y="1"/>
                    <a:pt x="313" y="1"/>
                    <a:pt x="313" y="1"/>
                  </a:cubicBezTo>
                  <a:lnTo>
                    <a:pt x="313" y="14"/>
                  </a:lnTo>
                  <a:close/>
                  <a:moveTo>
                    <a:pt x="390" y="104"/>
                  </a:moveTo>
                  <a:cubicBezTo>
                    <a:pt x="369" y="104"/>
                    <a:pt x="358" y="91"/>
                    <a:pt x="358" y="68"/>
                  </a:cubicBezTo>
                  <a:cubicBezTo>
                    <a:pt x="358" y="45"/>
                    <a:pt x="369" y="32"/>
                    <a:pt x="388" y="32"/>
                  </a:cubicBezTo>
                  <a:cubicBezTo>
                    <a:pt x="406" y="32"/>
                    <a:pt x="417" y="44"/>
                    <a:pt x="417" y="66"/>
                  </a:cubicBezTo>
                  <a:cubicBezTo>
                    <a:pt x="417" y="71"/>
                    <a:pt x="417" y="71"/>
                    <a:pt x="417" y="71"/>
                  </a:cubicBezTo>
                  <a:cubicBezTo>
                    <a:pt x="370" y="71"/>
                    <a:pt x="370" y="71"/>
                    <a:pt x="370" y="71"/>
                  </a:cubicBezTo>
                  <a:cubicBezTo>
                    <a:pt x="370" y="86"/>
                    <a:pt x="377" y="94"/>
                    <a:pt x="390" y="94"/>
                  </a:cubicBezTo>
                  <a:cubicBezTo>
                    <a:pt x="397" y="94"/>
                    <a:pt x="402" y="92"/>
                    <a:pt x="408" y="86"/>
                  </a:cubicBezTo>
                  <a:cubicBezTo>
                    <a:pt x="408" y="86"/>
                    <a:pt x="408" y="86"/>
                    <a:pt x="408" y="86"/>
                  </a:cubicBezTo>
                  <a:cubicBezTo>
                    <a:pt x="416" y="93"/>
                    <a:pt x="416" y="93"/>
                    <a:pt x="416" y="93"/>
                  </a:cubicBezTo>
                  <a:cubicBezTo>
                    <a:pt x="416" y="93"/>
                    <a:pt x="416" y="93"/>
                    <a:pt x="416" y="93"/>
                  </a:cubicBezTo>
                  <a:cubicBezTo>
                    <a:pt x="409" y="100"/>
                    <a:pt x="402" y="104"/>
                    <a:pt x="390" y="104"/>
                  </a:cubicBezTo>
                  <a:close/>
                  <a:moveTo>
                    <a:pt x="370" y="62"/>
                  </a:moveTo>
                  <a:cubicBezTo>
                    <a:pt x="406" y="62"/>
                    <a:pt x="406" y="62"/>
                    <a:pt x="406" y="62"/>
                  </a:cubicBezTo>
                  <a:cubicBezTo>
                    <a:pt x="405" y="57"/>
                    <a:pt x="405" y="55"/>
                    <a:pt x="403" y="52"/>
                  </a:cubicBezTo>
                  <a:cubicBezTo>
                    <a:pt x="400" y="45"/>
                    <a:pt x="395" y="42"/>
                    <a:pt x="388" y="42"/>
                  </a:cubicBezTo>
                  <a:cubicBezTo>
                    <a:pt x="381" y="42"/>
                    <a:pt x="375" y="45"/>
                    <a:pt x="372" y="52"/>
                  </a:cubicBezTo>
                  <a:cubicBezTo>
                    <a:pt x="371" y="55"/>
                    <a:pt x="370" y="57"/>
                    <a:pt x="370" y="62"/>
                  </a:cubicBezTo>
                  <a:close/>
                  <a:moveTo>
                    <a:pt x="453" y="104"/>
                  </a:moveTo>
                  <a:cubicBezTo>
                    <a:pt x="440" y="104"/>
                    <a:pt x="431" y="101"/>
                    <a:pt x="424" y="94"/>
                  </a:cubicBezTo>
                  <a:cubicBezTo>
                    <a:pt x="423" y="94"/>
                    <a:pt x="423" y="94"/>
                    <a:pt x="423" y="94"/>
                  </a:cubicBezTo>
                  <a:cubicBezTo>
                    <a:pt x="431" y="86"/>
                    <a:pt x="431" y="86"/>
                    <a:pt x="431" y="86"/>
                  </a:cubicBezTo>
                  <a:cubicBezTo>
                    <a:pt x="432" y="86"/>
                    <a:pt x="432" y="86"/>
                    <a:pt x="432" y="86"/>
                  </a:cubicBezTo>
                  <a:cubicBezTo>
                    <a:pt x="437" y="92"/>
                    <a:pt x="444" y="94"/>
                    <a:pt x="453" y="94"/>
                  </a:cubicBezTo>
                  <a:cubicBezTo>
                    <a:pt x="459" y="94"/>
                    <a:pt x="471" y="93"/>
                    <a:pt x="471" y="83"/>
                  </a:cubicBezTo>
                  <a:cubicBezTo>
                    <a:pt x="471" y="77"/>
                    <a:pt x="467" y="74"/>
                    <a:pt x="460" y="73"/>
                  </a:cubicBezTo>
                  <a:cubicBezTo>
                    <a:pt x="448" y="72"/>
                    <a:pt x="448" y="72"/>
                    <a:pt x="448" y="72"/>
                  </a:cubicBezTo>
                  <a:cubicBezTo>
                    <a:pt x="434" y="71"/>
                    <a:pt x="427" y="64"/>
                    <a:pt x="427" y="53"/>
                  </a:cubicBezTo>
                  <a:cubicBezTo>
                    <a:pt x="427" y="40"/>
                    <a:pt x="437" y="32"/>
                    <a:pt x="453" y="32"/>
                  </a:cubicBezTo>
                  <a:cubicBezTo>
                    <a:pt x="464" y="32"/>
                    <a:pt x="472" y="34"/>
                    <a:pt x="479" y="39"/>
                  </a:cubicBezTo>
                  <a:cubicBezTo>
                    <a:pt x="479" y="40"/>
                    <a:pt x="479" y="40"/>
                    <a:pt x="479" y="40"/>
                  </a:cubicBezTo>
                  <a:cubicBezTo>
                    <a:pt x="472" y="47"/>
                    <a:pt x="472" y="47"/>
                    <a:pt x="472" y="47"/>
                  </a:cubicBezTo>
                  <a:cubicBezTo>
                    <a:pt x="471" y="47"/>
                    <a:pt x="471" y="47"/>
                    <a:pt x="471" y="47"/>
                  </a:cubicBezTo>
                  <a:cubicBezTo>
                    <a:pt x="466" y="43"/>
                    <a:pt x="460" y="42"/>
                    <a:pt x="453" y="42"/>
                  </a:cubicBezTo>
                  <a:cubicBezTo>
                    <a:pt x="443" y="42"/>
                    <a:pt x="438" y="45"/>
                    <a:pt x="438" y="52"/>
                  </a:cubicBezTo>
                  <a:cubicBezTo>
                    <a:pt x="438" y="58"/>
                    <a:pt x="442" y="61"/>
                    <a:pt x="450" y="62"/>
                  </a:cubicBezTo>
                  <a:cubicBezTo>
                    <a:pt x="461" y="63"/>
                    <a:pt x="461" y="63"/>
                    <a:pt x="461" y="63"/>
                  </a:cubicBezTo>
                  <a:cubicBezTo>
                    <a:pt x="470" y="64"/>
                    <a:pt x="482" y="67"/>
                    <a:pt x="482" y="82"/>
                  </a:cubicBezTo>
                  <a:cubicBezTo>
                    <a:pt x="482" y="96"/>
                    <a:pt x="471" y="104"/>
                    <a:pt x="453" y="104"/>
                  </a:cubicBezTo>
                  <a:close/>
                  <a:moveTo>
                    <a:pt x="507" y="104"/>
                  </a:moveTo>
                  <a:cubicBezTo>
                    <a:pt x="495" y="104"/>
                    <a:pt x="495" y="104"/>
                    <a:pt x="495" y="104"/>
                  </a:cubicBezTo>
                  <a:cubicBezTo>
                    <a:pt x="495" y="57"/>
                    <a:pt x="495" y="57"/>
                    <a:pt x="495" y="57"/>
                  </a:cubicBezTo>
                  <a:cubicBezTo>
                    <a:pt x="495" y="1"/>
                    <a:pt x="495" y="1"/>
                    <a:pt x="495" y="1"/>
                  </a:cubicBezTo>
                  <a:cubicBezTo>
                    <a:pt x="507" y="1"/>
                    <a:pt x="507" y="1"/>
                    <a:pt x="507" y="1"/>
                  </a:cubicBezTo>
                  <a:cubicBezTo>
                    <a:pt x="507" y="57"/>
                    <a:pt x="507" y="57"/>
                    <a:pt x="507" y="57"/>
                  </a:cubicBezTo>
                  <a:lnTo>
                    <a:pt x="507" y="104"/>
                  </a:lnTo>
                  <a:close/>
                  <a:moveTo>
                    <a:pt x="616" y="104"/>
                  </a:moveTo>
                  <a:cubicBezTo>
                    <a:pt x="604" y="104"/>
                    <a:pt x="604" y="104"/>
                    <a:pt x="604" y="104"/>
                  </a:cubicBezTo>
                  <a:cubicBezTo>
                    <a:pt x="604" y="30"/>
                    <a:pt x="604" y="30"/>
                    <a:pt x="604" y="30"/>
                  </a:cubicBezTo>
                  <a:cubicBezTo>
                    <a:pt x="577" y="88"/>
                    <a:pt x="577" y="88"/>
                    <a:pt x="577" y="88"/>
                  </a:cubicBezTo>
                  <a:cubicBezTo>
                    <a:pt x="567" y="88"/>
                    <a:pt x="567" y="88"/>
                    <a:pt x="567" y="88"/>
                  </a:cubicBezTo>
                  <a:cubicBezTo>
                    <a:pt x="540" y="30"/>
                    <a:pt x="540" y="30"/>
                    <a:pt x="540" y="30"/>
                  </a:cubicBezTo>
                  <a:cubicBezTo>
                    <a:pt x="540" y="104"/>
                    <a:pt x="540" y="104"/>
                    <a:pt x="540" y="104"/>
                  </a:cubicBezTo>
                  <a:cubicBezTo>
                    <a:pt x="528" y="104"/>
                    <a:pt x="528" y="104"/>
                    <a:pt x="528" y="104"/>
                  </a:cubicBezTo>
                  <a:cubicBezTo>
                    <a:pt x="528" y="1"/>
                    <a:pt x="528" y="1"/>
                    <a:pt x="528" y="1"/>
                  </a:cubicBezTo>
                  <a:cubicBezTo>
                    <a:pt x="540" y="1"/>
                    <a:pt x="540" y="1"/>
                    <a:pt x="540" y="1"/>
                  </a:cubicBezTo>
                  <a:cubicBezTo>
                    <a:pt x="540" y="2"/>
                    <a:pt x="540" y="2"/>
                    <a:pt x="540" y="2"/>
                  </a:cubicBezTo>
                  <a:cubicBezTo>
                    <a:pt x="572" y="72"/>
                    <a:pt x="572" y="72"/>
                    <a:pt x="572" y="72"/>
                  </a:cubicBezTo>
                  <a:cubicBezTo>
                    <a:pt x="604" y="1"/>
                    <a:pt x="604" y="1"/>
                    <a:pt x="604" y="1"/>
                  </a:cubicBezTo>
                  <a:cubicBezTo>
                    <a:pt x="616" y="1"/>
                    <a:pt x="616" y="1"/>
                    <a:pt x="616" y="1"/>
                  </a:cubicBezTo>
                  <a:lnTo>
                    <a:pt x="616" y="104"/>
                  </a:lnTo>
                  <a:close/>
                  <a:moveTo>
                    <a:pt x="663" y="104"/>
                  </a:moveTo>
                  <a:cubicBezTo>
                    <a:pt x="648" y="104"/>
                    <a:pt x="638" y="101"/>
                    <a:pt x="628" y="91"/>
                  </a:cubicBezTo>
                  <a:cubicBezTo>
                    <a:pt x="628" y="90"/>
                    <a:pt x="628" y="90"/>
                    <a:pt x="628" y="90"/>
                  </a:cubicBezTo>
                  <a:cubicBezTo>
                    <a:pt x="636" y="82"/>
                    <a:pt x="636" y="82"/>
                    <a:pt x="636" y="82"/>
                  </a:cubicBezTo>
                  <a:cubicBezTo>
                    <a:pt x="637" y="83"/>
                    <a:pt x="637" y="83"/>
                    <a:pt x="637" y="83"/>
                  </a:cubicBezTo>
                  <a:cubicBezTo>
                    <a:pt x="644" y="90"/>
                    <a:pt x="652" y="93"/>
                    <a:pt x="664" y="93"/>
                  </a:cubicBezTo>
                  <a:cubicBezTo>
                    <a:pt x="678" y="93"/>
                    <a:pt x="687" y="87"/>
                    <a:pt x="687" y="75"/>
                  </a:cubicBezTo>
                  <a:cubicBezTo>
                    <a:pt x="687" y="70"/>
                    <a:pt x="685" y="66"/>
                    <a:pt x="682" y="63"/>
                  </a:cubicBezTo>
                  <a:cubicBezTo>
                    <a:pt x="679" y="61"/>
                    <a:pt x="677" y="60"/>
                    <a:pt x="669" y="59"/>
                  </a:cubicBezTo>
                  <a:cubicBezTo>
                    <a:pt x="658" y="57"/>
                    <a:pt x="658" y="57"/>
                    <a:pt x="658" y="57"/>
                  </a:cubicBezTo>
                  <a:cubicBezTo>
                    <a:pt x="649" y="55"/>
                    <a:pt x="643" y="53"/>
                    <a:pt x="639" y="49"/>
                  </a:cubicBezTo>
                  <a:cubicBezTo>
                    <a:pt x="633" y="44"/>
                    <a:pt x="631" y="38"/>
                    <a:pt x="631" y="29"/>
                  </a:cubicBezTo>
                  <a:cubicBezTo>
                    <a:pt x="631" y="12"/>
                    <a:pt x="644" y="0"/>
                    <a:pt x="664" y="0"/>
                  </a:cubicBezTo>
                  <a:cubicBezTo>
                    <a:pt x="676" y="0"/>
                    <a:pt x="685" y="4"/>
                    <a:pt x="694" y="12"/>
                  </a:cubicBezTo>
                  <a:cubicBezTo>
                    <a:pt x="695" y="12"/>
                    <a:pt x="695" y="12"/>
                    <a:pt x="695" y="12"/>
                  </a:cubicBezTo>
                  <a:cubicBezTo>
                    <a:pt x="687" y="20"/>
                    <a:pt x="687" y="20"/>
                    <a:pt x="687" y="20"/>
                  </a:cubicBezTo>
                  <a:cubicBezTo>
                    <a:pt x="686" y="20"/>
                    <a:pt x="686" y="20"/>
                    <a:pt x="686" y="20"/>
                  </a:cubicBezTo>
                  <a:cubicBezTo>
                    <a:pt x="680" y="14"/>
                    <a:pt x="673" y="11"/>
                    <a:pt x="663" y="11"/>
                  </a:cubicBezTo>
                  <a:cubicBezTo>
                    <a:pt x="651" y="11"/>
                    <a:pt x="643" y="18"/>
                    <a:pt x="643" y="29"/>
                  </a:cubicBezTo>
                  <a:cubicBezTo>
                    <a:pt x="643" y="34"/>
                    <a:pt x="644" y="38"/>
                    <a:pt x="647" y="40"/>
                  </a:cubicBezTo>
                  <a:cubicBezTo>
                    <a:pt x="650" y="43"/>
                    <a:pt x="654" y="45"/>
                    <a:pt x="660" y="45"/>
                  </a:cubicBezTo>
                  <a:cubicBezTo>
                    <a:pt x="671" y="47"/>
                    <a:pt x="671" y="47"/>
                    <a:pt x="671" y="47"/>
                  </a:cubicBezTo>
                  <a:cubicBezTo>
                    <a:pt x="681" y="49"/>
                    <a:pt x="686" y="51"/>
                    <a:pt x="690" y="55"/>
                  </a:cubicBezTo>
                  <a:cubicBezTo>
                    <a:pt x="696" y="60"/>
                    <a:pt x="699" y="67"/>
                    <a:pt x="699" y="75"/>
                  </a:cubicBezTo>
                  <a:cubicBezTo>
                    <a:pt x="699" y="93"/>
                    <a:pt x="685" y="104"/>
                    <a:pt x="663" y="104"/>
                  </a:cubicBezTo>
                  <a:close/>
                  <a:moveTo>
                    <a:pt x="283" y="104"/>
                  </a:moveTo>
                  <a:cubicBezTo>
                    <a:pt x="281" y="104"/>
                    <a:pt x="281" y="104"/>
                    <a:pt x="281" y="104"/>
                  </a:cubicBezTo>
                  <a:cubicBezTo>
                    <a:pt x="269" y="104"/>
                    <a:pt x="262" y="96"/>
                    <a:pt x="262" y="84"/>
                  </a:cubicBezTo>
                  <a:cubicBezTo>
                    <a:pt x="262" y="42"/>
                    <a:pt x="262" y="42"/>
                    <a:pt x="262" y="42"/>
                  </a:cubicBezTo>
                  <a:cubicBezTo>
                    <a:pt x="253" y="42"/>
                    <a:pt x="253" y="42"/>
                    <a:pt x="253" y="42"/>
                  </a:cubicBezTo>
                  <a:cubicBezTo>
                    <a:pt x="253" y="32"/>
                    <a:pt x="253" y="32"/>
                    <a:pt x="253" y="32"/>
                  </a:cubicBezTo>
                  <a:cubicBezTo>
                    <a:pt x="262" y="32"/>
                    <a:pt x="262" y="32"/>
                    <a:pt x="262" y="32"/>
                  </a:cubicBezTo>
                  <a:cubicBezTo>
                    <a:pt x="262" y="11"/>
                    <a:pt x="262" y="11"/>
                    <a:pt x="262" y="11"/>
                  </a:cubicBezTo>
                  <a:cubicBezTo>
                    <a:pt x="274" y="11"/>
                    <a:pt x="274" y="11"/>
                    <a:pt x="274" y="11"/>
                  </a:cubicBezTo>
                  <a:cubicBezTo>
                    <a:pt x="274" y="32"/>
                    <a:pt x="274" y="32"/>
                    <a:pt x="274" y="32"/>
                  </a:cubicBezTo>
                  <a:cubicBezTo>
                    <a:pt x="289" y="32"/>
                    <a:pt x="289" y="32"/>
                    <a:pt x="289" y="32"/>
                  </a:cubicBezTo>
                  <a:cubicBezTo>
                    <a:pt x="289" y="42"/>
                    <a:pt x="289" y="42"/>
                    <a:pt x="289" y="42"/>
                  </a:cubicBezTo>
                  <a:cubicBezTo>
                    <a:pt x="274" y="42"/>
                    <a:pt x="274" y="42"/>
                    <a:pt x="274" y="42"/>
                  </a:cubicBezTo>
                  <a:cubicBezTo>
                    <a:pt x="274" y="84"/>
                    <a:pt x="274" y="84"/>
                    <a:pt x="274" y="84"/>
                  </a:cubicBezTo>
                  <a:cubicBezTo>
                    <a:pt x="274" y="90"/>
                    <a:pt x="277" y="93"/>
                    <a:pt x="283" y="93"/>
                  </a:cubicBezTo>
                  <a:cubicBezTo>
                    <a:pt x="283" y="93"/>
                    <a:pt x="283" y="93"/>
                    <a:pt x="283" y="93"/>
                  </a:cubicBezTo>
                  <a:cubicBezTo>
                    <a:pt x="283" y="94"/>
                    <a:pt x="283" y="94"/>
                    <a:pt x="283" y="94"/>
                  </a:cubicBezTo>
                  <a:lnTo>
                    <a:pt x="283" y="104"/>
                  </a:lnTo>
                  <a:close/>
                  <a:moveTo>
                    <a:pt x="350" y="104"/>
                  </a:moveTo>
                  <a:cubicBezTo>
                    <a:pt x="347" y="104"/>
                    <a:pt x="347" y="104"/>
                    <a:pt x="347" y="104"/>
                  </a:cubicBezTo>
                  <a:cubicBezTo>
                    <a:pt x="336" y="104"/>
                    <a:pt x="329" y="96"/>
                    <a:pt x="329" y="84"/>
                  </a:cubicBezTo>
                  <a:cubicBezTo>
                    <a:pt x="329" y="1"/>
                    <a:pt x="329" y="1"/>
                    <a:pt x="329" y="1"/>
                  </a:cubicBezTo>
                  <a:cubicBezTo>
                    <a:pt x="340" y="1"/>
                    <a:pt x="340" y="1"/>
                    <a:pt x="340" y="1"/>
                  </a:cubicBezTo>
                  <a:cubicBezTo>
                    <a:pt x="340" y="84"/>
                    <a:pt x="340" y="84"/>
                    <a:pt x="340" y="84"/>
                  </a:cubicBezTo>
                  <a:cubicBezTo>
                    <a:pt x="340" y="91"/>
                    <a:pt x="343" y="93"/>
                    <a:pt x="349" y="93"/>
                  </a:cubicBezTo>
                  <a:cubicBezTo>
                    <a:pt x="350" y="93"/>
                    <a:pt x="350" y="93"/>
                    <a:pt x="350" y="93"/>
                  </a:cubicBezTo>
                  <a:cubicBezTo>
                    <a:pt x="350" y="94"/>
                    <a:pt x="350" y="94"/>
                    <a:pt x="350" y="94"/>
                  </a:cubicBezTo>
                  <a:lnTo>
                    <a:pt x="350" y="104"/>
                  </a:lnTo>
                  <a:close/>
                </a:path>
              </a:pathLst>
            </a:custGeom>
            <a:solidFill>
              <a:srgbClr val="77787B"/>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
            <p:cNvSpPr>
              <a:spLocks noEditPoints="1"/>
            </p:cNvSpPr>
            <p:nvPr/>
          </p:nvSpPr>
          <p:spPr bwMode="gray">
            <a:xfrm>
              <a:off x="7458075" y="4721225"/>
              <a:ext cx="101600" cy="55563"/>
            </a:xfrm>
            <a:custGeom>
              <a:avLst/>
              <a:gdLst>
                <a:gd name="T0" fmla="*/ 14 w 64"/>
                <a:gd name="T1" fmla="*/ 7 h 35"/>
                <a:gd name="T2" fmla="*/ 14 w 64"/>
                <a:gd name="T3" fmla="*/ 35 h 35"/>
                <a:gd name="T4" fmla="*/ 9 w 64"/>
                <a:gd name="T5" fmla="*/ 35 h 35"/>
                <a:gd name="T6" fmla="*/ 9 w 64"/>
                <a:gd name="T7" fmla="*/ 7 h 35"/>
                <a:gd name="T8" fmla="*/ 0 w 64"/>
                <a:gd name="T9" fmla="*/ 7 h 35"/>
                <a:gd name="T10" fmla="*/ 0 w 64"/>
                <a:gd name="T11" fmla="*/ 0 h 35"/>
                <a:gd name="T12" fmla="*/ 23 w 64"/>
                <a:gd name="T13" fmla="*/ 0 h 35"/>
                <a:gd name="T14" fmla="*/ 23 w 64"/>
                <a:gd name="T15" fmla="*/ 7 h 35"/>
                <a:gd name="T16" fmla="*/ 14 w 64"/>
                <a:gd name="T17" fmla="*/ 7 h 35"/>
                <a:gd name="T18" fmla="*/ 57 w 64"/>
                <a:gd name="T19" fmla="*/ 35 h 35"/>
                <a:gd name="T20" fmla="*/ 57 w 64"/>
                <a:gd name="T21" fmla="*/ 14 h 35"/>
                <a:gd name="T22" fmla="*/ 50 w 64"/>
                <a:gd name="T23" fmla="*/ 28 h 35"/>
                <a:gd name="T24" fmla="*/ 45 w 64"/>
                <a:gd name="T25" fmla="*/ 28 h 35"/>
                <a:gd name="T26" fmla="*/ 38 w 64"/>
                <a:gd name="T27" fmla="*/ 14 h 35"/>
                <a:gd name="T28" fmla="*/ 38 w 64"/>
                <a:gd name="T29" fmla="*/ 35 h 35"/>
                <a:gd name="T30" fmla="*/ 31 w 64"/>
                <a:gd name="T31" fmla="*/ 35 h 35"/>
                <a:gd name="T32" fmla="*/ 31 w 64"/>
                <a:gd name="T33" fmla="*/ 0 h 35"/>
                <a:gd name="T34" fmla="*/ 38 w 64"/>
                <a:gd name="T35" fmla="*/ 0 h 35"/>
                <a:gd name="T36" fmla="*/ 47 w 64"/>
                <a:gd name="T37" fmla="*/ 21 h 35"/>
                <a:gd name="T38" fmla="*/ 57 w 64"/>
                <a:gd name="T39" fmla="*/ 0 h 35"/>
                <a:gd name="T40" fmla="*/ 64 w 64"/>
                <a:gd name="T41" fmla="*/ 0 h 35"/>
                <a:gd name="T42" fmla="*/ 64 w 64"/>
                <a:gd name="T43" fmla="*/ 35 h 35"/>
                <a:gd name="T44" fmla="*/ 57 w 64"/>
                <a:gd name="T4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5">
                  <a:moveTo>
                    <a:pt x="14" y="7"/>
                  </a:moveTo>
                  <a:lnTo>
                    <a:pt x="14" y="35"/>
                  </a:lnTo>
                  <a:lnTo>
                    <a:pt x="9" y="35"/>
                  </a:lnTo>
                  <a:lnTo>
                    <a:pt x="9" y="7"/>
                  </a:lnTo>
                  <a:lnTo>
                    <a:pt x="0" y="7"/>
                  </a:lnTo>
                  <a:lnTo>
                    <a:pt x="0" y="0"/>
                  </a:lnTo>
                  <a:lnTo>
                    <a:pt x="23" y="0"/>
                  </a:lnTo>
                  <a:lnTo>
                    <a:pt x="23" y="7"/>
                  </a:lnTo>
                  <a:lnTo>
                    <a:pt x="14" y="7"/>
                  </a:lnTo>
                  <a:close/>
                  <a:moveTo>
                    <a:pt x="57" y="35"/>
                  </a:moveTo>
                  <a:lnTo>
                    <a:pt x="57" y="14"/>
                  </a:lnTo>
                  <a:lnTo>
                    <a:pt x="50" y="28"/>
                  </a:lnTo>
                  <a:lnTo>
                    <a:pt x="45" y="28"/>
                  </a:lnTo>
                  <a:lnTo>
                    <a:pt x="38" y="14"/>
                  </a:lnTo>
                  <a:lnTo>
                    <a:pt x="38" y="35"/>
                  </a:lnTo>
                  <a:lnTo>
                    <a:pt x="31" y="35"/>
                  </a:lnTo>
                  <a:lnTo>
                    <a:pt x="31" y="0"/>
                  </a:lnTo>
                  <a:lnTo>
                    <a:pt x="38" y="0"/>
                  </a:lnTo>
                  <a:lnTo>
                    <a:pt x="47" y="21"/>
                  </a:lnTo>
                  <a:lnTo>
                    <a:pt x="57" y="0"/>
                  </a:lnTo>
                  <a:lnTo>
                    <a:pt x="64" y="0"/>
                  </a:lnTo>
                  <a:lnTo>
                    <a:pt x="64" y="35"/>
                  </a:lnTo>
                  <a:lnTo>
                    <a:pt x="57" y="35"/>
                  </a:lnTo>
                  <a:close/>
                </a:path>
              </a:pathLst>
            </a:custGeom>
            <a:solidFill>
              <a:srgbClr val="41404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
            <p:cNvSpPr>
              <a:spLocks noEditPoints="1"/>
            </p:cNvSpPr>
            <p:nvPr/>
          </p:nvSpPr>
          <p:spPr bwMode="gray">
            <a:xfrm>
              <a:off x="5591175" y="3467100"/>
              <a:ext cx="1060450" cy="950913"/>
            </a:xfrm>
            <a:custGeom>
              <a:avLst/>
              <a:gdLst>
                <a:gd name="T0" fmla="*/ 282 w 282"/>
                <a:gd name="T1" fmla="*/ 55 h 252"/>
                <a:gd name="T2" fmla="*/ 256 w 282"/>
                <a:gd name="T3" fmla="*/ 70 h 252"/>
                <a:gd name="T4" fmla="*/ 212 w 282"/>
                <a:gd name="T5" fmla="*/ 26 h 252"/>
                <a:gd name="T6" fmla="*/ 227 w 282"/>
                <a:gd name="T7" fmla="*/ 0 h 252"/>
                <a:gd name="T8" fmla="*/ 282 w 282"/>
                <a:gd name="T9" fmla="*/ 55 h 252"/>
                <a:gd name="T10" fmla="*/ 30 w 282"/>
                <a:gd name="T11" fmla="*/ 131 h 252"/>
                <a:gd name="T12" fmla="*/ 0 w 282"/>
                <a:gd name="T13" fmla="*/ 131 h 252"/>
                <a:gd name="T14" fmla="*/ 21 w 282"/>
                <a:gd name="T15" fmla="*/ 207 h 252"/>
                <a:gd name="T16" fmla="*/ 47 w 282"/>
                <a:gd name="T17" fmla="*/ 192 h 252"/>
                <a:gd name="T18" fmla="*/ 30 w 282"/>
                <a:gd name="T19" fmla="*/ 131 h 252"/>
                <a:gd name="T20" fmla="*/ 105 w 282"/>
                <a:gd name="T21" fmla="*/ 51 h 252"/>
                <a:gd name="T22" fmla="*/ 91 w 282"/>
                <a:gd name="T23" fmla="*/ 26 h 252"/>
                <a:gd name="T24" fmla="*/ 30 w 282"/>
                <a:gd name="T25" fmla="*/ 131 h 252"/>
                <a:gd name="T26" fmla="*/ 59 w 282"/>
                <a:gd name="T27" fmla="*/ 131 h 252"/>
                <a:gd name="T28" fmla="*/ 105 w 282"/>
                <a:gd name="T29" fmla="*/ 51 h 252"/>
                <a:gd name="T30" fmla="*/ 71 w 282"/>
                <a:gd name="T31" fmla="*/ 177 h 252"/>
                <a:gd name="T32" fmla="*/ 47 w 282"/>
                <a:gd name="T33" fmla="*/ 192 h 252"/>
                <a:gd name="T34" fmla="*/ 151 w 282"/>
                <a:gd name="T35" fmla="*/ 252 h 252"/>
                <a:gd name="T36" fmla="*/ 151 w 282"/>
                <a:gd name="T37" fmla="*/ 223 h 252"/>
                <a:gd name="T38" fmla="*/ 71 w 282"/>
                <a:gd name="T39" fmla="*/ 17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2" h="252">
                  <a:moveTo>
                    <a:pt x="282" y="55"/>
                  </a:moveTo>
                  <a:cubicBezTo>
                    <a:pt x="256" y="70"/>
                    <a:pt x="256" y="70"/>
                    <a:pt x="256" y="70"/>
                  </a:cubicBezTo>
                  <a:cubicBezTo>
                    <a:pt x="245" y="52"/>
                    <a:pt x="230" y="37"/>
                    <a:pt x="212" y="26"/>
                  </a:cubicBezTo>
                  <a:cubicBezTo>
                    <a:pt x="227" y="0"/>
                    <a:pt x="227" y="0"/>
                    <a:pt x="227" y="0"/>
                  </a:cubicBezTo>
                  <a:cubicBezTo>
                    <a:pt x="250" y="14"/>
                    <a:pt x="269" y="33"/>
                    <a:pt x="282" y="55"/>
                  </a:cubicBezTo>
                  <a:close/>
                  <a:moveTo>
                    <a:pt x="30" y="131"/>
                  </a:moveTo>
                  <a:cubicBezTo>
                    <a:pt x="0" y="131"/>
                    <a:pt x="0" y="131"/>
                    <a:pt x="0" y="131"/>
                  </a:cubicBezTo>
                  <a:cubicBezTo>
                    <a:pt x="0" y="158"/>
                    <a:pt x="8" y="184"/>
                    <a:pt x="21" y="207"/>
                  </a:cubicBezTo>
                  <a:cubicBezTo>
                    <a:pt x="47" y="192"/>
                    <a:pt x="47" y="192"/>
                    <a:pt x="47" y="192"/>
                  </a:cubicBezTo>
                  <a:cubicBezTo>
                    <a:pt x="36" y="174"/>
                    <a:pt x="30" y="153"/>
                    <a:pt x="30" y="131"/>
                  </a:cubicBezTo>
                  <a:close/>
                  <a:moveTo>
                    <a:pt x="105" y="51"/>
                  </a:moveTo>
                  <a:cubicBezTo>
                    <a:pt x="91" y="26"/>
                    <a:pt x="91" y="26"/>
                    <a:pt x="91" y="26"/>
                  </a:cubicBezTo>
                  <a:cubicBezTo>
                    <a:pt x="54" y="47"/>
                    <a:pt x="30" y="86"/>
                    <a:pt x="30" y="131"/>
                  </a:cubicBezTo>
                  <a:cubicBezTo>
                    <a:pt x="59" y="131"/>
                    <a:pt x="59" y="131"/>
                    <a:pt x="59" y="131"/>
                  </a:cubicBezTo>
                  <a:cubicBezTo>
                    <a:pt x="59" y="97"/>
                    <a:pt x="77" y="67"/>
                    <a:pt x="105" y="51"/>
                  </a:cubicBezTo>
                  <a:close/>
                  <a:moveTo>
                    <a:pt x="71" y="177"/>
                  </a:moveTo>
                  <a:cubicBezTo>
                    <a:pt x="47" y="192"/>
                    <a:pt x="47" y="192"/>
                    <a:pt x="47" y="192"/>
                  </a:cubicBezTo>
                  <a:cubicBezTo>
                    <a:pt x="68" y="228"/>
                    <a:pt x="106" y="252"/>
                    <a:pt x="151" y="252"/>
                  </a:cubicBezTo>
                  <a:cubicBezTo>
                    <a:pt x="151" y="223"/>
                    <a:pt x="151" y="223"/>
                    <a:pt x="151" y="223"/>
                  </a:cubicBezTo>
                  <a:cubicBezTo>
                    <a:pt x="117" y="223"/>
                    <a:pt x="87" y="205"/>
                    <a:pt x="71" y="177"/>
                  </a:cubicBezTo>
                  <a:close/>
                </a:path>
              </a:pathLst>
            </a:custGeom>
            <a:solidFill>
              <a:srgbClr val="ACDAF5"/>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
            <p:cNvSpPr>
              <a:spLocks noEditPoints="1"/>
            </p:cNvSpPr>
            <p:nvPr/>
          </p:nvSpPr>
          <p:spPr bwMode="gray">
            <a:xfrm>
              <a:off x="5591175" y="3390900"/>
              <a:ext cx="854075" cy="1136650"/>
            </a:xfrm>
            <a:custGeom>
              <a:avLst/>
              <a:gdLst>
                <a:gd name="T0" fmla="*/ 21 w 227"/>
                <a:gd name="T1" fmla="*/ 227 h 301"/>
                <a:gd name="T2" fmla="*/ 47 w 227"/>
                <a:gd name="T3" fmla="*/ 212 h 301"/>
                <a:gd name="T4" fmla="*/ 151 w 227"/>
                <a:gd name="T5" fmla="*/ 272 h 301"/>
                <a:gd name="T6" fmla="*/ 212 w 227"/>
                <a:gd name="T7" fmla="*/ 255 h 301"/>
                <a:gd name="T8" fmla="*/ 227 w 227"/>
                <a:gd name="T9" fmla="*/ 281 h 301"/>
                <a:gd name="T10" fmla="*/ 151 w 227"/>
                <a:gd name="T11" fmla="*/ 301 h 301"/>
                <a:gd name="T12" fmla="*/ 21 w 227"/>
                <a:gd name="T13" fmla="*/ 227 h 301"/>
                <a:gd name="T14" fmla="*/ 151 w 227"/>
                <a:gd name="T15" fmla="*/ 30 h 301"/>
                <a:gd name="T16" fmla="*/ 212 w 227"/>
                <a:gd name="T17" fmla="*/ 46 h 301"/>
                <a:gd name="T18" fmla="*/ 227 w 227"/>
                <a:gd name="T19" fmla="*/ 20 h 301"/>
                <a:gd name="T20" fmla="*/ 151 w 227"/>
                <a:gd name="T21" fmla="*/ 0 h 301"/>
                <a:gd name="T22" fmla="*/ 0 w 227"/>
                <a:gd name="T23" fmla="*/ 151 h 301"/>
                <a:gd name="T24" fmla="*/ 30 w 227"/>
                <a:gd name="T25" fmla="*/ 151 h 301"/>
                <a:gd name="T26" fmla="*/ 151 w 227"/>
                <a:gd name="T27" fmla="*/ 3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301">
                  <a:moveTo>
                    <a:pt x="21" y="227"/>
                  </a:moveTo>
                  <a:cubicBezTo>
                    <a:pt x="47" y="212"/>
                    <a:pt x="47" y="212"/>
                    <a:pt x="47" y="212"/>
                  </a:cubicBezTo>
                  <a:cubicBezTo>
                    <a:pt x="68" y="248"/>
                    <a:pt x="106" y="272"/>
                    <a:pt x="151" y="272"/>
                  </a:cubicBezTo>
                  <a:cubicBezTo>
                    <a:pt x="173" y="272"/>
                    <a:pt x="194" y="266"/>
                    <a:pt x="212" y="255"/>
                  </a:cubicBezTo>
                  <a:cubicBezTo>
                    <a:pt x="227" y="281"/>
                    <a:pt x="227" y="281"/>
                    <a:pt x="227" y="281"/>
                  </a:cubicBezTo>
                  <a:cubicBezTo>
                    <a:pt x="204" y="294"/>
                    <a:pt x="179" y="301"/>
                    <a:pt x="151" y="301"/>
                  </a:cubicBezTo>
                  <a:cubicBezTo>
                    <a:pt x="96" y="301"/>
                    <a:pt x="47" y="271"/>
                    <a:pt x="21" y="227"/>
                  </a:cubicBezTo>
                  <a:close/>
                  <a:moveTo>
                    <a:pt x="151" y="30"/>
                  </a:moveTo>
                  <a:cubicBezTo>
                    <a:pt x="173" y="30"/>
                    <a:pt x="194" y="36"/>
                    <a:pt x="212" y="46"/>
                  </a:cubicBezTo>
                  <a:cubicBezTo>
                    <a:pt x="227" y="20"/>
                    <a:pt x="227" y="20"/>
                    <a:pt x="227" y="20"/>
                  </a:cubicBezTo>
                  <a:cubicBezTo>
                    <a:pt x="205" y="7"/>
                    <a:pt x="179" y="0"/>
                    <a:pt x="151" y="0"/>
                  </a:cubicBezTo>
                  <a:cubicBezTo>
                    <a:pt x="68" y="0"/>
                    <a:pt x="0" y="68"/>
                    <a:pt x="0" y="151"/>
                  </a:cubicBezTo>
                  <a:cubicBezTo>
                    <a:pt x="30" y="151"/>
                    <a:pt x="30" y="151"/>
                    <a:pt x="30" y="151"/>
                  </a:cubicBezTo>
                  <a:cubicBezTo>
                    <a:pt x="30" y="84"/>
                    <a:pt x="84" y="30"/>
                    <a:pt x="151" y="30"/>
                  </a:cubicBezTo>
                  <a:close/>
                </a:path>
              </a:pathLst>
            </a:custGeom>
            <a:solidFill>
              <a:srgbClr val="00AAE7"/>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
            <p:cNvSpPr>
              <a:spLocks noEditPoints="1"/>
            </p:cNvSpPr>
            <p:nvPr/>
          </p:nvSpPr>
          <p:spPr bwMode="gray">
            <a:xfrm>
              <a:off x="5811838" y="3609975"/>
              <a:ext cx="915987" cy="698500"/>
            </a:xfrm>
            <a:custGeom>
              <a:avLst/>
              <a:gdLst>
                <a:gd name="T0" fmla="*/ 197 w 243"/>
                <a:gd name="T1" fmla="*/ 32 h 185"/>
                <a:gd name="T2" fmla="*/ 223 w 243"/>
                <a:gd name="T3" fmla="*/ 17 h 185"/>
                <a:gd name="T4" fmla="*/ 243 w 243"/>
                <a:gd name="T5" fmla="*/ 93 h 185"/>
                <a:gd name="T6" fmla="*/ 223 w 243"/>
                <a:gd name="T7" fmla="*/ 168 h 185"/>
                <a:gd name="T8" fmla="*/ 197 w 243"/>
                <a:gd name="T9" fmla="*/ 153 h 185"/>
                <a:gd name="T10" fmla="*/ 213 w 243"/>
                <a:gd name="T11" fmla="*/ 93 h 185"/>
                <a:gd name="T12" fmla="*/ 197 w 243"/>
                <a:gd name="T13" fmla="*/ 32 h 185"/>
                <a:gd name="T14" fmla="*/ 178 w 243"/>
                <a:gd name="T15" fmla="*/ 178 h 185"/>
                <a:gd name="T16" fmla="*/ 158 w 243"/>
                <a:gd name="T17" fmla="*/ 158 h 185"/>
                <a:gd name="T18" fmla="*/ 92 w 243"/>
                <a:gd name="T19" fmla="*/ 185 h 185"/>
                <a:gd name="T20" fmla="*/ 0 w 243"/>
                <a:gd name="T21" fmla="*/ 93 h 185"/>
                <a:gd name="T22" fmla="*/ 92 w 243"/>
                <a:gd name="T23" fmla="*/ 0 h 185"/>
                <a:gd name="T24" fmla="*/ 184 w 243"/>
                <a:gd name="T25" fmla="*/ 93 h 185"/>
                <a:gd name="T26" fmla="*/ 172 w 243"/>
                <a:gd name="T27" fmla="*/ 139 h 185"/>
                <a:gd name="T28" fmla="*/ 197 w 243"/>
                <a:gd name="T29" fmla="*/ 153 h 185"/>
                <a:gd name="T30" fmla="*/ 178 w 243"/>
                <a:gd name="T31" fmla="*/ 178 h 185"/>
                <a:gd name="T32" fmla="*/ 155 w 243"/>
                <a:gd name="T33" fmla="*/ 93 h 185"/>
                <a:gd name="T34" fmla="*/ 92 w 243"/>
                <a:gd name="T35" fmla="*/ 30 h 185"/>
                <a:gd name="T36" fmla="*/ 29 w 243"/>
                <a:gd name="T37" fmla="*/ 93 h 185"/>
                <a:gd name="T38" fmla="*/ 92 w 243"/>
                <a:gd name="T39" fmla="*/ 156 h 185"/>
                <a:gd name="T40" fmla="*/ 155 w 243"/>
                <a:gd name="T41"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185">
                  <a:moveTo>
                    <a:pt x="197" y="32"/>
                  </a:moveTo>
                  <a:cubicBezTo>
                    <a:pt x="223" y="17"/>
                    <a:pt x="223" y="17"/>
                    <a:pt x="223" y="17"/>
                  </a:cubicBezTo>
                  <a:cubicBezTo>
                    <a:pt x="235" y="40"/>
                    <a:pt x="243" y="65"/>
                    <a:pt x="243" y="93"/>
                  </a:cubicBezTo>
                  <a:cubicBezTo>
                    <a:pt x="243" y="120"/>
                    <a:pt x="235" y="146"/>
                    <a:pt x="223" y="168"/>
                  </a:cubicBezTo>
                  <a:cubicBezTo>
                    <a:pt x="197" y="153"/>
                    <a:pt x="197" y="153"/>
                    <a:pt x="197" y="153"/>
                  </a:cubicBezTo>
                  <a:cubicBezTo>
                    <a:pt x="207" y="135"/>
                    <a:pt x="213" y="115"/>
                    <a:pt x="213" y="93"/>
                  </a:cubicBezTo>
                  <a:cubicBezTo>
                    <a:pt x="213" y="71"/>
                    <a:pt x="207" y="50"/>
                    <a:pt x="197" y="32"/>
                  </a:cubicBezTo>
                  <a:close/>
                  <a:moveTo>
                    <a:pt x="178" y="178"/>
                  </a:moveTo>
                  <a:cubicBezTo>
                    <a:pt x="158" y="158"/>
                    <a:pt x="158" y="158"/>
                    <a:pt x="158" y="158"/>
                  </a:cubicBezTo>
                  <a:cubicBezTo>
                    <a:pt x="141" y="175"/>
                    <a:pt x="118" y="185"/>
                    <a:pt x="92" y="185"/>
                  </a:cubicBezTo>
                  <a:cubicBezTo>
                    <a:pt x="41" y="185"/>
                    <a:pt x="0" y="144"/>
                    <a:pt x="0" y="93"/>
                  </a:cubicBezTo>
                  <a:cubicBezTo>
                    <a:pt x="0" y="42"/>
                    <a:pt x="41" y="0"/>
                    <a:pt x="92" y="0"/>
                  </a:cubicBezTo>
                  <a:cubicBezTo>
                    <a:pt x="143" y="0"/>
                    <a:pt x="184" y="42"/>
                    <a:pt x="184" y="93"/>
                  </a:cubicBezTo>
                  <a:cubicBezTo>
                    <a:pt x="184" y="110"/>
                    <a:pt x="180" y="125"/>
                    <a:pt x="172" y="139"/>
                  </a:cubicBezTo>
                  <a:cubicBezTo>
                    <a:pt x="197" y="153"/>
                    <a:pt x="197" y="153"/>
                    <a:pt x="197" y="153"/>
                  </a:cubicBezTo>
                  <a:cubicBezTo>
                    <a:pt x="192" y="162"/>
                    <a:pt x="185" y="171"/>
                    <a:pt x="178" y="178"/>
                  </a:cubicBezTo>
                  <a:close/>
                  <a:moveTo>
                    <a:pt x="155" y="93"/>
                  </a:moveTo>
                  <a:cubicBezTo>
                    <a:pt x="155" y="58"/>
                    <a:pt x="127" y="30"/>
                    <a:pt x="92" y="30"/>
                  </a:cubicBezTo>
                  <a:cubicBezTo>
                    <a:pt x="57" y="30"/>
                    <a:pt x="29" y="58"/>
                    <a:pt x="29" y="93"/>
                  </a:cubicBezTo>
                  <a:cubicBezTo>
                    <a:pt x="29" y="128"/>
                    <a:pt x="57" y="156"/>
                    <a:pt x="92" y="156"/>
                  </a:cubicBezTo>
                  <a:cubicBezTo>
                    <a:pt x="127" y="156"/>
                    <a:pt x="155" y="128"/>
                    <a:pt x="155" y="93"/>
                  </a:cubicBezTo>
                  <a:close/>
                </a:path>
              </a:pathLst>
            </a:custGeom>
            <a:solidFill>
              <a:srgbClr val="743C97"/>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9" name="Rectangle 88"/>
          <p:cNvSpPr/>
          <p:nvPr/>
        </p:nvSpPr>
        <p:spPr bwMode="gray">
          <a:xfrm>
            <a:off x="1" y="6410036"/>
            <a:ext cx="9144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90" name="TextBox 89"/>
          <p:cNvSpPr txBox="1"/>
          <p:nvPr/>
        </p:nvSpPr>
        <p:spPr>
          <a:xfrm>
            <a:off x="380866" y="6523141"/>
            <a:ext cx="2789546"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smtClean="0">
                <a:solidFill>
                  <a:srgbClr val="1A1A1A"/>
                </a:solidFill>
                <a:ea typeface="Arial" charset="0"/>
                <a:cs typeface="Arial" charset="0"/>
              </a:rPr>
              <a:t>Copyright © 2016 </a:t>
            </a:r>
            <a:r>
              <a:rPr lang="en-US" sz="900" dirty="0" err="1" smtClean="0">
                <a:solidFill>
                  <a:srgbClr val="1A1A1A"/>
                </a:solidFill>
                <a:ea typeface="Arial" charset="0"/>
                <a:cs typeface="Arial" charset="0"/>
              </a:rPr>
              <a:t>QuintilesIMS</a:t>
            </a:r>
            <a:r>
              <a:rPr lang="en-US" sz="900" dirty="0" smtClean="0">
                <a:solidFill>
                  <a:srgbClr val="1A1A1A"/>
                </a:solidFill>
                <a:ea typeface="Arial" charset="0"/>
                <a:cs typeface="Arial" charset="0"/>
              </a:rPr>
              <a:t>.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_Header w Subhea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277390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1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Footer Placeholder 3"/>
          <p:cNvSpPr>
            <a:spLocks noGrp="1"/>
          </p:cNvSpPr>
          <p:nvPr>
            <p:ph type="ftr" sz="quarter" idx="16"/>
          </p:nvPr>
        </p:nvSpPr>
        <p:spPr>
          <a:xfrm>
            <a:off x="2234275" y="6473951"/>
            <a:ext cx="6309360" cy="384048"/>
          </a:xfrm>
          <a:prstGeom prst="rect">
            <a:avLst/>
          </a:prstGeom>
        </p:spPr>
        <p:txBody>
          <a:bodyPr tIns="0"/>
          <a:lstStyle>
            <a:lvl1pPr algn="l">
              <a:defRPr sz="700" dirty="0">
                <a:solidFill>
                  <a:schemeClr val="tx2"/>
                </a:solidFill>
              </a:defRPr>
            </a:lvl1pPr>
          </a:lstStyle>
          <a:p>
            <a:r>
              <a:rPr lang="en-US" dirty="0" smtClean="0"/>
              <a:t>R Programming Language - Basic || Day-1 || 18 Sep 2017 </a:t>
            </a:r>
            <a:endParaRPr lang="en-US" dirty="0"/>
          </a:p>
        </p:txBody>
      </p:sp>
      <p:sp>
        <p:nvSpPr>
          <p:cNvPr id="6" name="Date Placeholder 3"/>
          <p:cNvSpPr>
            <a:spLocks noGrp="1"/>
          </p:cNvSpPr>
          <p:nvPr>
            <p:ph type="dt" sz="half" idx="11"/>
          </p:nvPr>
        </p:nvSpPr>
        <p:spPr>
          <a:xfrm>
            <a:off x="420256" y="6666345"/>
            <a:ext cx="346364" cy="150091"/>
          </a:xfrm>
          <a:prstGeom prst="rect">
            <a:avLst/>
          </a:prstGeom>
        </p:spPr>
        <p:txBody>
          <a:bodyPr/>
          <a:lstStyle>
            <a:lvl1pPr>
              <a:defRPr sz="400">
                <a:solidFill>
                  <a:srgbClr val="FFFFFF"/>
                </a:solidFill>
              </a:defRPr>
            </a:lvl1pPr>
          </a:lstStyle>
          <a:p>
            <a:endParaRPr lang="en-US" dirty="0"/>
          </a:p>
        </p:txBody>
      </p:sp>
      <p:sp>
        <p:nvSpPr>
          <p:cNvPr id="3" name="Rectangle 2"/>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Content Placeholder 8"/>
          <p:cNvSpPr>
            <a:spLocks noGrp="1"/>
          </p:cNvSpPr>
          <p:nvPr>
            <p:ph sz="quarter" idx="14" hasCustomPrompt="1"/>
          </p:nvPr>
        </p:nvSpPr>
        <p:spPr>
          <a:xfrm>
            <a:off x="384047" y="1662977"/>
            <a:ext cx="8348472" cy="4617748"/>
          </a:xfrm>
          <a:prstGeom prst="rect">
            <a:avLst/>
          </a:prstGeom>
        </p:spPr>
        <p:txBody>
          <a:bodyPr/>
          <a:lstStyle>
            <a:lvl1pPr marL="171450" indent="-171450">
              <a:spcBef>
                <a:spcPts val="1000"/>
              </a:spcBef>
              <a:defRPr sz="1600" baseline="0">
                <a:solidFill>
                  <a:schemeClr val="tx2"/>
                </a:solidFill>
              </a:defRPr>
            </a:lvl1pPr>
            <a:lvl2pPr marL="400050" indent="-177800">
              <a:spcBef>
                <a:spcPts val="600"/>
              </a:spcBef>
              <a:buClrTx/>
              <a:buFont typeface="Arial" panose="020B0604020202020204" pitchFamily="34" charset="0"/>
              <a:buChar char="–"/>
              <a:defRPr sz="1600" baseline="0">
                <a:solidFill>
                  <a:schemeClr val="tx2"/>
                </a:solidFill>
              </a:defRPr>
            </a:lvl2pPr>
            <a:lvl3pPr marL="571500" indent="-171450">
              <a:spcBef>
                <a:spcPts val="600"/>
              </a:spcBef>
              <a:buClrTx/>
              <a:buFont typeface="Arial" panose="020B0604020202020204" pitchFamily="34" charset="0"/>
              <a:buChar char="–"/>
              <a:defRPr sz="1600" baseline="0">
                <a:solidFill>
                  <a:schemeClr val="tx2"/>
                </a:solidFill>
              </a:defRPr>
            </a:lvl3pPr>
            <a:lvl4pPr marL="742950" indent="-171450">
              <a:spcBef>
                <a:spcPts val="600"/>
              </a:spcBef>
              <a:buClrTx/>
              <a:buFont typeface="Arial" panose="020B0604020202020204" pitchFamily="34" charset="0"/>
              <a:buChar char="–"/>
              <a:defRPr sz="1600" baseline="0">
                <a:solidFill>
                  <a:schemeClr val="tx2"/>
                </a:solidFill>
              </a:defRPr>
            </a:lvl4pPr>
            <a:lvl5pPr marL="914400" indent="-171450">
              <a:spcBef>
                <a:spcPts val="600"/>
              </a:spcBef>
              <a:buClrTx/>
              <a:buFont typeface="Arial" panose="020B0604020202020204" pitchFamily="34" charset="0"/>
              <a:buChar char="–"/>
              <a:defRPr sz="1600" baseline="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endParaRPr lang="en-US" dirty="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lstStyle>
            <a:lvl1pPr>
              <a:defRPr sz="2400" b="1">
                <a:solidFill>
                  <a:schemeClr val="tx2"/>
                </a:solidFill>
              </a:defRPr>
            </a:lvl1pPr>
          </a:lstStyle>
          <a:p>
            <a:r>
              <a:rPr lang="en-US" dirty="0" smtClean="0"/>
              <a:t>Headlines are 24pt Arial Bold Title Case</a:t>
            </a:r>
            <a:endParaRPr lang="en-US" dirty="0"/>
          </a:p>
        </p:txBody>
      </p:sp>
      <p:sp>
        <p:nvSpPr>
          <p:cNvPr id="12" name="Text Placeholder 11"/>
          <p:cNvSpPr>
            <a:spLocks noGrp="1"/>
          </p:cNvSpPr>
          <p:nvPr>
            <p:ph type="body" sz="quarter" idx="15"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i="1"/>
            </a:lvl2pPr>
            <a:lvl3pPr>
              <a:buNone/>
              <a:defRPr i="1"/>
            </a:lvl3pPr>
            <a:lvl4pPr>
              <a:buNone/>
              <a:defRPr i="1"/>
            </a:lvl4pPr>
            <a:lvl5pPr>
              <a:buNone/>
              <a:defRPr i="1"/>
            </a:lvl5pPr>
          </a:lstStyle>
          <a:p>
            <a:pPr lvl="0"/>
            <a:r>
              <a:rPr lang="en-US" dirty="0" smtClean="0"/>
              <a:t>Subheads are 20pt Arial sentence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193067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Date Placeholder 3"/>
          <p:cNvSpPr>
            <a:spLocks noGrp="1"/>
          </p:cNvSpPr>
          <p:nvPr>
            <p:ph type="dt" sz="half" idx="11"/>
          </p:nvPr>
        </p:nvSpPr>
        <p:spPr>
          <a:xfrm>
            <a:off x="466439" y="6659418"/>
            <a:ext cx="244762" cy="143163"/>
          </a:xfrm>
          <a:prstGeom prst="rect">
            <a:avLst/>
          </a:prstGeom>
        </p:spPr>
        <p:txBody>
          <a:bodyPr/>
          <a:lstStyle>
            <a:lvl1pPr>
              <a:defRPr sz="300">
                <a:solidFill>
                  <a:srgbClr val="FFFFFF"/>
                </a:solidFill>
              </a:defRPr>
            </a:lvl1pPr>
          </a:lstStyle>
          <a:p>
            <a:endParaRPr lang="en-US" dirty="0"/>
          </a:p>
        </p:txBody>
      </p:sp>
      <p:sp>
        <p:nvSpPr>
          <p:cNvPr id="11" name="Rectangle 10"/>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Content Placeholder 8"/>
          <p:cNvSpPr>
            <a:spLocks noGrp="1"/>
          </p:cNvSpPr>
          <p:nvPr>
            <p:ph sz="quarter" idx="14" hasCustomPrompt="1"/>
          </p:nvPr>
        </p:nvSpPr>
        <p:spPr>
          <a:xfrm>
            <a:off x="384047" y="1224250"/>
            <a:ext cx="8348472" cy="5001059"/>
          </a:xfrm>
          <a:prstGeom prst="rect">
            <a:avLst/>
          </a:prstGeom>
        </p:spPr>
        <p:txBody>
          <a:bodyPr/>
          <a:lstStyle>
            <a:lvl1pPr marL="171450" indent="-171450">
              <a:spcBef>
                <a:spcPts val="1000"/>
              </a:spcBef>
              <a:defRPr sz="1600">
                <a:solidFill>
                  <a:schemeClr val="tx2"/>
                </a:solidFill>
              </a:defRPr>
            </a:lvl1pPr>
            <a:lvl2pPr marL="400050" indent="-17780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4" name="Footer Placeholder 3"/>
          <p:cNvSpPr>
            <a:spLocks noGrp="1"/>
          </p:cNvSpPr>
          <p:nvPr>
            <p:ph type="ftr" sz="quarter" idx="15"/>
          </p:nvPr>
        </p:nvSpPr>
        <p:spPr>
          <a:xfrm>
            <a:off x="2234275" y="6473951"/>
            <a:ext cx="6309360" cy="384048"/>
          </a:xfrm>
          <a:prstGeom prst="rect">
            <a:avLst/>
          </a:prstGeom>
        </p:spPr>
        <p:txBody>
          <a:bodyPr lIns="91440" tIns="0" rIns="91440"/>
          <a:lstStyle>
            <a:lvl1pPr algn="l">
              <a:defRPr sz="700" dirty="0">
                <a:solidFill>
                  <a:schemeClr val="tx2"/>
                </a:solidFill>
              </a:defRPr>
            </a:lvl1pPr>
          </a:lstStyle>
          <a:p>
            <a:r>
              <a:rPr lang="en-US" dirty="0" smtClean="0"/>
              <a:t>R Programming Language - Basic || Day-1 || 18 Sep 2017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allout w/photo_teal">
    <p:spTree>
      <p:nvGrpSpPr>
        <p:cNvPr id="1" name=""/>
        <p:cNvGrpSpPr/>
        <p:nvPr/>
      </p:nvGrpSpPr>
      <p:grpSpPr>
        <a:xfrm>
          <a:off x="0" y="0"/>
          <a:ext cx="0" cy="0"/>
          <a:chOff x="0" y="0"/>
          <a:chExt cx="0" cy="0"/>
        </a:xfrm>
      </p:grpSpPr>
      <p:sp>
        <p:nvSpPr>
          <p:cNvPr id="19" name="Footer Placeholder 2"/>
          <p:cNvSpPr>
            <a:spLocks noGrp="1"/>
          </p:cNvSpPr>
          <p:nvPr>
            <p:ph type="ftr" sz="quarter" idx="18"/>
          </p:nvPr>
        </p:nvSpPr>
        <p:spPr bwMode="gray">
          <a:xfrm>
            <a:off x="2234275" y="6604000"/>
            <a:ext cx="6318598" cy="254000"/>
          </a:xfrm>
          <a:prstGeom prst="rect">
            <a:avLst/>
          </a:prstGeom>
        </p:spPr>
        <p:txBody>
          <a:bodyPr tIns="0"/>
          <a:lstStyle>
            <a:lvl1pPr algn="l">
              <a:defRPr sz="700">
                <a:solidFill>
                  <a:schemeClr val="bg1"/>
                </a:solidFill>
              </a:defRPr>
            </a:lvl1pPr>
          </a:lstStyle>
          <a:p>
            <a:r>
              <a:rPr lang="en-US" dirty="0" smtClean="0"/>
              <a:t>R Programming Language - Basic || Day-1 || 18 Sep 2017 </a:t>
            </a:r>
            <a:endParaRPr lang="en-US" dirty="0"/>
          </a:p>
        </p:txBody>
      </p:sp>
      <p:sp>
        <p:nvSpPr>
          <p:cNvPr id="21" name="Date Placeholder 3"/>
          <p:cNvSpPr>
            <a:spLocks noGrp="1"/>
          </p:cNvSpPr>
          <p:nvPr>
            <p:ph type="dt" sz="half" idx="11"/>
          </p:nvPr>
        </p:nvSpPr>
        <p:spPr bwMode="gray">
          <a:xfrm>
            <a:off x="8443838" y="5904347"/>
            <a:ext cx="503382" cy="131618"/>
          </a:xfrm>
          <a:prstGeom prst="rect">
            <a:avLst/>
          </a:prstGeom>
        </p:spPr>
        <p:txBody>
          <a:bodyPr/>
          <a:lstStyle>
            <a:lvl1pPr>
              <a:defRPr sz="300">
                <a:solidFill>
                  <a:schemeClr val="accent5"/>
                </a:solidFill>
              </a:defRPr>
            </a:lvl1pPr>
          </a:lstStyle>
          <a:p>
            <a:endParaRPr lang="en-US" dirty="0"/>
          </a:p>
        </p:txBody>
      </p:sp>
      <p:sp>
        <p:nvSpPr>
          <p:cNvPr id="8" name="Picture Placeholder 10"/>
          <p:cNvSpPr>
            <a:spLocks noGrp="1"/>
          </p:cNvSpPr>
          <p:nvPr>
            <p:ph type="pic" sz="quarter" idx="14"/>
          </p:nvPr>
        </p:nvSpPr>
        <p:spPr bwMode="white">
          <a:xfrm>
            <a:off x="8432799" y="5781964"/>
            <a:ext cx="525461" cy="110836"/>
          </a:xfrm>
          <a:prstGeom prst="rect">
            <a:avLst/>
          </a:prstGeom>
        </p:spPr>
        <p:txBody>
          <a:bodyPr rtlCol="0">
            <a:noAutofit/>
          </a:bodyPr>
          <a:lstStyle>
            <a:lvl1pPr marL="0" indent="0">
              <a:buNone/>
              <a:defRPr sz="500">
                <a:solidFill>
                  <a:schemeClr val="bg1"/>
                </a:solidFill>
              </a:defRPr>
            </a:lvl1pPr>
          </a:lstStyle>
          <a:p>
            <a:pPr lvl="0"/>
            <a:r>
              <a:rPr lang="en-US" noProof="0" smtClean="0"/>
              <a:t>Click icon to add picture</a:t>
            </a:r>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0"/>
            <a:ext cx="9144000" cy="1143000"/>
          </a:xfrm>
          <a:prstGeom prst="rect">
            <a:avLst/>
          </a:prstGeom>
        </p:spPr>
      </p:pic>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16" name="Text Placeholder 15"/>
          <p:cNvSpPr>
            <a:spLocks noGrp="1"/>
          </p:cNvSpPr>
          <p:nvPr>
            <p:ph type="body" sz="quarter" idx="17"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sz="1600" i="1"/>
            </a:lvl2pPr>
            <a:lvl3pPr>
              <a:buNone/>
              <a:defRPr sz="1600" i="1"/>
            </a:lvl3pPr>
            <a:lvl4pPr>
              <a:buNone/>
              <a:defRPr sz="1600" i="1"/>
            </a:lvl4pPr>
            <a:lvl5pPr>
              <a:buNone/>
              <a:defRPr sz="1600" i="1"/>
            </a:lvl5pPr>
          </a:lstStyle>
          <a:p>
            <a:pPr lvl="0"/>
            <a:r>
              <a:rPr lang="en-US" dirty="0" smtClean="0"/>
              <a:t>Subheads are 20pt Arial sentence case</a:t>
            </a:r>
          </a:p>
        </p:txBody>
      </p:sp>
      <p:sp>
        <p:nvSpPr>
          <p:cNvPr id="9" name="Text Placeholder 11"/>
          <p:cNvSpPr>
            <a:spLocks noGrp="1"/>
          </p:cNvSpPr>
          <p:nvPr>
            <p:ph type="body" sz="quarter" idx="15" hasCustomPrompt="1"/>
          </p:nvPr>
        </p:nvSpPr>
        <p:spPr bwMode="white">
          <a:xfrm>
            <a:off x="384047" y="5895623"/>
            <a:ext cx="7780898" cy="781752"/>
          </a:xfrm>
          <a:prstGeom prst="rect">
            <a:avLst/>
          </a:prstGeom>
        </p:spPr>
        <p:txBody>
          <a:bodyPr wrap="square" anchor="ctr">
            <a:spAutoFit/>
          </a:bodyPr>
          <a:lstStyle>
            <a:lvl1pPr marL="0" marR="0" indent="0" algn="l" defTabSz="914400" rtl="0" eaLnBrk="0" fontAlgn="base" latinLnBrk="0" hangingPunct="0">
              <a:lnSpc>
                <a:spcPct val="100000"/>
              </a:lnSpc>
              <a:spcBef>
                <a:spcPts val="200"/>
              </a:spcBef>
              <a:spcAft>
                <a:spcPct val="0"/>
              </a:spcAft>
              <a:buClrTx/>
              <a:buSzTx/>
              <a:buFontTx/>
              <a:buNone/>
              <a:tabLst/>
              <a:defRPr sz="1600" b="1" i="0" baseline="0">
                <a:solidFill>
                  <a:schemeClr val="bg1"/>
                </a:solidFill>
                <a:latin typeface="+mj-lt"/>
              </a:defRPr>
            </a:lvl1pPr>
            <a:lvl2pPr marL="230188" indent="-115888">
              <a:lnSpc>
                <a:spcPct val="100000"/>
              </a:lnSpc>
              <a:spcBef>
                <a:spcPts val="200"/>
              </a:spcBef>
              <a:buFont typeface="Arial"/>
              <a:buChar char="•"/>
              <a:defRPr sz="1200" b="0" i="0">
                <a:solidFill>
                  <a:schemeClr val="bg1"/>
                </a:solidFill>
                <a:latin typeface="+mj-lt"/>
                <a:cs typeface="Arial"/>
              </a:defRPr>
            </a:lvl2pPr>
            <a:lvl3pPr marL="457200" indent="-171450">
              <a:lnSpc>
                <a:spcPct val="100000"/>
              </a:lnSpc>
              <a:buFont typeface="Arial" pitchFamily="34" charset="0"/>
              <a:buChar char="›"/>
              <a:defRPr sz="1200" b="0" i="0">
                <a:solidFill>
                  <a:schemeClr val="bg1"/>
                </a:solidFill>
                <a:latin typeface="+mj-lt"/>
                <a:cs typeface="Arial"/>
              </a:defRPr>
            </a:lvl3pPr>
            <a:lvl4pPr>
              <a:defRPr sz="1600" b="0" i="0">
                <a:latin typeface="Georgia" pitchFamily="18" charset="0"/>
              </a:defRPr>
            </a:lvl4pPr>
          </a:lstStyle>
          <a:p>
            <a:pPr lvl="0"/>
            <a:r>
              <a:rPr lang="en-US" noProof="0" dirty="0" smtClean="0"/>
              <a:t>Callouts are 16pt Arial bold sentence case</a:t>
            </a:r>
          </a:p>
          <a:p>
            <a:pPr lvl="1"/>
            <a:r>
              <a:rPr lang="en-US" noProof="0" dirty="0" smtClean="0"/>
              <a:t>12pt Arial bullet 1</a:t>
            </a:r>
          </a:p>
          <a:p>
            <a:pPr lvl="1"/>
            <a:r>
              <a:rPr lang="en-US" noProof="0" dirty="0" smtClean="0"/>
              <a:t>12pt Arial bullet 2</a:t>
            </a:r>
          </a:p>
        </p:txBody>
      </p:sp>
      <p:sp>
        <p:nvSpPr>
          <p:cNvPr id="64" name="Slide Number Placeholder 6"/>
          <p:cNvSpPr txBox="1">
            <a:spLocks/>
          </p:cNvSpPr>
          <p:nvPr/>
        </p:nvSpPr>
        <p:spPr bwMode="white">
          <a:xfrm>
            <a:off x="8160772" y="6424764"/>
            <a:ext cx="762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13" name="Content Placeholder 11"/>
          <p:cNvSpPr>
            <a:spLocks noGrp="1"/>
          </p:cNvSpPr>
          <p:nvPr>
            <p:ph sz="quarter" idx="16" hasCustomPrompt="1"/>
          </p:nvPr>
        </p:nvSpPr>
        <p:spPr>
          <a:xfrm>
            <a:off x="384047" y="1662977"/>
            <a:ext cx="8348472" cy="3934261"/>
          </a:xfrm>
          <a:prstGeom prst="rect">
            <a:avLst/>
          </a:prstGeom>
        </p:spPr>
        <p:txBody>
          <a:bodyPr/>
          <a:lstStyle>
            <a:lvl1pPr marL="171450" indent="-171450">
              <a:spcBef>
                <a:spcPts val="1000"/>
              </a:spcBef>
              <a:defRPr sz="1600">
                <a:solidFill>
                  <a:schemeClr val="tx2"/>
                </a:solidFill>
              </a:defRPr>
            </a:lvl1pPr>
            <a:lvl2pPr marL="400050" indent="-17780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nd Subheader Only">
    <p:spTree>
      <p:nvGrpSpPr>
        <p:cNvPr id="1" name=""/>
        <p:cNvGrpSpPr/>
        <p:nvPr/>
      </p:nvGrpSpPr>
      <p:grpSpPr>
        <a:xfrm>
          <a:off x="0" y="0"/>
          <a:ext cx="0" cy="0"/>
          <a:chOff x="0" y="0"/>
          <a:chExt cx="0" cy="0"/>
        </a:xfrm>
      </p:grpSpPr>
      <p:sp>
        <p:nvSpPr>
          <p:cNvPr id="5" name="Date Placeholder 3"/>
          <p:cNvSpPr>
            <a:spLocks noGrp="1"/>
          </p:cNvSpPr>
          <p:nvPr>
            <p:ph type="dt" sz="half" idx="11"/>
          </p:nvPr>
        </p:nvSpPr>
        <p:spPr>
          <a:xfrm>
            <a:off x="420256" y="6675580"/>
            <a:ext cx="355600" cy="140855"/>
          </a:xfrm>
          <a:prstGeom prst="rect">
            <a:avLst/>
          </a:prstGeom>
        </p:spPr>
        <p:txBody>
          <a:bodyPr/>
          <a:lstStyle>
            <a:lvl1pPr>
              <a:defRPr sz="400">
                <a:solidFill>
                  <a:srgbClr val="FFFFFF"/>
                </a:solidFill>
              </a:defRPr>
            </a:lvl1pPr>
          </a:lstStyle>
          <a:p>
            <a:endParaRPr lang="en-US" dirty="0"/>
          </a:p>
        </p:txBody>
      </p:sp>
      <p:sp>
        <p:nvSpPr>
          <p:cNvPr id="10" name="Rectangle 9"/>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6" name="Text Placeholder 5"/>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
        <p:nvSpPr>
          <p:cNvPr id="4" name="Footer Placeholder 3"/>
          <p:cNvSpPr>
            <a:spLocks noGrp="1"/>
          </p:cNvSpPr>
          <p:nvPr>
            <p:ph type="ftr" sz="quarter" idx="13"/>
          </p:nvPr>
        </p:nvSpPr>
        <p:spPr>
          <a:xfrm>
            <a:off x="2234275" y="6474690"/>
            <a:ext cx="6309360" cy="384048"/>
          </a:xfrm>
          <a:prstGeom prst="rect">
            <a:avLst/>
          </a:prstGeom>
        </p:spPr>
        <p:txBody>
          <a:bodyPr tIns="0"/>
          <a:lstStyle>
            <a:lvl1pPr algn="l">
              <a:defRPr sz="700" dirty="0">
                <a:solidFill>
                  <a:schemeClr val="tx1"/>
                </a:solidFill>
              </a:defRPr>
            </a:lvl1pPr>
          </a:lstStyle>
          <a:p>
            <a:r>
              <a:rPr lang="en-US" dirty="0" smtClean="0"/>
              <a:t>R Programming Language - Basic || Day-1 || 18 Sep 2017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2"/>
                </a:solidFill>
              </a:defRPr>
            </a:lvl1pPr>
          </a:lstStyle>
          <a:p>
            <a:pPr>
              <a:defRPr/>
            </a:pPr>
            <a:r>
              <a:rPr lang="en-US" dirty="0" smtClean="0"/>
              <a:t>R Programming Language - Basic || Day-1 || 18 Sep 2017 </a:t>
            </a:r>
            <a:endParaRPr lang="en-US" dirty="0"/>
          </a:p>
        </p:txBody>
      </p:sp>
      <p:sp>
        <p:nvSpPr>
          <p:cNvPr id="4" name="Date Placeholder 3"/>
          <p:cNvSpPr>
            <a:spLocks noGrp="1"/>
          </p:cNvSpPr>
          <p:nvPr>
            <p:ph type="dt" sz="half" idx="11"/>
          </p:nvPr>
        </p:nvSpPr>
        <p:spPr>
          <a:xfrm>
            <a:off x="420257" y="6661729"/>
            <a:ext cx="318654" cy="140855"/>
          </a:xfrm>
          <a:prstGeom prst="rect">
            <a:avLst/>
          </a:prstGeom>
        </p:spPr>
        <p:txBody>
          <a:bodyPr/>
          <a:lstStyle>
            <a:lvl1pPr>
              <a:defRPr sz="400">
                <a:solidFill>
                  <a:srgbClr val="FFFFFF"/>
                </a:solidFill>
              </a:defRPr>
            </a:lvl1pPr>
          </a:lstStyle>
          <a:p>
            <a:endParaRPr lang="en-US" dirty="0"/>
          </a:p>
        </p:txBody>
      </p:sp>
      <p:sp>
        <p:nvSpPr>
          <p:cNvPr id="5" name="Rectangle 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latin typeface="+mj-lt"/>
              </a:defRPr>
            </a:lvl1pPr>
          </a:lstStyle>
          <a:p>
            <a:r>
              <a:rPr lang="en-US" dirty="0" smtClean="0"/>
              <a:t>Headlines are 24pt Arial Bold Title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7" name="Date Placeholder 3"/>
          <p:cNvSpPr>
            <a:spLocks noGrp="1"/>
          </p:cNvSpPr>
          <p:nvPr>
            <p:ph type="dt" sz="half" idx="11"/>
          </p:nvPr>
        </p:nvSpPr>
        <p:spPr>
          <a:xfrm>
            <a:off x="420256" y="6675580"/>
            <a:ext cx="309418" cy="131618"/>
          </a:xfrm>
          <a:prstGeom prst="rect">
            <a:avLst/>
          </a:prstGeom>
        </p:spPr>
        <p:txBody>
          <a:bodyPr/>
          <a:lstStyle>
            <a:lvl1pPr>
              <a:defRPr sz="400">
                <a:solidFill>
                  <a:srgbClr val="FFFFFF"/>
                </a:solidFill>
              </a:defRPr>
            </a:lvl1pPr>
          </a:lstStyle>
          <a:p>
            <a:endParaRPr lang="en-US" dirty="0"/>
          </a:p>
        </p:txBody>
      </p:sp>
      <p:sp>
        <p:nvSpPr>
          <p:cNvPr id="13" name="Rectangle 12"/>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9" name="Content Placeholder 28"/>
          <p:cNvSpPr>
            <a:spLocks noGrp="1"/>
          </p:cNvSpPr>
          <p:nvPr>
            <p:ph sz="quarter" idx="14" hasCustomPrompt="1"/>
          </p:nvPr>
        </p:nvSpPr>
        <p:spPr>
          <a:xfrm>
            <a:off x="4672583" y="1662977"/>
            <a:ext cx="4041648" cy="4572000"/>
          </a:xfrm>
          <a:prstGeom prst="rect">
            <a:avLst/>
          </a:prstGeom>
        </p:spPr>
        <p:txBody>
          <a:bodyPr/>
          <a:lstStyle>
            <a:lvl1pPr marL="171450" indent="-171450">
              <a:spcBef>
                <a:spcPts val="1000"/>
              </a:spcBef>
              <a:defRPr sz="1600">
                <a:solidFill>
                  <a:schemeClr val="tx2"/>
                </a:solidFill>
              </a:defRPr>
            </a:lvl1pPr>
            <a:lvl2pPr marL="400050" indent="-17145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7" name="Content Placeholder 26"/>
          <p:cNvSpPr>
            <a:spLocks noGrp="1"/>
          </p:cNvSpPr>
          <p:nvPr>
            <p:ph sz="quarter" idx="13" hasCustomPrompt="1"/>
          </p:nvPr>
        </p:nvSpPr>
        <p:spPr>
          <a:xfrm>
            <a:off x="384047" y="1662977"/>
            <a:ext cx="4038600" cy="4572000"/>
          </a:xfrm>
          <a:prstGeom prst="rect">
            <a:avLst/>
          </a:prstGeom>
        </p:spPr>
        <p:txBody>
          <a:bodyPr/>
          <a:lstStyle>
            <a:lvl1pPr marL="171450" indent="-171450">
              <a:spcBef>
                <a:spcPts val="1000"/>
              </a:spcBef>
              <a:defRPr sz="1600" b="0">
                <a:solidFill>
                  <a:schemeClr val="tx2"/>
                </a:solidFill>
              </a:defRPr>
            </a:lvl1pPr>
            <a:lvl2pPr marL="400050" indent="-17145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rtlCol="0" anchor="b" anchorCtr="0">
            <a:noAutofit/>
          </a:bodyPr>
          <a:lstStyle>
            <a:lvl1pPr algn="l" defTabSz="914400" rtl="0" eaLnBrk="1" latinLnBrk="0" hangingPunct="1">
              <a:spcBef>
                <a:spcPct val="0"/>
              </a:spcBef>
              <a:buNone/>
              <a:defRPr lang="en-US" sz="2400" b="1" kern="1200" dirty="0" smtClean="0">
                <a:solidFill>
                  <a:schemeClr val="tx2"/>
                </a:solidFill>
                <a:latin typeface="+mn-lt"/>
                <a:ea typeface="+mj-ea"/>
                <a:cs typeface="+mj-cs"/>
              </a:defRPr>
            </a:lvl1pPr>
          </a:lstStyle>
          <a:p>
            <a:r>
              <a:rPr lang="en-US" dirty="0" smtClean="0"/>
              <a:t>Headlines are 24pt Arial Bold Title Case</a:t>
            </a:r>
          </a:p>
        </p:txBody>
      </p:sp>
      <p:sp>
        <p:nvSpPr>
          <p:cNvPr id="25" name="Text Placeholder 24"/>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sz="1600" i="1">
                <a:solidFill>
                  <a:srgbClr val="414343"/>
                </a:solidFill>
              </a:defRPr>
            </a:lvl2pPr>
            <a:lvl3pPr>
              <a:buNone/>
              <a:defRPr sz="1600" i="1">
                <a:solidFill>
                  <a:srgbClr val="414343"/>
                </a:solidFill>
              </a:defRPr>
            </a:lvl3pPr>
            <a:lvl4pPr>
              <a:buNone/>
              <a:defRPr sz="1600" i="1">
                <a:solidFill>
                  <a:srgbClr val="414343"/>
                </a:solidFill>
              </a:defRPr>
            </a:lvl4pPr>
            <a:lvl5pPr>
              <a:buNone/>
              <a:defRPr sz="1600" i="1">
                <a:solidFill>
                  <a:srgbClr val="414343"/>
                </a:solidFill>
              </a:defRPr>
            </a:lvl5pPr>
          </a:lstStyle>
          <a:p>
            <a:pPr lvl="0"/>
            <a:r>
              <a:rPr lang="en-US" dirty="0" smtClean="0"/>
              <a:t>Subheads are 20pt Arial sentence case</a:t>
            </a:r>
          </a:p>
        </p:txBody>
      </p:sp>
      <p:sp>
        <p:nvSpPr>
          <p:cNvPr id="6" name="Footer Placeholder 5"/>
          <p:cNvSpPr>
            <a:spLocks noGrp="1"/>
          </p:cNvSpPr>
          <p:nvPr>
            <p:ph type="ftr" sz="quarter" idx="15"/>
          </p:nvPr>
        </p:nvSpPr>
        <p:spPr>
          <a:xfrm>
            <a:off x="2234275" y="6473951"/>
            <a:ext cx="6309360" cy="384048"/>
          </a:xfrm>
          <a:prstGeom prst="rect">
            <a:avLst/>
          </a:prstGeom>
        </p:spPr>
        <p:txBody>
          <a:bodyPr tIns="0"/>
          <a:lstStyle>
            <a:lvl1pPr algn="l">
              <a:defRPr sz="700" dirty="0">
                <a:solidFill>
                  <a:schemeClr val="tx1"/>
                </a:solidFill>
              </a:defRPr>
            </a:lvl1pPr>
          </a:lstStyle>
          <a:p>
            <a:r>
              <a:rPr lang="en-US" dirty="0" smtClean="0"/>
              <a:t>R Programming Language - Basic || Day-1 || 18 Sep 2017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Footer Placeholder 5"/>
          <p:cNvSpPr>
            <a:spLocks noGrp="1"/>
          </p:cNvSpPr>
          <p:nvPr>
            <p:ph type="ftr" sz="quarter" idx="15"/>
          </p:nvPr>
        </p:nvSpPr>
        <p:spPr>
          <a:xfrm>
            <a:off x="2234275" y="6473951"/>
            <a:ext cx="6309360" cy="384048"/>
          </a:xfrm>
          <a:prstGeom prst="rect">
            <a:avLst/>
          </a:prstGeom>
        </p:spPr>
        <p:txBody>
          <a:bodyPr tIns="0"/>
          <a:lstStyle>
            <a:lvl1pPr algn="l">
              <a:defRPr sz="700" dirty="0">
                <a:solidFill>
                  <a:schemeClr val="tx1"/>
                </a:solidFill>
              </a:defRPr>
            </a:lvl1pPr>
          </a:lstStyle>
          <a:p>
            <a:r>
              <a:rPr lang="en-US" dirty="0" smtClean="0"/>
              <a:t>R Programming Language - Basic || Day-1 || 18 Sep 2017 </a:t>
            </a:r>
            <a:endParaRPr lang="en-US" dirty="0"/>
          </a:p>
        </p:txBody>
      </p:sp>
      <p:sp>
        <p:nvSpPr>
          <p:cNvPr id="11" name="Date Placeholder 3"/>
          <p:cNvSpPr>
            <a:spLocks noGrp="1"/>
          </p:cNvSpPr>
          <p:nvPr>
            <p:ph type="dt" sz="half" idx="11"/>
          </p:nvPr>
        </p:nvSpPr>
        <p:spPr>
          <a:xfrm>
            <a:off x="411018" y="6680201"/>
            <a:ext cx="337127" cy="140855"/>
          </a:xfrm>
          <a:prstGeom prst="rect">
            <a:avLst/>
          </a:prstGeom>
        </p:spPr>
        <p:txBody>
          <a:bodyPr/>
          <a:lstStyle>
            <a:lvl1pPr>
              <a:defRPr sz="400">
                <a:solidFill>
                  <a:srgbClr val="FFFFFF"/>
                </a:solidFill>
              </a:defRPr>
            </a:lvl1pPr>
          </a:lstStyle>
          <a:p>
            <a:endParaRPr lang="en-US" dirty="0"/>
          </a:p>
        </p:txBody>
      </p:sp>
      <p:sp>
        <p:nvSpPr>
          <p:cNvPr id="15" name="Rectangle 1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Content Placeholder 2"/>
          <p:cNvSpPr>
            <a:spLocks noGrp="1"/>
          </p:cNvSpPr>
          <p:nvPr>
            <p:ph sz="half" idx="14" hasCustomPrompt="1"/>
          </p:nvPr>
        </p:nvSpPr>
        <p:spPr>
          <a:xfrm>
            <a:off x="6062471"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8" name="Content Placeholder 2"/>
          <p:cNvSpPr>
            <a:spLocks noGrp="1"/>
          </p:cNvSpPr>
          <p:nvPr>
            <p:ph sz="half" idx="13" hasCustomPrompt="1"/>
          </p:nvPr>
        </p:nvSpPr>
        <p:spPr>
          <a:xfrm>
            <a:off x="3223259"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3" name="Content Placeholder 2"/>
          <p:cNvSpPr>
            <a:spLocks noGrp="1"/>
          </p:cNvSpPr>
          <p:nvPr>
            <p:ph sz="half" idx="1" hasCustomPrompt="1"/>
          </p:nvPr>
        </p:nvSpPr>
        <p:spPr>
          <a:xfrm>
            <a:off x="384047"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rtlCol="0" anchor="b" anchorCtr="0">
            <a:noAutofit/>
          </a:bodyPr>
          <a:lstStyle>
            <a:lvl1pPr algn="l" defTabSz="914400" rtl="0" eaLnBrk="1" latinLnBrk="0" hangingPunct="1">
              <a:spcBef>
                <a:spcPct val="0"/>
              </a:spcBef>
              <a:buNone/>
              <a:defRPr lang="en-US" sz="2400" b="1" kern="1200" dirty="0" smtClean="0">
                <a:solidFill>
                  <a:schemeClr val="tx2"/>
                </a:solidFill>
                <a:latin typeface="+mn-lt"/>
                <a:ea typeface="+mj-ea"/>
                <a:cs typeface="+mj-cs"/>
              </a:defRPr>
            </a:lvl1pPr>
          </a:lstStyle>
          <a:p>
            <a:r>
              <a:rPr lang="en-US" dirty="0" smtClean="0"/>
              <a:t>Headlines are 24pt Arial Bold Title Case</a:t>
            </a:r>
          </a:p>
        </p:txBody>
      </p:sp>
      <p:sp>
        <p:nvSpPr>
          <p:cNvPr id="9" name="Text Placeholder 8"/>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457200" y="6666343"/>
            <a:ext cx="272473" cy="150091"/>
          </a:xfrm>
          <a:prstGeom prst="rect">
            <a:avLst/>
          </a:prstGeom>
        </p:spPr>
        <p:txBody>
          <a:bodyPr/>
          <a:lstStyle>
            <a:lvl1pPr>
              <a:defRPr sz="400">
                <a:solidFill>
                  <a:srgbClr val="FFFFFF"/>
                </a:solidFill>
              </a:defRPr>
            </a:lvl1pPr>
          </a:lstStyle>
          <a:p>
            <a:endParaRPr lang="en-US" dirty="0"/>
          </a:p>
        </p:txBody>
      </p:sp>
      <p:sp>
        <p:nvSpPr>
          <p:cNvPr id="5" name="Rectangle 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 name="Footer Placeholder 4"/>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1"/>
                </a:solidFill>
              </a:defRPr>
            </a:lvl1pPr>
          </a:lstStyle>
          <a:p>
            <a:pPr>
              <a:defRPr/>
            </a:pPr>
            <a:r>
              <a:rPr lang="en-US" dirty="0" smtClean="0"/>
              <a:t>R Programming Language - Basic || Day-1 || 18 Sep 2017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ext uri="{D42A27DB-BD31-4B8C-83A1-F6EECF244321}">
                <p14:modId xmlns:p14="http://schemas.microsoft.com/office/powerpoint/2010/main" val="37792732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6"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5" name="Slide Number Placeholder 6"/>
          <p:cNvSpPr txBox="1">
            <a:spLocks/>
          </p:cNvSpPr>
          <p:nvPr/>
        </p:nvSpPr>
        <p:spPr>
          <a:xfrm>
            <a:off x="8158171" y="6424615"/>
            <a:ext cx="762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rgbClr val="21212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rgbClr val="212121"/>
              </a:solidFill>
              <a:effectLst/>
              <a:uLnTx/>
              <a:uFillTx/>
              <a:latin typeface="+mn-lt"/>
              <a:ea typeface="+mn-ea"/>
              <a:cs typeface="+mn-cs"/>
            </a:endParaRPr>
          </a:p>
        </p:txBody>
      </p:sp>
      <p:grpSp>
        <p:nvGrpSpPr>
          <p:cNvPr id="4" name="Group 3"/>
          <p:cNvGrpSpPr/>
          <p:nvPr userDrawn="1"/>
        </p:nvGrpSpPr>
        <p:grpSpPr bwMode="gray">
          <a:xfrm>
            <a:off x="449977" y="6346861"/>
            <a:ext cx="1332641" cy="289100"/>
            <a:chOff x="4813445" y="5397500"/>
            <a:chExt cx="2736850" cy="593725"/>
          </a:xfrm>
        </p:grpSpPr>
        <p:sp>
          <p:nvSpPr>
            <p:cNvPr id="6" name="Freeform 5"/>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5467" r:id="rId1"/>
    <p:sldLayoutId id="2147485468" r:id="rId2"/>
    <p:sldLayoutId id="2147485469" r:id="rId3"/>
    <p:sldLayoutId id="2147485470" r:id="rId4"/>
    <p:sldLayoutId id="2147485471" r:id="rId5"/>
    <p:sldLayoutId id="2147485472" r:id="rId6"/>
    <p:sldLayoutId id="2147485474" r:id="rId7"/>
    <p:sldLayoutId id="2147485475" r:id="rId8"/>
    <p:sldLayoutId id="2147485477" r:id="rId9"/>
    <p:sldLayoutId id="2147485478" r:id="rId10"/>
    <p:sldLayoutId id="2147485483" r:id="rId11"/>
    <p:sldLayoutId id="2147485484" r:id="rId12"/>
    <p:sldLayoutId id="2147485481" r:id="rId1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p:titleStyle>
    <p:body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10" Type="http://schemas.openxmlformats.org/officeDocument/2006/relationships/image" Target="../media/image9.png"/><Relationship Id="rId4" Type="http://schemas.openxmlformats.org/officeDocument/2006/relationships/notesSlide" Target="../notesSlides/notesSlide3.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10" Type="http://schemas.openxmlformats.org/officeDocument/2006/relationships/image" Target="../media/image17.png"/><Relationship Id="rId4" Type="http://schemas.openxmlformats.org/officeDocument/2006/relationships/notesSlide" Target="../notesSlides/notesSlide6.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xml"/><Relationship Id="rId7" Type="http://schemas.openxmlformats.org/officeDocument/2006/relationships/image" Target="../media/image18.pn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7.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image" Target="../media/image21.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23.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2384904"/>
            <a:ext cx="8348472" cy="461665"/>
          </a:xfrm>
        </p:spPr>
        <p:txBody>
          <a:bodyPr/>
          <a:lstStyle/>
          <a:p>
            <a:r>
              <a:rPr lang="en-GB" dirty="0" smtClean="0"/>
              <a:t>An Introduction to R</a:t>
            </a:r>
            <a:endParaRPr lang="en-US" dirty="0"/>
          </a:p>
        </p:txBody>
      </p:sp>
      <p:sp>
        <p:nvSpPr>
          <p:cNvPr id="4" name="Text Placeholder 3"/>
          <p:cNvSpPr>
            <a:spLocks noGrp="1"/>
          </p:cNvSpPr>
          <p:nvPr>
            <p:ph type="body" sz="quarter" idx="10"/>
          </p:nvPr>
        </p:nvSpPr>
        <p:spPr>
          <a:xfrm>
            <a:off x="379476" y="2846569"/>
            <a:ext cx="4178808" cy="369332"/>
          </a:xfrm>
        </p:spPr>
        <p:txBody>
          <a:bodyPr/>
          <a:lstStyle/>
          <a:p>
            <a:r>
              <a:rPr lang="en-US" sz="1800" dirty="0" smtClean="0"/>
              <a:t>Day 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 – Day 1</a:t>
            </a:r>
            <a:endParaRPr lang="en-US" dirty="0"/>
          </a:p>
        </p:txBody>
      </p:sp>
      <p:sp>
        <p:nvSpPr>
          <p:cNvPr id="6" name="Content Placeholder 5"/>
          <p:cNvSpPr>
            <a:spLocks noGrp="1"/>
          </p:cNvSpPr>
          <p:nvPr>
            <p:ph sz="quarter" idx="14"/>
          </p:nvPr>
        </p:nvSpPr>
        <p:spPr>
          <a:xfrm>
            <a:off x="384047" y="1052554"/>
            <a:ext cx="8348472" cy="5001059"/>
          </a:xfrm>
        </p:spPr>
        <p:txBody>
          <a:bodyPr/>
          <a:lstStyle/>
          <a:p>
            <a:r>
              <a:rPr lang="en-US" sz="1400" dirty="0" smtClean="0"/>
              <a:t>Primary data structures in R</a:t>
            </a:r>
          </a:p>
          <a:p>
            <a:pPr lvl="3"/>
            <a:r>
              <a:rPr lang="en-US" sz="1400" dirty="0" smtClean="0"/>
              <a:t>Vectors</a:t>
            </a:r>
          </a:p>
          <a:p>
            <a:pPr lvl="3"/>
            <a:r>
              <a:rPr lang="en-US" sz="1400" dirty="0" smtClean="0"/>
              <a:t>Matrices</a:t>
            </a:r>
          </a:p>
          <a:p>
            <a:pPr lvl="3"/>
            <a:r>
              <a:rPr lang="en-US" sz="1400" dirty="0" smtClean="0"/>
              <a:t>Data Frame</a:t>
            </a:r>
          </a:p>
          <a:p>
            <a:pPr lvl="3"/>
            <a:r>
              <a:rPr lang="en-US" sz="1400" dirty="0" smtClean="0"/>
              <a:t>Lists</a:t>
            </a:r>
          </a:p>
          <a:p>
            <a:pPr marL="171450" lvl="3">
              <a:spcBef>
                <a:spcPts val="1000"/>
              </a:spcBef>
              <a:buFont typeface="Arial" charset="0"/>
              <a:buChar char="•"/>
            </a:pPr>
            <a:r>
              <a:rPr lang="en-US" sz="1400" dirty="0" smtClean="0"/>
              <a:t>How to create different data structures in R ?</a:t>
            </a:r>
          </a:p>
          <a:p>
            <a:pPr marL="171450" lvl="3">
              <a:spcBef>
                <a:spcPts val="1000"/>
              </a:spcBef>
              <a:buFont typeface="Arial" charset="0"/>
              <a:buChar char="•"/>
            </a:pPr>
            <a:r>
              <a:rPr lang="en-US" sz="1400" dirty="0" smtClean="0"/>
              <a:t>How to access specific elements in data structures (Matrices, Data Frames and Lists)</a:t>
            </a:r>
          </a:p>
          <a:p>
            <a:pPr marL="171450" lvl="3">
              <a:spcBef>
                <a:spcPts val="1000"/>
              </a:spcBef>
              <a:buFont typeface="Arial" charset="0"/>
              <a:buChar char="•"/>
            </a:pPr>
            <a:endParaRPr lang="en-US" sz="1400" dirty="0" smtClean="0"/>
          </a:p>
          <a:p>
            <a:pPr marL="171450" lvl="3">
              <a:spcBef>
                <a:spcPts val="1000"/>
              </a:spcBef>
              <a:buFont typeface="Arial" charset="0"/>
              <a:buChar char="•"/>
            </a:pPr>
            <a:endParaRPr lang="en-US" sz="1400" dirty="0"/>
          </a:p>
          <a:p>
            <a:pPr lvl="3"/>
            <a:endParaRPr lang="en-US" sz="1400" dirty="0" smtClean="0"/>
          </a:p>
          <a:p>
            <a:pPr marL="571500" lvl="3" indent="0">
              <a:buNone/>
            </a:pPr>
            <a:endParaRPr lang="en-US" sz="1400" dirty="0"/>
          </a:p>
          <a:p>
            <a:pPr marL="171450" lvl="2" indent="0">
              <a:spcBef>
                <a:spcPts val="1000"/>
              </a:spcBef>
              <a:buNone/>
            </a:pPr>
            <a:endParaRPr lang="en-US" sz="1400" dirty="0" smtClean="0"/>
          </a:p>
          <a:p>
            <a:pPr marL="457200" lvl="2" indent="-285750">
              <a:spcBef>
                <a:spcPts val="1000"/>
              </a:spcBef>
              <a:buFont typeface="Wingdings" panose="05000000000000000000" pitchFamily="2" charset="2"/>
              <a:buChar char="ü"/>
            </a:pPr>
            <a:endParaRPr lang="en-US" sz="1400" dirty="0" smtClean="0"/>
          </a:p>
          <a:p>
            <a:pPr marL="342900" lvl="2">
              <a:spcBef>
                <a:spcPts val="1000"/>
              </a:spcBef>
              <a:buFont typeface="Arial" charset="0"/>
              <a:buChar char="•"/>
            </a:pPr>
            <a:endParaRPr lang="en-US" sz="1400" dirty="0" smtClean="0"/>
          </a:p>
          <a:p>
            <a:pPr marL="171450" lvl="1" indent="-171450">
              <a:spcBef>
                <a:spcPts val="1000"/>
              </a:spcBef>
              <a:buFont typeface="Arial" charset="0"/>
              <a:buChar char="•"/>
            </a:pPr>
            <a:endParaRPr lang="en-US" sz="1400" dirty="0" smtClean="0"/>
          </a:p>
          <a:p>
            <a:pPr marL="171450" lvl="1" indent="-171450">
              <a:spcBef>
                <a:spcPts val="1000"/>
              </a:spcBef>
              <a:buFont typeface="Arial" charset="0"/>
              <a:buChar char="•"/>
            </a:pPr>
            <a:endParaRPr lang="en-US" sz="1400" dirty="0"/>
          </a:p>
          <a:p>
            <a:pPr lvl="1"/>
            <a:endParaRPr lang="en-US" sz="1400" dirty="0" smtClean="0"/>
          </a:p>
          <a:p>
            <a:pPr lvl="1"/>
            <a:endParaRPr lang="en-US" sz="1400" dirty="0" smtClean="0"/>
          </a:p>
        </p:txBody>
      </p:sp>
      <p:sp>
        <p:nvSpPr>
          <p:cNvPr id="10" name="Footer Placeholder 9"/>
          <p:cNvSpPr>
            <a:spLocks noGrp="1"/>
          </p:cNvSpPr>
          <p:nvPr>
            <p:ph type="ftr" sz="quarter" idx="15"/>
          </p:nvPr>
        </p:nvSpPr>
        <p:spPr/>
        <p:txBody>
          <a:bodyPr/>
          <a:lstStyle/>
          <a:p>
            <a:r>
              <a:rPr lang="en-US" dirty="0" smtClean="0"/>
              <a:t>R Programming Language - Basic || Day-1 || 18 Sep 2017 </a:t>
            </a:r>
            <a:endParaRPr lang="en-US" dirty="0"/>
          </a:p>
        </p:txBody>
      </p:sp>
    </p:spTree>
    <p:extLst>
      <p:ext uri="{BB962C8B-B14F-4D97-AF65-F5344CB8AC3E}">
        <p14:creationId xmlns:p14="http://schemas.microsoft.com/office/powerpoint/2010/main" val="2111517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870870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Content Placeholder 1"/>
          <p:cNvSpPr>
            <a:spLocks noGrp="1"/>
          </p:cNvSpPr>
          <p:nvPr>
            <p:ph sz="quarter" idx="14"/>
          </p:nvPr>
        </p:nvSpPr>
        <p:spPr>
          <a:xfrm>
            <a:off x="350393" y="1096919"/>
            <a:ext cx="8348472" cy="5097052"/>
          </a:xfrm>
        </p:spPr>
        <p:txBody>
          <a:bodyPr/>
          <a:lstStyle/>
          <a:p>
            <a:pPr marL="0" indent="0">
              <a:buNone/>
            </a:pPr>
            <a:r>
              <a:rPr lang="en-US" dirty="0" smtClean="0"/>
              <a:t>Just like other programming languages C and C++, R also has different types of data structures. The primary data structures in R are          </a:t>
            </a:r>
          </a:p>
          <a:p>
            <a:pPr marL="0" indent="0">
              <a:buNone/>
            </a:pPr>
            <a:r>
              <a:rPr lang="en-US" dirty="0"/>
              <a:t>	</a:t>
            </a:r>
            <a:r>
              <a:rPr lang="en-US" dirty="0" smtClean="0"/>
              <a:t>				     </a:t>
            </a:r>
            <a:r>
              <a:rPr lang="en-US" b="1" dirty="0" smtClean="0"/>
              <a:t>1).Vectors</a:t>
            </a:r>
          </a:p>
          <a:p>
            <a:pPr marL="0" indent="0">
              <a:buNone/>
            </a:pPr>
            <a:r>
              <a:rPr lang="en-US" dirty="0"/>
              <a:t>	</a:t>
            </a:r>
            <a:r>
              <a:rPr lang="en-US" dirty="0" smtClean="0"/>
              <a:t>				     </a:t>
            </a:r>
            <a:r>
              <a:rPr lang="en-US" b="1" dirty="0" smtClean="0"/>
              <a:t>2).Matrices</a:t>
            </a:r>
          </a:p>
          <a:p>
            <a:pPr marL="0" indent="0">
              <a:buNone/>
            </a:pPr>
            <a:r>
              <a:rPr lang="en-US" dirty="0"/>
              <a:t>	</a:t>
            </a:r>
            <a:r>
              <a:rPr lang="en-US" dirty="0" smtClean="0"/>
              <a:t>				     </a:t>
            </a:r>
            <a:r>
              <a:rPr lang="en-US" b="1" dirty="0" smtClean="0"/>
              <a:t>3).Data Frames and</a:t>
            </a:r>
          </a:p>
          <a:p>
            <a:pPr marL="0" indent="0">
              <a:buNone/>
            </a:pPr>
            <a:r>
              <a:rPr lang="en-US" dirty="0"/>
              <a:t>	</a:t>
            </a:r>
            <a:r>
              <a:rPr lang="en-US" dirty="0" smtClean="0"/>
              <a:t>				     </a:t>
            </a:r>
            <a:r>
              <a:rPr lang="en-US" b="1" dirty="0" smtClean="0"/>
              <a:t>4).Lists</a:t>
            </a:r>
          </a:p>
          <a:p>
            <a:pPr marL="0" indent="0">
              <a:buNone/>
            </a:pPr>
            <a:endParaRPr lang="en-US" dirty="0" smtClean="0"/>
          </a:p>
          <a:p>
            <a:pPr marL="0" indent="0">
              <a:buNone/>
            </a:pPr>
            <a:r>
              <a:rPr lang="en-US" b="1" dirty="0" smtClean="0"/>
              <a:t>1).Vectors:</a:t>
            </a:r>
          </a:p>
          <a:p>
            <a:pPr lvl="4">
              <a:buFont typeface="Wingdings" panose="05000000000000000000" pitchFamily="2" charset="2"/>
              <a:buChar char="§"/>
            </a:pPr>
            <a:r>
              <a:rPr lang="en-US" dirty="0" smtClean="0"/>
              <a:t>Most Simplest structure in R</a:t>
            </a:r>
          </a:p>
          <a:p>
            <a:pPr lvl="4">
              <a:buFont typeface="Wingdings" panose="05000000000000000000" pitchFamily="2" charset="2"/>
              <a:buChar char="§"/>
            </a:pPr>
            <a:r>
              <a:rPr lang="en-US" dirty="0" smtClean="0"/>
              <a:t>If data has only one dimension, like a set of digits, then vectors can be used to    represent it</a:t>
            </a:r>
          </a:p>
          <a:p>
            <a:pPr marL="742950" lvl="4" indent="0">
              <a:buNone/>
            </a:pPr>
            <a:endParaRPr lang="en-US" dirty="0" smtClean="0"/>
          </a:p>
          <a:p>
            <a:pPr marL="0" indent="0">
              <a:buNone/>
            </a:pPr>
            <a:r>
              <a:rPr lang="en-US" b="1" dirty="0"/>
              <a:t>1</a:t>
            </a:r>
            <a:r>
              <a:rPr lang="en-US" b="1" dirty="0" smtClean="0"/>
              <a:t>).Matrices:</a:t>
            </a:r>
            <a:endParaRPr lang="en-US" b="1" dirty="0"/>
          </a:p>
          <a:p>
            <a:pPr lvl="4">
              <a:buFont typeface="Wingdings" panose="05000000000000000000" pitchFamily="2" charset="2"/>
              <a:buChar char="§"/>
            </a:pPr>
            <a:r>
              <a:rPr lang="en-US" dirty="0" smtClean="0"/>
              <a:t>Used when data is a higher dimensional array</a:t>
            </a:r>
            <a:endParaRPr lang="en-US" dirty="0"/>
          </a:p>
          <a:p>
            <a:pPr lvl="4">
              <a:buFont typeface="Wingdings" panose="05000000000000000000" pitchFamily="2" charset="2"/>
              <a:buChar char="§"/>
            </a:pPr>
            <a:r>
              <a:rPr lang="en-US" dirty="0" smtClean="0"/>
              <a:t>But contains only data of a single class </a:t>
            </a:r>
            <a:r>
              <a:rPr lang="en-US" dirty="0" err="1" smtClean="0"/>
              <a:t>Eg</a:t>
            </a:r>
            <a:r>
              <a:rPr lang="en-US" dirty="0" smtClean="0"/>
              <a:t> : only character or numeric</a:t>
            </a:r>
            <a:endParaRPr lang="en-US" dirty="0"/>
          </a:p>
          <a:p>
            <a:pPr marL="742950" lvl="4" indent="0">
              <a:buNone/>
            </a:pPr>
            <a:endParaRPr lang="en-US" dirty="0" smtClean="0"/>
          </a:p>
        </p:txBody>
      </p:sp>
      <p:sp>
        <p:nvSpPr>
          <p:cNvPr id="10" name="Footer Placeholder 9"/>
          <p:cNvSpPr>
            <a:spLocks noGrp="1"/>
          </p:cNvSpPr>
          <p:nvPr>
            <p:ph type="ftr" sz="quarter" idx="16"/>
          </p:nvPr>
        </p:nvSpPr>
        <p:spPr/>
        <p:txBody>
          <a:bodyPr/>
          <a:lstStyle/>
          <a:p>
            <a:r>
              <a:rPr lang="en-US" dirty="0" smtClean="0"/>
              <a:t>R Programming Language - Basic || Day-1 || 18 Sep 2017 </a:t>
            </a:r>
            <a:endParaRPr lang="en-US" dirty="0"/>
          </a:p>
        </p:txBody>
      </p:sp>
      <p:sp>
        <p:nvSpPr>
          <p:cNvPr id="3" name="Title 2"/>
          <p:cNvSpPr>
            <a:spLocks noGrp="1"/>
          </p:cNvSpPr>
          <p:nvPr>
            <p:ph type="title"/>
          </p:nvPr>
        </p:nvSpPr>
        <p:spPr/>
        <p:txBody>
          <a:bodyPr/>
          <a:lstStyle/>
          <a:p>
            <a:r>
              <a:rPr lang="en-US" dirty="0" smtClean="0"/>
              <a:t>An Introduction to data structures in R</a:t>
            </a:r>
            <a:endParaRPr lang="en-US" dirty="0"/>
          </a:p>
        </p:txBody>
      </p:sp>
      <p:cxnSp>
        <p:nvCxnSpPr>
          <p:cNvPr id="17" name="Straight Connector 16"/>
          <p:cNvCxnSpPr/>
          <p:nvPr/>
        </p:nvCxnSpPr>
        <p:spPr>
          <a:xfrm>
            <a:off x="455549" y="1018775"/>
            <a:ext cx="8138160" cy="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rotWithShape="1">
          <a:blip r:embed="rId7"/>
          <a:srcRect b="41597"/>
          <a:stretch/>
        </p:blipFill>
        <p:spPr>
          <a:xfrm>
            <a:off x="7000194" y="3529693"/>
            <a:ext cx="1457325" cy="378278"/>
          </a:xfrm>
          <a:prstGeom prst="rect">
            <a:avLst/>
          </a:prstGeom>
        </p:spPr>
      </p:pic>
      <p:pic>
        <p:nvPicPr>
          <p:cNvPr id="23" name="Picture 22"/>
          <p:cNvPicPr>
            <a:picLocks noChangeAspect="1"/>
          </p:cNvPicPr>
          <p:nvPr/>
        </p:nvPicPr>
        <p:blipFill rotWithShape="1">
          <a:blip r:embed="rId8"/>
          <a:srcRect r="32888"/>
          <a:stretch/>
        </p:blipFill>
        <p:spPr>
          <a:xfrm>
            <a:off x="7131162" y="4913539"/>
            <a:ext cx="1195387" cy="762000"/>
          </a:xfrm>
          <a:prstGeom prst="rect">
            <a:avLst/>
          </a:prstGeom>
        </p:spPr>
      </p:pic>
      <p:pic>
        <p:nvPicPr>
          <p:cNvPr id="14" name="Picture 13"/>
          <p:cNvPicPr>
            <a:picLocks noChangeAspect="1"/>
          </p:cNvPicPr>
          <p:nvPr/>
        </p:nvPicPr>
        <p:blipFill>
          <a:blip r:embed="rId9"/>
          <a:stretch>
            <a:fillRect/>
          </a:stretch>
        </p:blipFill>
        <p:spPr>
          <a:xfrm>
            <a:off x="7366905" y="3907971"/>
            <a:ext cx="723900" cy="238125"/>
          </a:xfrm>
          <a:prstGeom prst="rect">
            <a:avLst/>
          </a:prstGeom>
        </p:spPr>
      </p:pic>
      <p:pic>
        <p:nvPicPr>
          <p:cNvPr id="24" name="Picture 23"/>
          <p:cNvPicPr>
            <a:picLocks noChangeAspect="1"/>
          </p:cNvPicPr>
          <p:nvPr/>
        </p:nvPicPr>
        <p:blipFill>
          <a:blip r:embed="rId10"/>
          <a:stretch>
            <a:fillRect/>
          </a:stretch>
        </p:blipFill>
        <p:spPr>
          <a:xfrm>
            <a:off x="7495492" y="5672719"/>
            <a:ext cx="466725" cy="161925"/>
          </a:xfrm>
          <a:prstGeom prst="rect">
            <a:avLst/>
          </a:prstGeom>
        </p:spPr>
      </p:pic>
    </p:spTree>
    <p:extLst>
      <p:ext uri="{BB962C8B-B14F-4D97-AF65-F5344CB8AC3E}">
        <p14:creationId xmlns:p14="http://schemas.microsoft.com/office/powerpoint/2010/main" val="4217623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870870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6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Content Placeholder 1"/>
          <p:cNvSpPr>
            <a:spLocks noGrp="1"/>
          </p:cNvSpPr>
          <p:nvPr>
            <p:ph sz="quarter" idx="14"/>
          </p:nvPr>
        </p:nvSpPr>
        <p:spPr>
          <a:xfrm>
            <a:off x="350393" y="1096919"/>
            <a:ext cx="8348472" cy="5097052"/>
          </a:xfrm>
        </p:spPr>
        <p:txBody>
          <a:bodyPr/>
          <a:lstStyle/>
          <a:p>
            <a:pPr marL="0" indent="0">
              <a:buNone/>
            </a:pPr>
            <a:r>
              <a:rPr lang="en-US" b="1" dirty="0" smtClean="0"/>
              <a:t>3).Data Frames:</a:t>
            </a:r>
          </a:p>
          <a:p>
            <a:pPr lvl="4">
              <a:buFont typeface="Wingdings" panose="05000000000000000000" pitchFamily="2" charset="2"/>
              <a:buChar char="§"/>
            </a:pPr>
            <a:r>
              <a:rPr lang="en-US" dirty="0" smtClean="0"/>
              <a:t>It is a single table with rows and columns of data</a:t>
            </a:r>
          </a:p>
          <a:p>
            <a:pPr lvl="4">
              <a:buFont typeface="Wingdings" panose="05000000000000000000" pitchFamily="2" charset="2"/>
              <a:buChar char="§"/>
            </a:pPr>
            <a:r>
              <a:rPr lang="en-US" dirty="0" smtClean="0"/>
              <a:t>Can contain columns of different datatypes/class</a:t>
            </a:r>
          </a:p>
          <a:p>
            <a:pPr marL="742950" lvl="4" indent="0">
              <a:buNone/>
            </a:pPr>
            <a:endParaRPr lang="en-US" dirty="0" smtClean="0"/>
          </a:p>
          <a:p>
            <a:pPr marL="0" indent="0">
              <a:buNone/>
            </a:pPr>
            <a:r>
              <a:rPr lang="en-US" b="1" dirty="0" smtClean="0"/>
              <a:t>4).Lists:</a:t>
            </a:r>
            <a:endParaRPr lang="en-US" b="1" dirty="0"/>
          </a:p>
          <a:p>
            <a:pPr lvl="4">
              <a:buFont typeface="Wingdings" panose="05000000000000000000" pitchFamily="2" charset="2"/>
              <a:buChar char="§"/>
            </a:pPr>
            <a:r>
              <a:rPr lang="en-US" dirty="0" smtClean="0"/>
              <a:t>Lists are recursive vectors. Can handle different data types</a:t>
            </a:r>
          </a:p>
          <a:p>
            <a:pPr lvl="4">
              <a:buFont typeface="Wingdings" panose="05000000000000000000" pitchFamily="2" charset="2"/>
              <a:buChar char="§"/>
            </a:pPr>
            <a:r>
              <a:rPr lang="en-US" dirty="0" smtClean="0"/>
              <a:t>Very Flexible</a:t>
            </a:r>
            <a:endParaRPr lang="en-US" dirty="0"/>
          </a:p>
          <a:p>
            <a:pPr marL="742950" lvl="4" indent="0">
              <a:buNone/>
            </a:pPr>
            <a:endParaRPr lang="en-US" dirty="0" smtClean="0"/>
          </a:p>
        </p:txBody>
      </p:sp>
      <p:sp>
        <p:nvSpPr>
          <p:cNvPr id="10" name="Footer Placeholder 9"/>
          <p:cNvSpPr>
            <a:spLocks noGrp="1"/>
          </p:cNvSpPr>
          <p:nvPr>
            <p:ph type="ftr" sz="quarter" idx="16"/>
          </p:nvPr>
        </p:nvSpPr>
        <p:spPr/>
        <p:txBody>
          <a:bodyPr/>
          <a:lstStyle/>
          <a:p>
            <a:r>
              <a:rPr lang="en-US" dirty="0" smtClean="0"/>
              <a:t>R Programming Language - Basic || Day-1 || 18 Sep 2017 </a:t>
            </a:r>
            <a:endParaRPr lang="en-US" dirty="0"/>
          </a:p>
        </p:txBody>
      </p:sp>
      <p:sp>
        <p:nvSpPr>
          <p:cNvPr id="3" name="Title 2"/>
          <p:cNvSpPr>
            <a:spLocks noGrp="1"/>
          </p:cNvSpPr>
          <p:nvPr>
            <p:ph type="title"/>
          </p:nvPr>
        </p:nvSpPr>
        <p:spPr/>
        <p:txBody>
          <a:bodyPr/>
          <a:lstStyle/>
          <a:p>
            <a:r>
              <a:rPr lang="en-US" dirty="0" smtClean="0"/>
              <a:t>An Introduction to data structures in R</a:t>
            </a:r>
            <a:endParaRPr lang="en-US" dirty="0"/>
          </a:p>
        </p:txBody>
      </p:sp>
      <p:cxnSp>
        <p:nvCxnSpPr>
          <p:cNvPr id="17" name="Straight Connector 16"/>
          <p:cNvCxnSpPr/>
          <p:nvPr/>
        </p:nvCxnSpPr>
        <p:spPr>
          <a:xfrm>
            <a:off x="455549" y="1018775"/>
            <a:ext cx="8138160" cy="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7"/>
          <a:stretch>
            <a:fillRect/>
          </a:stretch>
        </p:blipFill>
        <p:spPr>
          <a:xfrm>
            <a:off x="6533860" y="1117930"/>
            <a:ext cx="2009775" cy="1352550"/>
          </a:xfrm>
          <a:prstGeom prst="rect">
            <a:avLst/>
          </a:prstGeom>
        </p:spPr>
      </p:pic>
      <p:pic>
        <p:nvPicPr>
          <p:cNvPr id="8" name="Picture 7"/>
          <p:cNvPicPr>
            <a:picLocks noChangeAspect="1"/>
          </p:cNvPicPr>
          <p:nvPr/>
        </p:nvPicPr>
        <p:blipFill>
          <a:blip r:embed="rId8"/>
          <a:stretch>
            <a:fillRect/>
          </a:stretch>
        </p:blipFill>
        <p:spPr>
          <a:xfrm>
            <a:off x="6334805" y="3039836"/>
            <a:ext cx="1895475" cy="800100"/>
          </a:xfrm>
          <a:prstGeom prst="rect">
            <a:avLst/>
          </a:prstGeom>
        </p:spPr>
      </p:pic>
    </p:spTree>
    <p:extLst>
      <p:ext uri="{BB962C8B-B14F-4D97-AF65-F5344CB8AC3E}">
        <p14:creationId xmlns:p14="http://schemas.microsoft.com/office/powerpoint/2010/main" val="83058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870870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Content Placeholder 1"/>
          <p:cNvSpPr>
            <a:spLocks noGrp="1"/>
          </p:cNvSpPr>
          <p:nvPr>
            <p:ph sz="quarter" idx="14"/>
          </p:nvPr>
        </p:nvSpPr>
        <p:spPr>
          <a:xfrm>
            <a:off x="350393" y="1096919"/>
            <a:ext cx="8348472" cy="5097052"/>
          </a:xfrm>
        </p:spPr>
        <p:txBody>
          <a:bodyPr/>
          <a:lstStyle/>
          <a:p>
            <a:endParaRPr lang="en-US" dirty="0" smtClean="0"/>
          </a:p>
          <a:p>
            <a:endParaRPr lang="en-US" dirty="0"/>
          </a:p>
          <a:p>
            <a:endParaRPr lang="en-US" dirty="0" smtClean="0"/>
          </a:p>
          <a:p>
            <a:endParaRPr lang="en-US" dirty="0"/>
          </a:p>
          <a:p>
            <a:endParaRPr lang="en-US" dirty="0" smtClean="0"/>
          </a:p>
          <a:p>
            <a:r>
              <a:rPr lang="en-US" b="1" u="sng" dirty="0" smtClean="0"/>
              <a:t>Lists</a:t>
            </a:r>
            <a:r>
              <a:rPr lang="en-US" dirty="0" smtClean="0"/>
              <a:t> </a:t>
            </a:r>
            <a:r>
              <a:rPr lang="en-US" dirty="0"/>
              <a:t>: Recursive vectors. Can handle different data types</a:t>
            </a:r>
          </a:p>
        </p:txBody>
      </p:sp>
      <p:sp>
        <p:nvSpPr>
          <p:cNvPr id="10" name="Footer Placeholder 9"/>
          <p:cNvSpPr>
            <a:spLocks noGrp="1"/>
          </p:cNvSpPr>
          <p:nvPr>
            <p:ph type="ftr" sz="quarter" idx="16"/>
          </p:nvPr>
        </p:nvSpPr>
        <p:spPr/>
        <p:txBody>
          <a:bodyPr/>
          <a:lstStyle/>
          <a:p>
            <a:r>
              <a:rPr lang="en-US" dirty="0" smtClean="0"/>
              <a:t>R Programming Language - Basic || Day-1 || 18 Sep 2017 </a:t>
            </a:r>
            <a:endParaRPr lang="en-US" dirty="0"/>
          </a:p>
        </p:txBody>
      </p:sp>
      <p:sp>
        <p:nvSpPr>
          <p:cNvPr id="3" name="Title 2"/>
          <p:cNvSpPr>
            <a:spLocks noGrp="1"/>
          </p:cNvSpPr>
          <p:nvPr>
            <p:ph type="title"/>
          </p:nvPr>
        </p:nvSpPr>
        <p:spPr/>
        <p:txBody>
          <a:bodyPr/>
          <a:lstStyle/>
          <a:p>
            <a:r>
              <a:rPr lang="en-US" dirty="0"/>
              <a:t>How to create different data structures in R </a:t>
            </a:r>
            <a:r>
              <a:rPr lang="en-US" dirty="0" smtClean="0"/>
              <a:t>? (1/5)</a:t>
            </a:r>
            <a:endParaRPr lang="en-US" dirty="0"/>
          </a:p>
        </p:txBody>
      </p:sp>
      <p:cxnSp>
        <p:nvCxnSpPr>
          <p:cNvPr id="17" name="Straight Connector 16"/>
          <p:cNvCxnSpPr/>
          <p:nvPr/>
        </p:nvCxnSpPr>
        <p:spPr>
          <a:xfrm>
            <a:off x="455549" y="1018775"/>
            <a:ext cx="8138160" cy="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0393" y="1055408"/>
            <a:ext cx="7946536" cy="338554"/>
          </a:xfrm>
          <a:prstGeom prst="rect">
            <a:avLst/>
          </a:prstGeom>
        </p:spPr>
        <p:txBody>
          <a:bodyPr wrap="square">
            <a:spAutoFit/>
          </a:bodyPr>
          <a:lstStyle/>
          <a:p>
            <a:pPr marL="171450" indent="-171450">
              <a:spcBef>
                <a:spcPts val="1000"/>
              </a:spcBef>
              <a:buFont typeface="Arial" charset="0"/>
              <a:buChar char="•"/>
            </a:pPr>
            <a:r>
              <a:rPr lang="en-US" sz="1600" b="1" u="sng" dirty="0" smtClean="0">
                <a:solidFill>
                  <a:schemeClr val="tx2"/>
                </a:solidFill>
                <a:latin typeface="+mn-lt"/>
              </a:rPr>
              <a:t>Vectors</a:t>
            </a:r>
            <a:r>
              <a:rPr lang="en-US" sz="1600" dirty="0" smtClean="0">
                <a:solidFill>
                  <a:schemeClr val="tx2"/>
                </a:solidFill>
                <a:latin typeface="+mn-lt"/>
              </a:rPr>
              <a:t>: Most simplest data structure in R . Can handle only one data type</a:t>
            </a:r>
            <a:endParaRPr lang="en-US" sz="1600" dirty="0">
              <a:solidFill>
                <a:schemeClr val="tx2"/>
              </a:solidFill>
              <a:latin typeface="+mn-lt"/>
            </a:endParaRPr>
          </a:p>
        </p:txBody>
      </p:sp>
      <p:sp>
        <p:nvSpPr>
          <p:cNvPr id="36" name="Rectangle 35"/>
          <p:cNvSpPr/>
          <p:nvPr/>
        </p:nvSpPr>
        <p:spPr>
          <a:xfrm>
            <a:off x="551361" y="1430594"/>
            <a:ext cx="7946536" cy="338554"/>
          </a:xfrm>
          <a:prstGeom prst="rect">
            <a:avLst/>
          </a:prstGeom>
        </p:spPr>
        <p:txBody>
          <a:bodyPr wrap="square">
            <a:spAutoFit/>
          </a:bodyPr>
          <a:lstStyle/>
          <a:p>
            <a:pPr>
              <a:spcBef>
                <a:spcPts val="1000"/>
              </a:spcBef>
            </a:pPr>
            <a:r>
              <a:rPr lang="en-US" sz="1600" dirty="0" smtClean="0">
                <a:solidFill>
                  <a:schemeClr val="tx2"/>
                </a:solidFill>
                <a:latin typeface="+mn-lt"/>
              </a:rPr>
              <a:t>Let us create a vector </a:t>
            </a:r>
            <a:r>
              <a:rPr lang="en-US" sz="1600" dirty="0">
                <a:solidFill>
                  <a:schemeClr val="tx2"/>
                </a:solidFill>
                <a:latin typeface="+mn-lt"/>
              </a:rPr>
              <a:t>x</a:t>
            </a:r>
            <a:r>
              <a:rPr lang="en-US" sz="1600" dirty="0" smtClean="0">
                <a:solidFill>
                  <a:schemeClr val="tx2"/>
                </a:solidFill>
                <a:latin typeface="+mn-lt"/>
              </a:rPr>
              <a:t> with numeric values 1,2,3,4 - Can handle only one data type </a:t>
            </a:r>
            <a:endParaRPr lang="en-US" sz="1600" dirty="0">
              <a:solidFill>
                <a:schemeClr val="tx2"/>
              </a:solidFill>
              <a:latin typeface="+mn-lt"/>
            </a:endParaRPr>
          </a:p>
        </p:txBody>
      </p:sp>
      <p:sp>
        <p:nvSpPr>
          <p:cNvPr id="13" name="Rectangle 12"/>
          <p:cNvSpPr/>
          <p:nvPr/>
        </p:nvSpPr>
        <p:spPr>
          <a:xfrm>
            <a:off x="551361" y="3315758"/>
            <a:ext cx="7946536" cy="338554"/>
          </a:xfrm>
          <a:prstGeom prst="rect">
            <a:avLst/>
          </a:prstGeom>
        </p:spPr>
        <p:txBody>
          <a:bodyPr wrap="square">
            <a:spAutoFit/>
          </a:bodyPr>
          <a:lstStyle/>
          <a:p>
            <a:pPr>
              <a:spcBef>
                <a:spcPts val="1000"/>
              </a:spcBef>
            </a:pPr>
            <a:r>
              <a:rPr lang="en-US" sz="1600" dirty="0" smtClean="0">
                <a:solidFill>
                  <a:schemeClr val="tx2"/>
                </a:solidFill>
                <a:latin typeface="+mn-lt"/>
              </a:rPr>
              <a:t>Let us create the same four elements 1,2,3,4 as a list and have a look at the out put</a:t>
            </a:r>
            <a:endParaRPr lang="en-US" sz="1600" dirty="0">
              <a:solidFill>
                <a:schemeClr val="tx2"/>
              </a:solidFill>
              <a:latin typeface="+mn-lt"/>
            </a:endParaRPr>
          </a:p>
        </p:txBody>
      </p:sp>
      <p:sp>
        <p:nvSpPr>
          <p:cNvPr id="14" name="Rectangle 13"/>
          <p:cNvSpPr/>
          <p:nvPr/>
        </p:nvSpPr>
        <p:spPr>
          <a:xfrm>
            <a:off x="551361" y="5628049"/>
            <a:ext cx="7946536" cy="584775"/>
          </a:xfrm>
          <a:prstGeom prst="rect">
            <a:avLst/>
          </a:prstGeom>
        </p:spPr>
        <p:txBody>
          <a:bodyPr wrap="square">
            <a:spAutoFit/>
          </a:bodyPr>
          <a:lstStyle/>
          <a:p>
            <a:pPr>
              <a:spcBef>
                <a:spcPts val="1000"/>
              </a:spcBef>
            </a:pPr>
            <a:r>
              <a:rPr lang="en-US" sz="1600" dirty="0" smtClean="0">
                <a:solidFill>
                  <a:schemeClr val="tx2"/>
                </a:solidFill>
                <a:latin typeface="+mn-lt"/>
              </a:rPr>
              <a:t>We can clearly see that the outputs are 1,2,3,4 in the form of list. The representation of data here is quite different from vectors</a:t>
            </a:r>
            <a:endParaRPr lang="en-US" sz="1600" dirty="0">
              <a:solidFill>
                <a:schemeClr val="tx2"/>
              </a:solidFill>
              <a:latin typeface="+mn-lt"/>
            </a:endParaRPr>
          </a:p>
        </p:txBody>
      </p:sp>
      <p:pic>
        <p:nvPicPr>
          <p:cNvPr id="5" name="Picture 4"/>
          <p:cNvPicPr>
            <a:picLocks noChangeAspect="1"/>
          </p:cNvPicPr>
          <p:nvPr/>
        </p:nvPicPr>
        <p:blipFill>
          <a:blip r:embed="rId7"/>
          <a:stretch>
            <a:fillRect/>
          </a:stretch>
        </p:blipFill>
        <p:spPr>
          <a:xfrm>
            <a:off x="615025" y="1825290"/>
            <a:ext cx="1619250" cy="447675"/>
          </a:xfrm>
          <a:prstGeom prst="rect">
            <a:avLst/>
          </a:prstGeom>
        </p:spPr>
      </p:pic>
      <p:pic>
        <p:nvPicPr>
          <p:cNvPr id="6" name="Picture 5"/>
          <p:cNvPicPr>
            <a:picLocks noChangeAspect="1"/>
          </p:cNvPicPr>
          <p:nvPr/>
        </p:nvPicPr>
        <p:blipFill>
          <a:blip r:embed="rId8"/>
          <a:stretch>
            <a:fillRect/>
          </a:stretch>
        </p:blipFill>
        <p:spPr>
          <a:xfrm>
            <a:off x="615025" y="3690945"/>
            <a:ext cx="2219325" cy="1895475"/>
          </a:xfrm>
          <a:prstGeom prst="rect">
            <a:avLst/>
          </a:prstGeom>
        </p:spPr>
      </p:pic>
    </p:spTree>
    <p:extLst>
      <p:ext uri="{BB962C8B-B14F-4D97-AF65-F5344CB8AC3E}">
        <p14:creationId xmlns:p14="http://schemas.microsoft.com/office/powerpoint/2010/main" val="1175387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870870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8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Content Placeholder 1"/>
          <p:cNvSpPr>
            <a:spLocks noGrp="1"/>
          </p:cNvSpPr>
          <p:nvPr>
            <p:ph sz="quarter" idx="14"/>
          </p:nvPr>
        </p:nvSpPr>
        <p:spPr>
          <a:xfrm>
            <a:off x="350393" y="1096919"/>
            <a:ext cx="8348472" cy="5097052"/>
          </a:xfrm>
        </p:spPr>
        <p:txBody>
          <a:bodyPr/>
          <a:lstStyle/>
          <a:p>
            <a:endParaRPr lang="en-US" dirty="0" smtClean="0"/>
          </a:p>
          <a:p>
            <a:endParaRPr lang="en-US" dirty="0"/>
          </a:p>
          <a:p>
            <a:endParaRPr lang="en-US" dirty="0" smtClean="0"/>
          </a:p>
          <a:p>
            <a:endParaRPr lang="en-US" dirty="0"/>
          </a:p>
          <a:p>
            <a:endParaRPr lang="en-US" dirty="0" smtClean="0"/>
          </a:p>
          <a:p>
            <a:r>
              <a:rPr lang="en-US" dirty="0" smtClean="0"/>
              <a:t>How </a:t>
            </a:r>
            <a:r>
              <a:rPr lang="en-US" dirty="0"/>
              <a:t>to get values out of </a:t>
            </a:r>
            <a:r>
              <a:rPr lang="en-US" dirty="0" err="1"/>
              <a:t>my.list</a:t>
            </a:r>
            <a:r>
              <a:rPr lang="en-US" dirty="0"/>
              <a:t>?</a:t>
            </a:r>
          </a:p>
          <a:p>
            <a:pPr marL="0" indent="0">
              <a:buNone/>
            </a:pPr>
            <a:endParaRPr lang="en-US" dirty="0"/>
          </a:p>
        </p:txBody>
      </p:sp>
      <p:sp>
        <p:nvSpPr>
          <p:cNvPr id="10" name="Footer Placeholder 9"/>
          <p:cNvSpPr>
            <a:spLocks noGrp="1"/>
          </p:cNvSpPr>
          <p:nvPr>
            <p:ph type="ftr" sz="quarter" idx="16"/>
          </p:nvPr>
        </p:nvSpPr>
        <p:spPr/>
        <p:txBody>
          <a:bodyPr/>
          <a:lstStyle/>
          <a:p>
            <a:r>
              <a:rPr lang="en-US" dirty="0" smtClean="0"/>
              <a:t>R Programming Language - Basic || Day-1 || 18 Sep 2017 </a:t>
            </a:r>
            <a:endParaRPr lang="en-US" dirty="0"/>
          </a:p>
        </p:txBody>
      </p:sp>
      <p:sp>
        <p:nvSpPr>
          <p:cNvPr id="3" name="Title 2"/>
          <p:cNvSpPr>
            <a:spLocks noGrp="1"/>
          </p:cNvSpPr>
          <p:nvPr>
            <p:ph type="title"/>
          </p:nvPr>
        </p:nvSpPr>
        <p:spPr/>
        <p:txBody>
          <a:bodyPr/>
          <a:lstStyle/>
          <a:p>
            <a:r>
              <a:rPr lang="en-US" dirty="0"/>
              <a:t>How to create different data structures in R </a:t>
            </a:r>
            <a:r>
              <a:rPr lang="en-US" dirty="0" smtClean="0"/>
              <a:t>? (2/5)</a:t>
            </a:r>
            <a:endParaRPr lang="en-US" dirty="0"/>
          </a:p>
        </p:txBody>
      </p:sp>
      <p:cxnSp>
        <p:nvCxnSpPr>
          <p:cNvPr id="17" name="Straight Connector 16"/>
          <p:cNvCxnSpPr/>
          <p:nvPr/>
        </p:nvCxnSpPr>
        <p:spPr>
          <a:xfrm>
            <a:off x="455549" y="1018775"/>
            <a:ext cx="8138160" cy="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0393" y="1078933"/>
            <a:ext cx="7946536" cy="338554"/>
          </a:xfrm>
          <a:prstGeom prst="rect">
            <a:avLst/>
          </a:prstGeom>
        </p:spPr>
        <p:txBody>
          <a:bodyPr wrap="square">
            <a:spAutoFit/>
          </a:bodyPr>
          <a:lstStyle/>
          <a:p>
            <a:pPr marL="171450" indent="-171450">
              <a:spcBef>
                <a:spcPts val="1000"/>
              </a:spcBef>
              <a:buFont typeface="Arial" charset="0"/>
              <a:buChar char="•"/>
            </a:pPr>
            <a:r>
              <a:rPr lang="en-US" sz="1600" dirty="0" smtClean="0">
                <a:solidFill>
                  <a:schemeClr val="tx2"/>
                </a:solidFill>
                <a:latin typeface="+mn-lt"/>
              </a:rPr>
              <a:t>Let us create a more complicated list with the variables name, age and retired</a:t>
            </a:r>
            <a:endParaRPr lang="en-US" sz="1600" dirty="0">
              <a:solidFill>
                <a:schemeClr val="tx2"/>
              </a:solidFill>
              <a:latin typeface="+mn-lt"/>
            </a:endParaRPr>
          </a:p>
        </p:txBody>
      </p:sp>
      <p:sp>
        <p:nvSpPr>
          <p:cNvPr id="13" name="Rectangle 12"/>
          <p:cNvSpPr/>
          <p:nvPr/>
        </p:nvSpPr>
        <p:spPr>
          <a:xfrm>
            <a:off x="455549" y="3220953"/>
            <a:ext cx="7946536" cy="584775"/>
          </a:xfrm>
          <a:prstGeom prst="rect">
            <a:avLst/>
          </a:prstGeom>
        </p:spPr>
        <p:txBody>
          <a:bodyPr wrap="square">
            <a:spAutoFit/>
          </a:bodyPr>
          <a:lstStyle/>
          <a:p>
            <a:pPr>
              <a:spcBef>
                <a:spcPts val="1000"/>
              </a:spcBef>
            </a:pPr>
            <a:r>
              <a:rPr lang="en-US" sz="1600" dirty="0" smtClean="0">
                <a:solidFill>
                  <a:schemeClr val="tx2"/>
                </a:solidFill>
                <a:latin typeface="+mn-lt"/>
              </a:rPr>
              <a:t>Suppose if we want to take a look at only age the age elements in the list. The way to get it out is by using $ symbol</a:t>
            </a:r>
            <a:endParaRPr lang="en-US" sz="1600" dirty="0">
              <a:solidFill>
                <a:schemeClr val="tx2"/>
              </a:solidFill>
              <a:latin typeface="+mn-lt"/>
            </a:endParaRPr>
          </a:p>
        </p:txBody>
      </p:sp>
      <p:sp>
        <p:nvSpPr>
          <p:cNvPr id="14" name="Rectangle 13"/>
          <p:cNvSpPr/>
          <p:nvPr/>
        </p:nvSpPr>
        <p:spPr>
          <a:xfrm>
            <a:off x="455549" y="4250900"/>
            <a:ext cx="7946536" cy="830997"/>
          </a:xfrm>
          <a:prstGeom prst="rect">
            <a:avLst/>
          </a:prstGeom>
        </p:spPr>
        <p:txBody>
          <a:bodyPr wrap="square">
            <a:spAutoFit/>
          </a:bodyPr>
          <a:lstStyle/>
          <a:p>
            <a:pPr>
              <a:spcBef>
                <a:spcPts val="1000"/>
              </a:spcBef>
            </a:pPr>
            <a:r>
              <a:rPr lang="en-US" sz="1600" dirty="0" smtClean="0">
                <a:solidFill>
                  <a:schemeClr val="tx2"/>
                </a:solidFill>
                <a:latin typeface="+mn-lt"/>
              </a:rPr>
              <a:t>What if we want to access only the value belonging to my age component. This is when we have to use the square bracket and traverse by choosing the first element of age component</a:t>
            </a:r>
            <a:endParaRPr lang="en-US" sz="1600" dirty="0">
              <a:solidFill>
                <a:schemeClr val="tx2"/>
              </a:solidFill>
              <a:latin typeface="+mn-lt"/>
            </a:endParaRPr>
          </a:p>
        </p:txBody>
      </p:sp>
      <p:sp>
        <p:nvSpPr>
          <p:cNvPr id="11" name="Rectangle 10"/>
          <p:cNvSpPr/>
          <p:nvPr/>
        </p:nvSpPr>
        <p:spPr>
          <a:xfrm>
            <a:off x="455549" y="5497088"/>
            <a:ext cx="7946536" cy="338554"/>
          </a:xfrm>
          <a:prstGeom prst="rect">
            <a:avLst/>
          </a:prstGeom>
        </p:spPr>
        <p:txBody>
          <a:bodyPr wrap="square">
            <a:spAutoFit/>
          </a:bodyPr>
          <a:lstStyle/>
          <a:p>
            <a:pPr>
              <a:spcBef>
                <a:spcPts val="1000"/>
              </a:spcBef>
            </a:pPr>
            <a:r>
              <a:rPr lang="en-US" sz="1600" dirty="0" smtClean="0">
                <a:solidFill>
                  <a:schemeClr val="tx2"/>
                </a:solidFill>
                <a:latin typeface="+mn-lt"/>
              </a:rPr>
              <a:t>Instead of [1] if we give [2] R will give the value 54 from age component</a:t>
            </a:r>
            <a:endParaRPr lang="en-US" sz="1600" dirty="0">
              <a:solidFill>
                <a:schemeClr val="tx2"/>
              </a:solidFill>
              <a:latin typeface="+mn-lt"/>
            </a:endParaRPr>
          </a:p>
        </p:txBody>
      </p:sp>
      <p:pic>
        <p:nvPicPr>
          <p:cNvPr id="5" name="Picture 4"/>
          <p:cNvPicPr>
            <a:picLocks noChangeAspect="1"/>
          </p:cNvPicPr>
          <p:nvPr/>
        </p:nvPicPr>
        <p:blipFill>
          <a:blip r:embed="rId7"/>
          <a:stretch>
            <a:fillRect/>
          </a:stretch>
        </p:blipFill>
        <p:spPr>
          <a:xfrm>
            <a:off x="551361" y="1371829"/>
            <a:ext cx="5886450" cy="1470245"/>
          </a:xfrm>
          <a:prstGeom prst="rect">
            <a:avLst/>
          </a:prstGeom>
        </p:spPr>
      </p:pic>
      <p:pic>
        <p:nvPicPr>
          <p:cNvPr id="6" name="Picture 5"/>
          <p:cNvPicPr>
            <a:picLocks noChangeAspect="1"/>
          </p:cNvPicPr>
          <p:nvPr/>
        </p:nvPicPr>
        <p:blipFill>
          <a:blip r:embed="rId8"/>
          <a:stretch>
            <a:fillRect/>
          </a:stretch>
        </p:blipFill>
        <p:spPr>
          <a:xfrm>
            <a:off x="522785" y="3858432"/>
            <a:ext cx="1914525" cy="314325"/>
          </a:xfrm>
          <a:prstGeom prst="rect">
            <a:avLst/>
          </a:prstGeom>
        </p:spPr>
      </p:pic>
      <p:pic>
        <p:nvPicPr>
          <p:cNvPr id="9" name="Picture 8"/>
          <p:cNvPicPr>
            <a:picLocks noChangeAspect="1"/>
          </p:cNvPicPr>
          <p:nvPr/>
        </p:nvPicPr>
        <p:blipFill>
          <a:blip r:embed="rId9"/>
          <a:stretch>
            <a:fillRect/>
          </a:stretch>
        </p:blipFill>
        <p:spPr>
          <a:xfrm>
            <a:off x="522785" y="5191564"/>
            <a:ext cx="1857375" cy="285750"/>
          </a:xfrm>
          <a:prstGeom prst="rect">
            <a:avLst/>
          </a:prstGeom>
        </p:spPr>
      </p:pic>
      <p:pic>
        <p:nvPicPr>
          <p:cNvPr id="12" name="Picture 11"/>
          <p:cNvPicPr>
            <a:picLocks noChangeAspect="1"/>
          </p:cNvPicPr>
          <p:nvPr/>
        </p:nvPicPr>
        <p:blipFill>
          <a:blip r:embed="rId10"/>
          <a:stretch>
            <a:fillRect/>
          </a:stretch>
        </p:blipFill>
        <p:spPr>
          <a:xfrm>
            <a:off x="551361" y="5867169"/>
            <a:ext cx="1781175" cy="295275"/>
          </a:xfrm>
          <a:prstGeom prst="rect">
            <a:avLst/>
          </a:prstGeom>
        </p:spPr>
      </p:pic>
    </p:spTree>
    <p:extLst>
      <p:ext uri="{BB962C8B-B14F-4D97-AF65-F5344CB8AC3E}">
        <p14:creationId xmlns:p14="http://schemas.microsoft.com/office/powerpoint/2010/main" val="479299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870870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Content Placeholder 1"/>
          <p:cNvSpPr>
            <a:spLocks noGrp="1"/>
          </p:cNvSpPr>
          <p:nvPr>
            <p:ph sz="quarter" idx="14"/>
          </p:nvPr>
        </p:nvSpPr>
        <p:spPr>
          <a:xfrm>
            <a:off x="350393" y="1096919"/>
            <a:ext cx="8348472" cy="5097052"/>
          </a:xfrm>
        </p:spPr>
        <p:txBody>
          <a:bodyPr/>
          <a:lstStyle/>
          <a:p>
            <a:endParaRPr lang="en-US" dirty="0" smtClean="0"/>
          </a:p>
          <a:p>
            <a:endParaRPr lang="en-US" dirty="0"/>
          </a:p>
          <a:p>
            <a:endParaRPr lang="en-US" dirty="0" smtClean="0"/>
          </a:p>
          <a:p>
            <a:pPr marL="0" indent="0">
              <a:buNone/>
            </a:pPr>
            <a:r>
              <a:rPr lang="en-US" dirty="0" smtClean="0"/>
              <a:t>  </a:t>
            </a:r>
            <a:endParaRPr lang="en-US" dirty="0"/>
          </a:p>
        </p:txBody>
      </p:sp>
      <p:sp>
        <p:nvSpPr>
          <p:cNvPr id="10" name="Footer Placeholder 9"/>
          <p:cNvSpPr>
            <a:spLocks noGrp="1"/>
          </p:cNvSpPr>
          <p:nvPr>
            <p:ph type="ftr" sz="quarter" idx="16"/>
          </p:nvPr>
        </p:nvSpPr>
        <p:spPr/>
        <p:txBody>
          <a:bodyPr/>
          <a:lstStyle/>
          <a:p>
            <a:r>
              <a:rPr lang="en-US" dirty="0" smtClean="0"/>
              <a:t>R Programming Language - Basic || Day-1 || 18 Sep 2017 </a:t>
            </a:r>
            <a:endParaRPr lang="en-US" dirty="0"/>
          </a:p>
        </p:txBody>
      </p:sp>
      <p:sp>
        <p:nvSpPr>
          <p:cNvPr id="3" name="Title 2"/>
          <p:cNvSpPr>
            <a:spLocks noGrp="1"/>
          </p:cNvSpPr>
          <p:nvPr>
            <p:ph type="title"/>
          </p:nvPr>
        </p:nvSpPr>
        <p:spPr/>
        <p:txBody>
          <a:bodyPr/>
          <a:lstStyle/>
          <a:p>
            <a:r>
              <a:rPr lang="en-US" dirty="0"/>
              <a:t>How to create different data structures in R </a:t>
            </a:r>
            <a:r>
              <a:rPr lang="en-US" dirty="0" smtClean="0"/>
              <a:t>? (3/5</a:t>
            </a:r>
            <a:r>
              <a:rPr lang="en-US" dirty="0"/>
              <a:t>)</a:t>
            </a:r>
          </a:p>
        </p:txBody>
      </p:sp>
      <p:cxnSp>
        <p:nvCxnSpPr>
          <p:cNvPr id="17" name="Straight Connector 16"/>
          <p:cNvCxnSpPr/>
          <p:nvPr/>
        </p:nvCxnSpPr>
        <p:spPr>
          <a:xfrm>
            <a:off x="455549" y="1018775"/>
            <a:ext cx="8138160" cy="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0393" y="1055408"/>
            <a:ext cx="7946536" cy="584775"/>
          </a:xfrm>
          <a:prstGeom prst="rect">
            <a:avLst/>
          </a:prstGeom>
        </p:spPr>
        <p:txBody>
          <a:bodyPr wrap="square">
            <a:spAutoFit/>
          </a:bodyPr>
          <a:lstStyle/>
          <a:p>
            <a:pPr marL="171450" indent="-171450">
              <a:spcBef>
                <a:spcPts val="1000"/>
              </a:spcBef>
              <a:buFont typeface="Arial" charset="0"/>
              <a:buChar char="•"/>
            </a:pPr>
            <a:r>
              <a:rPr lang="en-US" sz="1600" b="1" u="sng" dirty="0" smtClean="0">
                <a:solidFill>
                  <a:schemeClr val="tx2"/>
                </a:solidFill>
                <a:latin typeface="+mn-lt"/>
              </a:rPr>
              <a:t>Matrices</a:t>
            </a:r>
            <a:r>
              <a:rPr lang="en-US" sz="1600" dirty="0" smtClean="0">
                <a:solidFill>
                  <a:schemeClr val="tx2"/>
                </a:solidFill>
                <a:latin typeface="+mn-lt"/>
              </a:rPr>
              <a:t>: A single table with multiple rows and columns of data but it contains only single type of data (i.e. either numbers or characters)</a:t>
            </a:r>
            <a:endParaRPr lang="en-US" sz="1600" dirty="0">
              <a:solidFill>
                <a:schemeClr val="tx2"/>
              </a:solidFill>
              <a:latin typeface="+mn-lt"/>
            </a:endParaRPr>
          </a:p>
        </p:txBody>
      </p:sp>
      <p:sp>
        <p:nvSpPr>
          <p:cNvPr id="36" name="Rectangle 35"/>
          <p:cNvSpPr/>
          <p:nvPr/>
        </p:nvSpPr>
        <p:spPr>
          <a:xfrm>
            <a:off x="455549" y="1656090"/>
            <a:ext cx="7946536" cy="584775"/>
          </a:xfrm>
          <a:prstGeom prst="rect">
            <a:avLst/>
          </a:prstGeom>
        </p:spPr>
        <p:txBody>
          <a:bodyPr wrap="square">
            <a:spAutoFit/>
          </a:bodyPr>
          <a:lstStyle/>
          <a:p>
            <a:pPr>
              <a:spcBef>
                <a:spcPts val="1000"/>
              </a:spcBef>
            </a:pPr>
            <a:r>
              <a:rPr lang="en-US" sz="1600" dirty="0" smtClean="0">
                <a:solidFill>
                  <a:schemeClr val="tx2"/>
                </a:solidFill>
                <a:latin typeface="+mn-lt"/>
              </a:rPr>
              <a:t>Matrix has to be created by using the matrix () and by passing the parameters: </a:t>
            </a:r>
            <a:r>
              <a:rPr lang="en-US" sz="1600" dirty="0" err="1" smtClean="0">
                <a:solidFill>
                  <a:schemeClr val="tx2"/>
                </a:solidFill>
                <a:latin typeface="+mn-lt"/>
              </a:rPr>
              <a:t>nrow</a:t>
            </a:r>
            <a:r>
              <a:rPr lang="en-US" sz="1600" dirty="0" smtClean="0">
                <a:solidFill>
                  <a:schemeClr val="tx2"/>
                </a:solidFill>
                <a:latin typeface="+mn-lt"/>
              </a:rPr>
              <a:t> and </a:t>
            </a:r>
            <a:r>
              <a:rPr lang="en-US" sz="1600" dirty="0" err="1" smtClean="0">
                <a:solidFill>
                  <a:schemeClr val="tx2"/>
                </a:solidFill>
                <a:latin typeface="+mn-lt"/>
              </a:rPr>
              <a:t>ncol</a:t>
            </a:r>
            <a:endParaRPr lang="en-US" sz="1600" dirty="0">
              <a:solidFill>
                <a:schemeClr val="tx2"/>
              </a:solidFill>
              <a:latin typeface="+mn-lt"/>
            </a:endParaRPr>
          </a:p>
        </p:txBody>
      </p:sp>
      <p:sp>
        <p:nvSpPr>
          <p:cNvPr id="18" name="Rectangle 17"/>
          <p:cNvSpPr/>
          <p:nvPr/>
        </p:nvSpPr>
        <p:spPr>
          <a:xfrm>
            <a:off x="455549" y="2256772"/>
            <a:ext cx="7946536" cy="830997"/>
          </a:xfrm>
          <a:prstGeom prst="rect">
            <a:avLst/>
          </a:prstGeom>
        </p:spPr>
        <p:txBody>
          <a:bodyPr wrap="square">
            <a:spAutoFit/>
          </a:bodyPr>
          <a:lstStyle/>
          <a:p>
            <a:pPr>
              <a:spcBef>
                <a:spcPts val="1000"/>
              </a:spcBef>
            </a:pPr>
            <a:r>
              <a:rPr lang="en-US" sz="1600" dirty="0" smtClean="0">
                <a:solidFill>
                  <a:schemeClr val="tx2"/>
                </a:solidFill>
                <a:latin typeface="+mn-lt"/>
              </a:rPr>
              <a:t>Suppose if we want to create a 3X2 matrix means we have to pass the parameters </a:t>
            </a:r>
            <a:r>
              <a:rPr lang="en-US" sz="1600" dirty="0" err="1" smtClean="0">
                <a:solidFill>
                  <a:schemeClr val="tx2"/>
                </a:solidFill>
                <a:latin typeface="+mn-lt"/>
              </a:rPr>
              <a:t>nrow</a:t>
            </a:r>
            <a:r>
              <a:rPr lang="en-US" sz="1600" dirty="0" smtClean="0">
                <a:solidFill>
                  <a:schemeClr val="tx2"/>
                </a:solidFill>
                <a:latin typeface="+mn-lt"/>
              </a:rPr>
              <a:t> = 3 and </a:t>
            </a:r>
            <a:r>
              <a:rPr lang="en-US" sz="1600" dirty="0" err="1" smtClean="0">
                <a:solidFill>
                  <a:schemeClr val="tx2"/>
                </a:solidFill>
                <a:latin typeface="+mn-lt"/>
              </a:rPr>
              <a:t>ncol</a:t>
            </a:r>
            <a:r>
              <a:rPr lang="en-US" sz="1600" dirty="0" smtClean="0">
                <a:solidFill>
                  <a:schemeClr val="tx2"/>
                </a:solidFill>
                <a:latin typeface="+mn-lt"/>
              </a:rPr>
              <a:t> = 2 then we have to simple pass all the 6 (3x2) values in the correct dimension by using the combined operator</a:t>
            </a:r>
          </a:p>
        </p:txBody>
      </p:sp>
      <p:pic>
        <p:nvPicPr>
          <p:cNvPr id="7" name="Picture 6"/>
          <p:cNvPicPr>
            <a:picLocks noChangeAspect="1"/>
          </p:cNvPicPr>
          <p:nvPr/>
        </p:nvPicPr>
        <p:blipFill>
          <a:blip r:embed="rId7"/>
          <a:stretch>
            <a:fillRect/>
          </a:stretch>
        </p:blipFill>
        <p:spPr>
          <a:xfrm>
            <a:off x="455549" y="3221582"/>
            <a:ext cx="3248025" cy="847725"/>
          </a:xfrm>
          <a:prstGeom prst="rect">
            <a:avLst/>
          </a:prstGeom>
        </p:spPr>
      </p:pic>
      <p:sp>
        <p:nvSpPr>
          <p:cNvPr id="19" name="Rectangle 18"/>
          <p:cNvSpPr/>
          <p:nvPr/>
        </p:nvSpPr>
        <p:spPr>
          <a:xfrm>
            <a:off x="4428817" y="3364955"/>
            <a:ext cx="3419784" cy="552122"/>
          </a:xfrm>
          <a:prstGeom prst="rect">
            <a:avLst/>
          </a:prstGeom>
          <a:no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en-US" sz="1400" b="1" dirty="0" smtClean="0">
                <a:solidFill>
                  <a:schemeClr val="tx1"/>
                </a:solidFill>
              </a:rPr>
              <a:t>Please Note </a:t>
            </a:r>
            <a:r>
              <a:rPr lang="en-US" sz="1400" dirty="0" smtClean="0">
                <a:solidFill>
                  <a:schemeClr val="tx1"/>
                </a:solidFill>
              </a:rPr>
              <a:t>: If we give more than 6 values (</a:t>
            </a:r>
            <a:r>
              <a:rPr lang="en-US" sz="1400" dirty="0" smtClean="0">
                <a:solidFill>
                  <a:srgbClr val="FF0000"/>
                </a:solidFill>
              </a:rPr>
              <a:t>3X2=6</a:t>
            </a:r>
            <a:r>
              <a:rPr lang="en-US" sz="1400" dirty="0" smtClean="0">
                <a:solidFill>
                  <a:schemeClr val="tx1"/>
                </a:solidFill>
              </a:rPr>
              <a:t>) then R will throw an error</a:t>
            </a:r>
            <a:endParaRPr lang="en-US" sz="1400" b="1" dirty="0" smtClean="0">
              <a:solidFill>
                <a:srgbClr val="FF0000"/>
              </a:solidFill>
            </a:endParaRPr>
          </a:p>
        </p:txBody>
      </p:sp>
      <p:sp>
        <p:nvSpPr>
          <p:cNvPr id="20" name="Rectangle 19"/>
          <p:cNvSpPr/>
          <p:nvPr/>
        </p:nvSpPr>
        <p:spPr>
          <a:xfrm>
            <a:off x="384047" y="4346493"/>
            <a:ext cx="7946536" cy="338554"/>
          </a:xfrm>
          <a:prstGeom prst="rect">
            <a:avLst/>
          </a:prstGeom>
        </p:spPr>
        <p:txBody>
          <a:bodyPr wrap="square">
            <a:spAutoFit/>
          </a:bodyPr>
          <a:lstStyle/>
          <a:p>
            <a:pPr marL="171450" indent="-171450">
              <a:spcBef>
                <a:spcPts val="1000"/>
              </a:spcBef>
              <a:buFont typeface="Arial" charset="0"/>
              <a:buChar char="•"/>
            </a:pPr>
            <a:r>
              <a:rPr lang="en-US" sz="1600" dirty="0" smtClean="0">
                <a:solidFill>
                  <a:schemeClr val="tx2"/>
                </a:solidFill>
                <a:latin typeface="+mn-lt"/>
              </a:rPr>
              <a:t>How to access the elements in the matrices?</a:t>
            </a:r>
            <a:endParaRPr lang="en-US" sz="1600" dirty="0">
              <a:solidFill>
                <a:schemeClr val="tx2"/>
              </a:solidFill>
              <a:latin typeface="+mn-lt"/>
            </a:endParaRPr>
          </a:p>
        </p:txBody>
      </p:sp>
      <p:sp>
        <p:nvSpPr>
          <p:cNvPr id="21" name="Rectangle 20"/>
          <p:cNvSpPr/>
          <p:nvPr/>
        </p:nvSpPr>
        <p:spPr>
          <a:xfrm>
            <a:off x="350393" y="4685047"/>
            <a:ext cx="7946536" cy="338554"/>
          </a:xfrm>
          <a:prstGeom prst="rect">
            <a:avLst/>
          </a:prstGeom>
        </p:spPr>
        <p:txBody>
          <a:bodyPr wrap="square">
            <a:spAutoFit/>
          </a:bodyPr>
          <a:lstStyle/>
          <a:p>
            <a:pPr>
              <a:spcBef>
                <a:spcPts val="1000"/>
              </a:spcBef>
            </a:pPr>
            <a:r>
              <a:rPr lang="en-US" sz="1600" dirty="0" smtClean="0">
                <a:solidFill>
                  <a:schemeClr val="tx2"/>
                </a:solidFill>
                <a:latin typeface="+mn-lt"/>
              </a:rPr>
              <a:t>   Elements in the matrices can be accessed through [1,2] brackets</a:t>
            </a:r>
            <a:endParaRPr lang="en-US" sz="1600" dirty="0">
              <a:solidFill>
                <a:schemeClr val="tx2"/>
              </a:solidFill>
              <a:latin typeface="+mn-lt"/>
            </a:endParaRPr>
          </a:p>
        </p:txBody>
      </p:sp>
      <p:sp>
        <p:nvSpPr>
          <p:cNvPr id="22" name="Rectangle 21"/>
          <p:cNvSpPr/>
          <p:nvPr/>
        </p:nvSpPr>
        <p:spPr>
          <a:xfrm>
            <a:off x="551361" y="5035643"/>
            <a:ext cx="7946536" cy="584775"/>
          </a:xfrm>
          <a:prstGeom prst="rect">
            <a:avLst/>
          </a:prstGeom>
        </p:spPr>
        <p:txBody>
          <a:bodyPr wrap="square">
            <a:spAutoFit/>
          </a:bodyPr>
          <a:lstStyle/>
          <a:p>
            <a:pPr>
              <a:spcBef>
                <a:spcPts val="1000"/>
              </a:spcBef>
            </a:pPr>
            <a:r>
              <a:rPr lang="en-US" sz="1600" dirty="0" smtClean="0">
                <a:solidFill>
                  <a:schemeClr val="tx2"/>
                </a:solidFill>
                <a:latin typeface="+mn-lt"/>
              </a:rPr>
              <a:t>The value before the comma (i.e. 1) represents the row element and the value after the comma (i.e. 2) represents the column elements </a:t>
            </a:r>
            <a:endParaRPr lang="en-US" sz="1600" dirty="0">
              <a:solidFill>
                <a:schemeClr val="tx2"/>
              </a:solidFill>
              <a:latin typeface="+mn-lt"/>
            </a:endParaRPr>
          </a:p>
        </p:txBody>
      </p:sp>
      <p:pic>
        <p:nvPicPr>
          <p:cNvPr id="11" name="Picture 10"/>
          <p:cNvPicPr>
            <a:picLocks noChangeAspect="1"/>
          </p:cNvPicPr>
          <p:nvPr/>
        </p:nvPicPr>
        <p:blipFill>
          <a:blip r:embed="rId8"/>
          <a:stretch>
            <a:fillRect/>
          </a:stretch>
        </p:blipFill>
        <p:spPr>
          <a:xfrm>
            <a:off x="636133" y="5791371"/>
            <a:ext cx="752475" cy="304800"/>
          </a:xfrm>
          <a:prstGeom prst="rect">
            <a:avLst/>
          </a:prstGeom>
        </p:spPr>
      </p:pic>
      <p:pic>
        <p:nvPicPr>
          <p:cNvPr id="15" name="Picture 14"/>
          <p:cNvPicPr>
            <a:picLocks noChangeAspect="1"/>
          </p:cNvPicPr>
          <p:nvPr/>
        </p:nvPicPr>
        <p:blipFill>
          <a:blip r:embed="rId9"/>
          <a:stretch>
            <a:fillRect/>
          </a:stretch>
        </p:blipFill>
        <p:spPr>
          <a:xfrm>
            <a:off x="5898696" y="5468427"/>
            <a:ext cx="1200150" cy="771525"/>
          </a:xfrm>
          <a:prstGeom prst="rect">
            <a:avLst/>
          </a:prstGeom>
        </p:spPr>
      </p:pic>
      <p:sp>
        <p:nvSpPr>
          <p:cNvPr id="16" name="Right Arrow 15"/>
          <p:cNvSpPr/>
          <p:nvPr/>
        </p:nvSpPr>
        <p:spPr>
          <a:xfrm>
            <a:off x="3233057" y="5854189"/>
            <a:ext cx="470517" cy="24198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smtClean="0"/>
          </a:p>
        </p:txBody>
      </p:sp>
      <p:cxnSp>
        <p:nvCxnSpPr>
          <p:cNvPr id="28" name="Straight Arrow Connector 27"/>
          <p:cNvCxnSpPr/>
          <p:nvPr/>
        </p:nvCxnSpPr>
        <p:spPr>
          <a:xfrm>
            <a:off x="6138709" y="6235482"/>
            <a:ext cx="828148" cy="10886"/>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138709" y="6250682"/>
            <a:ext cx="828148" cy="2296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200"/>
              </a:spcBef>
            </a:pPr>
            <a:r>
              <a:rPr lang="en-US" sz="800" dirty="0" smtClean="0">
                <a:solidFill>
                  <a:schemeClr val="tx1"/>
                </a:solidFill>
              </a:rPr>
              <a:t>3</a:t>
            </a:r>
            <a:r>
              <a:rPr lang="en-US" sz="800" baseline="30000" dirty="0" smtClean="0">
                <a:solidFill>
                  <a:schemeClr val="tx1"/>
                </a:solidFill>
              </a:rPr>
              <a:t>rd</a:t>
            </a:r>
            <a:r>
              <a:rPr lang="en-US" sz="800" dirty="0" smtClean="0">
                <a:solidFill>
                  <a:schemeClr val="tx1"/>
                </a:solidFill>
              </a:rPr>
              <a:t> Row</a:t>
            </a:r>
          </a:p>
        </p:txBody>
      </p:sp>
      <p:cxnSp>
        <p:nvCxnSpPr>
          <p:cNvPr id="31" name="Straight Arrow Connector 30"/>
          <p:cNvCxnSpPr/>
          <p:nvPr/>
        </p:nvCxnSpPr>
        <p:spPr>
          <a:xfrm>
            <a:off x="7121978" y="5653075"/>
            <a:ext cx="0" cy="475753"/>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904253" y="6042316"/>
            <a:ext cx="161935" cy="1528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smtClean="0"/>
          </a:p>
        </p:txBody>
      </p:sp>
      <p:sp>
        <p:nvSpPr>
          <p:cNvPr id="38" name="Rectangle 37"/>
          <p:cNvSpPr/>
          <p:nvPr/>
        </p:nvSpPr>
        <p:spPr>
          <a:xfrm>
            <a:off x="7145111" y="5475747"/>
            <a:ext cx="206828" cy="849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spcBef>
                <a:spcPts val="200"/>
              </a:spcBef>
            </a:pPr>
            <a:r>
              <a:rPr lang="en-US" sz="800" dirty="0" smtClean="0">
                <a:solidFill>
                  <a:schemeClr val="tx1"/>
                </a:solidFill>
              </a:rPr>
              <a:t>2 </a:t>
            </a:r>
            <a:r>
              <a:rPr lang="en-US" sz="800" baseline="30000" dirty="0" err="1" smtClean="0">
                <a:solidFill>
                  <a:schemeClr val="tx1"/>
                </a:solidFill>
              </a:rPr>
              <a:t>nd</a:t>
            </a:r>
            <a:r>
              <a:rPr lang="en-US" sz="800" dirty="0" smtClean="0">
                <a:solidFill>
                  <a:schemeClr val="tx1"/>
                </a:solidFill>
              </a:rPr>
              <a:t> Column</a:t>
            </a:r>
          </a:p>
        </p:txBody>
      </p:sp>
    </p:spTree>
    <p:extLst>
      <p:ext uri="{BB962C8B-B14F-4D97-AF65-F5344CB8AC3E}">
        <p14:creationId xmlns:p14="http://schemas.microsoft.com/office/powerpoint/2010/main" val="2834555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870870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1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Content Placeholder 1"/>
          <p:cNvSpPr>
            <a:spLocks noGrp="1"/>
          </p:cNvSpPr>
          <p:nvPr>
            <p:ph sz="quarter" idx="14"/>
          </p:nvPr>
        </p:nvSpPr>
        <p:spPr>
          <a:xfrm>
            <a:off x="350393" y="1096919"/>
            <a:ext cx="8348472" cy="5097052"/>
          </a:xfrm>
        </p:spPr>
        <p:txBody>
          <a:bodyPr/>
          <a:lstStyle/>
          <a:p>
            <a:endParaRPr lang="en-US" dirty="0" smtClean="0"/>
          </a:p>
          <a:p>
            <a:endParaRPr lang="en-US" dirty="0"/>
          </a:p>
          <a:p>
            <a:endParaRPr lang="en-US" dirty="0" smtClean="0"/>
          </a:p>
          <a:p>
            <a:pPr marL="0" indent="0">
              <a:buNone/>
            </a:pPr>
            <a:endParaRPr lang="en-US" dirty="0"/>
          </a:p>
        </p:txBody>
      </p:sp>
      <p:sp>
        <p:nvSpPr>
          <p:cNvPr id="10" name="Footer Placeholder 9"/>
          <p:cNvSpPr>
            <a:spLocks noGrp="1"/>
          </p:cNvSpPr>
          <p:nvPr>
            <p:ph type="ftr" sz="quarter" idx="16"/>
          </p:nvPr>
        </p:nvSpPr>
        <p:spPr/>
        <p:txBody>
          <a:bodyPr/>
          <a:lstStyle/>
          <a:p>
            <a:r>
              <a:rPr lang="en-US" dirty="0" smtClean="0"/>
              <a:t>R Programming Language - Basic || Day-1 || 18 Sep 2017 </a:t>
            </a:r>
            <a:endParaRPr lang="en-US" dirty="0"/>
          </a:p>
        </p:txBody>
      </p:sp>
      <p:sp>
        <p:nvSpPr>
          <p:cNvPr id="3" name="Title 2"/>
          <p:cNvSpPr>
            <a:spLocks noGrp="1"/>
          </p:cNvSpPr>
          <p:nvPr>
            <p:ph type="title"/>
          </p:nvPr>
        </p:nvSpPr>
        <p:spPr/>
        <p:txBody>
          <a:bodyPr/>
          <a:lstStyle/>
          <a:p>
            <a:r>
              <a:rPr lang="en-US" dirty="0"/>
              <a:t>How to create different data structures in R </a:t>
            </a:r>
            <a:r>
              <a:rPr lang="en-US" dirty="0" smtClean="0"/>
              <a:t>? (4/5)</a:t>
            </a:r>
            <a:endParaRPr lang="en-US" dirty="0"/>
          </a:p>
        </p:txBody>
      </p:sp>
      <p:cxnSp>
        <p:nvCxnSpPr>
          <p:cNvPr id="17" name="Straight Connector 16"/>
          <p:cNvCxnSpPr/>
          <p:nvPr/>
        </p:nvCxnSpPr>
        <p:spPr>
          <a:xfrm>
            <a:off x="455549" y="1018775"/>
            <a:ext cx="8138160" cy="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0393" y="1055408"/>
            <a:ext cx="7946536" cy="959237"/>
          </a:xfrm>
          <a:prstGeom prst="rect">
            <a:avLst/>
          </a:prstGeom>
        </p:spPr>
        <p:txBody>
          <a:bodyPr wrap="square">
            <a:spAutoFit/>
          </a:bodyPr>
          <a:lstStyle/>
          <a:p>
            <a:pPr marL="171450" indent="-171450">
              <a:spcBef>
                <a:spcPts val="1000"/>
              </a:spcBef>
              <a:buFont typeface="Arial" charset="0"/>
              <a:buChar char="•"/>
            </a:pPr>
            <a:r>
              <a:rPr lang="en-US" sz="1600" b="1" u="sng" dirty="0" smtClean="0">
                <a:solidFill>
                  <a:schemeClr val="tx2"/>
                </a:solidFill>
                <a:latin typeface="+mn-lt"/>
              </a:rPr>
              <a:t>Data Frames</a:t>
            </a:r>
            <a:r>
              <a:rPr lang="en-US" sz="1600" dirty="0" smtClean="0">
                <a:solidFill>
                  <a:schemeClr val="tx2"/>
                </a:solidFill>
                <a:latin typeface="+mn-lt"/>
              </a:rPr>
              <a:t>: A single table with rows and columns of data. Each column can be of different data types</a:t>
            </a:r>
          </a:p>
          <a:p>
            <a:pPr marL="1543050" lvl="3" indent="-171450">
              <a:spcBef>
                <a:spcPts val="1000"/>
              </a:spcBef>
              <a:buFont typeface="Arial" charset="0"/>
              <a:buChar char="•"/>
            </a:pPr>
            <a:endParaRPr lang="en-US" sz="1600" dirty="0">
              <a:solidFill>
                <a:schemeClr val="tx2"/>
              </a:solidFill>
              <a:latin typeface="+mn-lt"/>
            </a:endParaRPr>
          </a:p>
        </p:txBody>
      </p:sp>
      <p:sp>
        <p:nvSpPr>
          <p:cNvPr id="36" name="Rectangle 35"/>
          <p:cNvSpPr/>
          <p:nvPr/>
        </p:nvSpPr>
        <p:spPr>
          <a:xfrm>
            <a:off x="455549" y="1696885"/>
            <a:ext cx="7946536" cy="338554"/>
          </a:xfrm>
          <a:prstGeom prst="rect">
            <a:avLst/>
          </a:prstGeom>
        </p:spPr>
        <p:txBody>
          <a:bodyPr wrap="square">
            <a:spAutoFit/>
          </a:bodyPr>
          <a:lstStyle/>
          <a:p>
            <a:pPr>
              <a:spcBef>
                <a:spcPts val="1000"/>
              </a:spcBef>
            </a:pPr>
            <a:r>
              <a:rPr lang="en-US" sz="1600" dirty="0" smtClean="0">
                <a:solidFill>
                  <a:schemeClr val="tx2"/>
                </a:solidFill>
                <a:latin typeface="+mn-lt"/>
              </a:rPr>
              <a:t>Now let us see how to create a data frame using </a:t>
            </a:r>
            <a:r>
              <a:rPr lang="en-US" sz="1600" dirty="0" err="1" smtClean="0">
                <a:solidFill>
                  <a:schemeClr val="tx2"/>
                </a:solidFill>
                <a:latin typeface="+mn-lt"/>
              </a:rPr>
              <a:t>data.frame</a:t>
            </a:r>
            <a:r>
              <a:rPr lang="en-US" sz="1600" dirty="0" smtClean="0">
                <a:solidFill>
                  <a:schemeClr val="tx2"/>
                </a:solidFill>
                <a:latin typeface="+mn-lt"/>
              </a:rPr>
              <a:t> () from multiple vectors </a:t>
            </a:r>
            <a:endParaRPr lang="en-US" sz="1600" dirty="0">
              <a:solidFill>
                <a:schemeClr val="tx2"/>
              </a:solidFill>
              <a:latin typeface="+mn-lt"/>
            </a:endParaRPr>
          </a:p>
        </p:txBody>
      </p:sp>
      <p:pic>
        <p:nvPicPr>
          <p:cNvPr id="7" name="Picture 6"/>
          <p:cNvPicPr>
            <a:picLocks noChangeAspect="1"/>
          </p:cNvPicPr>
          <p:nvPr/>
        </p:nvPicPr>
        <p:blipFill>
          <a:blip r:embed="rId7"/>
          <a:stretch>
            <a:fillRect/>
          </a:stretch>
        </p:blipFill>
        <p:spPr>
          <a:xfrm>
            <a:off x="455549" y="2208325"/>
            <a:ext cx="3324225" cy="600075"/>
          </a:xfrm>
          <a:prstGeom prst="rect">
            <a:avLst/>
          </a:prstGeom>
        </p:spPr>
      </p:pic>
      <p:sp>
        <p:nvSpPr>
          <p:cNvPr id="15" name="Rectangle 14"/>
          <p:cNvSpPr/>
          <p:nvPr/>
        </p:nvSpPr>
        <p:spPr>
          <a:xfrm>
            <a:off x="455549" y="3088380"/>
            <a:ext cx="7946536" cy="338554"/>
          </a:xfrm>
          <a:prstGeom prst="rect">
            <a:avLst/>
          </a:prstGeom>
        </p:spPr>
        <p:txBody>
          <a:bodyPr wrap="square">
            <a:spAutoFit/>
          </a:bodyPr>
          <a:lstStyle/>
          <a:p>
            <a:pPr>
              <a:spcBef>
                <a:spcPts val="1000"/>
              </a:spcBef>
            </a:pPr>
            <a:r>
              <a:rPr lang="en-US" sz="1600" dirty="0" smtClean="0">
                <a:solidFill>
                  <a:schemeClr val="tx2"/>
                </a:solidFill>
                <a:latin typeface="+mn-lt"/>
              </a:rPr>
              <a:t>Data frame :</a:t>
            </a:r>
            <a:endParaRPr lang="en-US" sz="1600" dirty="0">
              <a:solidFill>
                <a:schemeClr val="tx2"/>
              </a:solidFill>
              <a:latin typeface="+mn-lt"/>
            </a:endParaRPr>
          </a:p>
        </p:txBody>
      </p:sp>
      <p:pic>
        <p:nvPicPr>
          <p:cNvPr id="8" name="Picture 7"/>
          <p:cNvPicPr>
            <a:picLocks noChangeAspect="1"/>
          </p:cNvPicPr>
          <p:nvPr/>
        </p:nvPicPr>
        <p:blipFill>
          <a:blip r:embed="rId8"/>
          <a:stretch>
            <a:fillRect/>
          </a:stretch>
        </p:blipFill>
        <p:spPr>
          <a:xfrm>
            <a:off x="455549" y="3608747"/>
            <a:ext cx="5048250" cy="1162050"/>
          </a:xfrm>
          <a:prstGeom prst="rect">
            <a:avLst/>
          </a:prstGeom>
        </p:spPr>
      </p:pic>
      <p:sp>
        <p:nvSpPr>
          <p:cNvPr id="16" name="Rectangle 15"/>
          <p:cNvSpPr/>
          <p:nvPr/>
        </p:nvSpPr>
        <p:spPr>
          <a:xfrm>
            <a:off x="384047" y="4952610"/>
            <a:ext cx="7946536" cy="584775"/>
          </a:xfrm>
          <a:prstGeom prst="rect">
            <a:avLst/>
          </a:prstGeom>
        </p:spPr>
        <p:txBody>
          <a:bodyPr wrap="square">
            <a:spAutoFit/>
          </a:bodyPr>
          <a:lstStyle/>
          <a:p>
            <a:pPr>
              <a:spcBef>
                <a:spcPts val="1000"/>
              </a:spcBef>
            </a:pPr>
            <a:r>
              <a:rPr lang="en-US" sz="1600" dirty="0" smtClean="0">
                <a:solidFill>
                  <a:schemeClr val="tx2"/>
                </a:solidFill>
                <a:latin typeface="+mn-lt"/>
              </a:rPr>
              <a:t>We can clearly see that fours columns (product, </a:t>
            </a:r>
            <a:r>
              <a:rPr lang="en-US" sz="1600" dirty="0" err="1" smtClean="0">
                <a:solidFill>
                  <a:schemeClr val="tx2"/>
                </a:solidFill>
                <a:latin typeface="+mn-lt"/>
              </a:rPr>
              <a:t>total_price</a:t>
            </a:r>
            <a:r>
              <a:rPr lang="en-US" sz="1600" dirty="0" smtClean="0">
                <a:solidFill>
                  <a:schemeClr val="tx2"/>
                </a:solidFill>
                <a:latin typeface="+mn-lt"/>
              </a:rPr>
              <a:t>, color and quantity) have been created from four different vectors</a:t>
            </a:r>
            <a:endParaRPr lang="en-US" sz="1600" dirty="0">
              <a:solidFill>
                <a:schemeClr val="tx2"/>
              </a:solidFill>
              <a:latin typeface="+mn-lt"/>
            </a:endParaRPr>
          </a:p>
        </p:txBody>
      </p:sp>
    </p:spTree>
    <p:extLst>
      <p:ext uri="{BB962C8B-B14F-4D97-AF65-F5344CB8AC3E}">
        <p14:creationId xmlns:p14="http://schemas.microsoft.com/office/powerpoint/2010/main" val="1606541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870870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5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ooter Placeholder 9"/>
          <p:cNvSpPr>
            <a:spLocks noGrp="1"/>
          </p:cNvSpPr>
          <p:nvPr>
            <p:ph type="ftr" sz="quarter" idx="16"/>
          </p:nvPr>
        </p:nvSpPr>
        <p:spPr/>
        <p:txBody>
          <a:bodyPr/>
          <a:lstStyle/>
          <a:p>
            <a:r>
              <a:rPr lang="en-US" dirty="0" smtClean="0"/>
              <a:t>R Programming Language - Basic || Day-1 || 18 Sep 2017 </a:t>
            </a:r>
            <a:endParaRPr lang="en-US" dirty="0"/>
          </a:p>
        </p:txBody>
      </p:sp>
      <p:sp>
        <p:nvSpPr>
          <p:cNvPr id="3" name="Title 2"/>
          <p:cNvSpPr>
            <a:spLocks noGrp="1"/>
          </p:cNvSpPr>
          <p:nvPr>
            <p:ph type="title"/>
          </p:nvPr>
        </p:nvSpPr>
        <p:spPr/>
        <p:txBody>
          <a:bodyPr/>
          <a:lstStyle/>
          <a:p>
            <a:r>
              <a:rPr lang="en-US" dirty="0"/>
              <a:t>How to create different data structures in R </a:t>
            </a:r>
            <a:r>
              <a:rPr lang="en-US" dirty="0" smtClean="0"/>
              <a:t>? (5/5)</a:t>
            </a:r>
            <a:endParaRPr lang="en-US" dirty="0"/>
          </a:p>
        </p:txBody>
      </p:sp>
      <p:cxnSp>
        <p:nvCxnSpPr>
          <p:cNvPr id="17" name="Straight Connector 16"/>
          <p:cNvCxnSpPr/>
          <p:nvPr/>
        </p:nvCxnSpPr>
        <p:spPr>
          <a:xfrm>
            <a:off x="455549" y="1018775"/>
            <a:ext cx="8138160" cy="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0393" y="1055408"/>
            <a:ext cx="7946536" cy="338554"/>
          </a:xfrm>
          <a:prstGeom prst="rect">
            <a:avLst/>
          </a:prstGeom>
        </p:spPr>
        <p:txBody>
          <a:bodyPr wrap="square">
            <a:spAutoFit/>
          </a:bodyPr>
          <a:lstStyle/>
          <a:p>
            <a:pPr marL="171450" indent="-171450">
              <a:spcBef>
                <a:spcPts val="1000"/>
              </a:spcBef>
              <a:buFont typeface="Arial" charset="0"/>
              <a:buChar char="•"/>
            </a:pPr>
            <a:r>
              <a:rPr lang="en-US" sz="1600" dirty="0">
                <a:solidFill>
                  <a:schemeClr val="tx2"/>
                </a:solidFill>
              </a:rPr>
              <a:t>How to access the elements in the </a:t>
            </a:r>
            <a:r>
              <a:rPr lang="en-US" sz="1600" dirty="0" smtClean="0">
                <a:solidFill>
                  <a:schemeClr val="tx2"/>
                </a:solidFill>
              </a:rPr>
              <a:t>data frame?</a:t>
            </a:r>
            <a:endParaRPr lang="en-US" sz="1600" dirty="0">
              <a:solidFill>
                <a:schemeClr val="tx2"/>
              </a:solidFill>
            </a:endParaRPr>
          </a:p>
        </p:txBody>
      </p:sp>
      <p:sp>
        <p:nvSpPr>
          <p:cNvPr id="14" name="Rectangle 13"/>
          <p:cNvSpPr/>
          <p:nvPr/>
        </p:nvSpPr>
        <p:spPr>
          <a:xfrm>
            <a:off x="350393" y="1393962"/>
            <a:ext cx="7946536" cy="338554"/>
          </a:xfrm>
          <a:prstGeom prst="rect">
            <a:avLst/>
          </a:prstGeom>
        </p:spPr>
        <p:txBody>
          <a:bodyPr wrap="square">
            <a:spAutoFit/>
          </a:bodyPr>
          <a:lstStyle/>
          <a:p>
            <a:pPr>
              <a:spcBef>
                <a:spcPts val="1000"/>
              </a:spcBef>
            </a:pPr>
            <a:r>
              <a:rPr lang="en-US" sz="1600" dirty="0" smtClean="0">
                <a:solidFill>
                  <a:schemeClr val="tx2"/>
                </a:solidFill>
                <a:latin typeface="+mn-lt"/>
              </a:rPr>
              <a:t>   Elements in the data frame can be accessed through [1,2] brackets</a:t>
            </a:r>
            <a:endParaRPr lang="en-US" sz="1600" dirty="0">
              <a:solidFill>
                <a:schemeClr val="tx2"/>
              </a:solidFill>
              <a:latin typeface="+mn-lt"/>
            </a:endParaRPr>
          </a:p>
        </p:txBody>
      </p:sp>
      <p:sp>
        <p:nvSpPr>
          <p:cNvPr id="18" name="Rectangle 17"/>
          <p:cNvSpPr/>
          <p:nvPr/>
        </p:nvSpPr>
        <p:spPr>
          <a:xfrm>
            <a:off x="551361" y="1778682"/>
            <a:ext cx="7946536" cy="584775"/>
          </a:xfrm>
          <a:prstGeom prst="rect">
            <a:avLst/>
          </a:prstGeom>
        </p:spPr>
        <p:txBody>
          <a:bodyPr wrap="square">
            <a:spAutoFit/>
          </a:bodyPr>
          <a:lstStyle/>
          <a:p>
            <a:pPr>
              <a:spcBef>
                <a:spcPts val="1000"/>
              </a:spcBef>
            </a:pPr>
            <a:r>
              <a:rPr lang="en-US" sz="1600" dirty="0" smtClean="0">
                <a:solidFill>
                  <a:schemeClr val="tx2"/>
                </a:solidFill>
                <a:latin typeface="+mn-lt"/>
              </a:rPr>
              <a:t>The value before the comma (i.e. 1) represents the row and the value after the comma (i.e. 2) represents the column</a:t>
            </a:r>
            <a:endParaRPr lang="en-US" sz="1600" dirty="0">
              <a:solidFill>
                <a:schemeClr val="tx2"/>
              </a:solidFill>
              <a:latin typeface="+mn-lt"/>
            </a:endParaRPr>
          </a:p>
        </p:txBody>
      </p:sp>
      <p:pic>
        <p:nvPicPr>
          <p:cNvPr id="9" name="Picture 8"/>
          <p:cNvPicPr>
            <a:picLocks noChangeAspect="1"/>
          </p:cNvPicPr>
          <p:nvPr/>
        </p:nvPicPr>
        <p:blipFill>
          <a:blip r:embed="rId7"/>
          <a:stretch>
            <a:fillRect/>
          </a:stretch>
        </p:blipFill>
        <p:spPr>
          <a:xfrm>
            <a:off x="4524629" y="2559672"/>
            <a:ext cx="2933700" cy="742950"/>
          </a:xfrm>
          <a:prstGeom prst="rect">
            <a:avLst/>
          </a:prstGeom>
        </p:spPr>
      </p:pic>
      <p:pic>
        <p:nvPicPr>
          <p:cNvPr id="11" name="Picture 10"/>
          <p:cNvPicPr>
            <a:picLocks noChangeAspect="1"/>
          </p:cNvPicPr>
          <p:nvPr/>
        </p:nvPicPr>
        <p:blipFill>
          <a:blip r:embed="rId8"/>
          <a:stretch>
            <a:fillRect/>
          </a:stretch>
        </p:blipFill>
        <p:spPr>
          <a:xfrm>
            <a:off x="647019" y="2807322"/>
            <a:ext cx="1819275" cy="266700"/>
          </a:xfrm>
          <a:prstGeom prst="rect">
            <a:avLst/>
          </a:prstGeom>
        </p:spPr>
      </p:pic>
      <p:sp>
        <p:nvSpPr>
          <p:cNvPr id="19" name="Right Arrow 18"/>
          <p:cNvSpPr/>
          <p:nvPr/>
        </p:nvSpPr>
        <p:spPr>
          <a:xfrm>
            <a:off x="3374571" y="2807322"/>
            <a:ext cx="470517" cy="24198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smtClean="0"/>
          </a:p>
        </p:txBody>
      </p:sp>
      <p:cxnSp>
        <p:nvCxnSpPr>
          <p:cNvPr id="20" name="Straight Arrow Connector 19"/>
          <p:cNvCxnSpPr/>
          <p:nvPr/>
        </p:nvCxnSpPr>
        <p:spPr>
          <a:xfrm>
            <a:off x="4614709" y="3311566"/>
            <a:ext cx="2711377" cy="8155"/>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614708" y="3326766"/>
            <a:ext cx="2711377" cy="172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200"/>
              </a:spcBef>
            </a:pPr>
            <a:r>
              <a:rPr lang="en-US" sz="800" dirty="0" smtClean="0">
                <a:solidFill>
                  <a:schemeClr val="tx1"/>
                </a:solidFill>
              </a:rPr>
              <a:t>4</a:t>
            </a:r>
            <a:r>
              <a:rPr lang="en-US" sz="800" baseline="30000" dirty="0" smtClean="0">
                <a:solidFill>
                  <a:schemeClr val="tx1"/>
                </a:solidFill>
              </a:rPr>
              <a:t>t</a:t>
            </a:r>
            <a:r>
              <a:rPr lang="en-US" sz="800" baseline="30000" dirty="0">
                <a:solidFill>
                  <a:schemeClr val="tx1"/>
                </a:solidFill>
              </a:rPr>
              <a:t>h</a:t>
            </a:r>
            <a:r>
              <a:rPr lang="en-US" sz="800" dirty="0" smtClean="0">
                <a:solidFill>
                  <a:schemeClr val="tx1"/>
                </a:solidFill>
              </a:rPr>
              <a:t> Row</a:t>
            </a:r>
          </a:p>
        </p:txBody>
      </p:sp>
      <p:cxnSp>
        <p:nvCxnSpPr>
          <p:cNvPr id="23" name="Straight Arrow Connector 22"/>
          <p:cNvCxnSpPr/>
          <p:nvPr/>
        </p:nvCxnSpPr>
        <p:spPr>
          <a:xfrm>
            <a:off x="7435196" y="2654793"/>
            <a:ext cx="0" cy="572142"/>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435196" y="2427837"/>
            <a:ext cx="206828" cy="1021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spcBef>
                <a:spcPts val="200"/>
              </a:spcBef>
            </a:pPr>
            <a:r>
              <a:rPr lang="en-US" sz="800" dirty="0" smtClean="0">
                <a:solidFill>
                  <a:schemeClr val="tx1"/>
                </a:solidFill>
              </a:rPr>
              <a:t>4 </a:t>
            </a:r>
            <a:r>
              <a:rPr lang="en-US" sz="800" baseline="30000" dirty="0" err="1" smtClean="0">
                <a:solidFill>
                  <a:schemeClr val="tx1"/>
                </a:solidFill>
              </a:rPr>
              <a:t>th</a:t>
            </a:r>
            <a:r>
              <a:rPr lang="en-US" sz="800" dirty="0" smtClean="0">
                <a:solidFill>
                  <a:schemeClr val="tx1"/>
                </a:solidFill>
              </a:rPr>
              <a:t> Column</a:t>
            </a:r>
          </a:p>
        </p:txBody>
      </p:sp>
      <p:sp>
        <p:nvSpPr>
          <p:cNvPr id="26" name="Rectangle 25"/>
          <p:cNvSpPr/>
          <p:nvPr/>
        </p:nvSpPr>
        <p:spPr>
          <a:xfrm>
            <a:off x="7192295" y="3104913"/>
            <a:ext cx="161935" cy="1528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smtClean="0"/>
          </a:p>
        </p:txBody>
      </p:sp>
    </p:spTree>
    <p:extLst>
      <p:ext uri="{BB962C8B-B14F-4D97-AF65-F5344CB8AC3E}">
        <p14:creationId xmlns:p14="http://schemas.microsoft.com/office/powerpoint/2010/main" val="3136526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Quintiles_PPT_Template_11Mar15">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Bef>
            <a:spcPts val="200"/>
          </a:spcBef>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ln>
          <a:noFill/>
        </a:ln>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ts val="400"/>
          </a:spcBef>
          <a:spcAft>
            <a:spcPct val="0"/>
          </a:spcAft>
          <a:buClrTx/>
          <a:buSzTx/>
          <a:buFontTx/>
          <a:buNone/>
          <a:tabLst/>
          <a:defRPr kumimoji="0" sz="1400" b="0" i="0" u="none" strike="noStrike" kern="1200" cap="none" spc="0" normalizeH="0" baseline="0" noProof="0" dirty="0" smtClean="0">
            <a:ln>
              <a:noFill/>
            </a:ln>
            <a:solidFill>
              <a:schemeClr val="tx2"/>
            </a:solidFill>
            <a:effectLst/>
            <a:uLnTx/>
            <a:uFillTx/>
            <a:latin typeface="+mn-lt"/>
            <a:ea typeface="ＭＳ Ｐゴシック" charset="-128"/>
            <a:cs typeface="+mn-cs"/>
          </a:defRPr>
        </a:defPPr>
      </a:lstStyle>
    </a:txDef>
  </a:objectDefaults>
  <a:extraClrSchemeLst/>
  <a:extLst>
    <a:ext uri="{05A4C25C-085E-4340-85A3-A5531E510DB2}">
      <thm15:themeFamily xmlns:thm15="http://schemas.microsoft.com/office/thememl/2012/main" name="Presentation1" id="{8FB5F7FE-A1D8-468A-B868-9489C357EE52}" vid="{7D194F19-86C2-4CA3-B05C-E7F4CD423D22}"/>
    </a:ext>
  </a:extLst>
</a:theme>
</file>

<file path=ppt/theme/theme2.xml><?xml version="1.0" encoding="utf-8"?>
<a:theme xmlns:a="http://schemas.openxmlformats.org/drawingml/2006/main" name="Office Theme">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828BBCD8003E44BC240E48D9D068CA" ma:contentTypeVersion="0" ma:contentTypeDescription="Create a new document." ma:contentTypeScope="" ma:versionID="190f03141b091916b0461515e7bdf12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E3A6FA-0453-40DE-A6F7-41C72E06F6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8273E7C-77D6-439D-9953-67AAF9AE33C0}">
  <ds:schemaRefs>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 ds:uri="http://purl.org/dc/dcmitype/"/>
  </ds:schemaRefs>
</ds:datastoreItem>
</file>

<file path=customXml/itemProps3.xml><?xml version="1.0" encoding="utf-8"?>
<ds:datastoreItem xmlns:ds="http://schemas.openxmlformats.org/officeDocument/2006/customXml" ds:itemID="{F5AC1CA3-FEBD-439B-BD34-4616570AB9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1669</TotalTime>
  <Words>777</Words>
  <Application>Microsoft Office PowerPoint</Application>
  <PresentationFormat>On-screen Show (4:3)</PresentationFormat>
  <Paragraphs>117</Paragraphs>
  <Slides>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ＭＳ Ｐゴシック</vt:lpstr>
      <vt:lpstr>Arial</vt:lpstr>
      <vt:lpstr>Georgia</vt:lpstr>
      <vt:lpstr>Lucida Grande</vt:lpstr>
      <vt:lpstr>Wingdings</vt:lpstr>
      <vt:lpstr>Quintiles_PPT_Template_11Mar15</vt:lpstr>
      <vt:lpstr>think-cell Slide</vt:lpstr>
      <vt:lpstr>An Introduction to R</vt:lpstr>
      <vt:lpstr>Agenda – Day 1</vt:lpstr>
      <vt:lpstr>An Introduction to data structures in R</vt:lpstr>
      <vt:lpstr>An Introduction to data structures in R</vt:lpstr>
      <vt:lpstr>How to create different data structures in R ? (1/5)</vt:lpstr>
      <vt:lpstr>How to create different data structures in R ? (2/5)</vt:lpstr>
      <vt:lpstr>How to create different data structures in R ? (3/5)</vt:lpstr>
      <vt:lpstr>How to create different data structures in R ? (4/5)</vt:lpstr>
      <vt:lpstr>How to create different data structures in R ? (5/5)</vt:lpstr>
    </vt:vector>
  </TitlesOfParts>
  <Company>Quintiles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change your default template and how to convert to new template</dc:title>
  <dc:creator>Serena Shi</dc:creator>
  <cp:lastModifiedBy>Sanni Jayantilal Heruwala</cp:lastModifiedBy>
  <cp:revision>237</cp:revision>
  <dcterms:created xsi:type="dcterms:W3CDTF">2016-10-06T14:21:45Z</dcterms:created>
  <dcterms:modified xsi:type="dcterms:W3CDTF">2017-09-18T07:36:12Z</dcterms:modified>
</cp:coreProperties>
</file>