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pexels.com/@olly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www.pexels.com/@lilartsy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www.pexels.com/@kristaps-ungurs-1831590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rPr/>
              <a:t>Ludvigs Adamovičs: Patriota Dzīve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Ludvigs Adamovičs: Patriota Dzīve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Ludvigs Adamovičs: Latvijas Patriota Dzīve un Darbs</a:t>
            </a:r>
          </a:p>
          <a:p>
            <a:r>
              <a:rPr sz="1400"/>
              <a:t>Adamoviča Agrīnā Dzīve un Patriotisko Ideju Veidošanās</a:t>
            </a:r>
          </a:p>
          <a:p>
            <a:r>
              <a:rPr sz="1400"/>
              <a:t>Dalība Latvijas Tautas Atmodā un Izglītības Veicināšana</a:t>
            </a:r>
          </a:p>
          <a:p>
            <a:r>
              <a:rPr sz="1400"/>
              <a:t>Adamoviča Darbs Nacionālās Pašapziņas Veicināšanā</a:t>
            </a:r>
          </a:p>
          <a:p>
            <a:r>
              <a:rPr sz="1400"/>
              <a:t>Ludvigs Adamovičs kā Patriota Paraugs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Ludvigs Adamovičs: Latvijas Patriota Dzīve un Darbs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Adamoviča nacionālā ideja: </a:t>
            </a:r>
            <a:r>
              <a:rPr sz="1400"/>
              <a:t>Viņa pārliecība par latviešu tautas neatkarību un pašnoteikšanos veicināja nacionālās apziņas celšanu un atmodas kustību.</a:t>
            </a:r>
          </a:p>
          <a:p>
            <a:r>
              <a:rPr sz="1400" b="1"/>
              <a:t>Kultūras mantojuma saglabāšana: </a:t>
            </a:r>
            <a:r>
              <a:rPr sz="1400"/>
              <a:t>Adamovičs aktīvi iesaistījās latviešu kultūras vērtību saglabāšanā un popularizēšanā, veicinot nacionālo identitāti.</a:t>
            </a:r>
          </a:p>
          <a:p>
            <a:r>
              <a:rPr sz="1400" b="1"/>
              <a:t>Izglītības reformas ietekme: </a:t>
            </a:r>
            <a:r>
              <a:rPr sz="1400"/>
              <a:t>Viņa centieni uzlabot latviešu valodas un kultūras izglītību veicināja nacionālās pašapziņas attīstību jaunajā paaudzē.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Adamoviča Agrīnā Dzīve un Patriotisko Ideju Veidošanās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Agrīnā bērnība: </a:t>
            </a:r>
            <a:r>
              <a:rPr sz="1400"/>
              <a:t>Adamoviča bērnības pieredze, ģimenes vērtības un lokālā vide ielika pamatu viņa turpmākajai patriotiskajai nostājai, veidojot cieņu pret latviešu tautu.</a:t>
            </a:r>
          </a:p>
          <a:p>
            <a:r>
              <a:rPr sz="1400" b="1"/>
              <a:t>Izglītības ietekme: </a:t>
            </a:r>
            <a:r>
              <a:rPr sz="1400"/>
              <a:t>Skolas gadi un sastapšanās ar izciliem skolotājiem un domubiedriem veicināja viņa nacionālās apziņas attīstību un patriotisko pārliecību nostiprināšanos.</a:t>
            </a:r>
          </a:p>
          <a:p>
            <a:r>
              <a:rPr sz="1400" b="1"/>
              <a:t>Ietekmes faktori: </a:t>
            </a:r>
            <a:r>
              <a:rPr sz="1400"/>
              <a:t>Konkrēti vēstures notikumi un personības, kas ietekmēja Adamoviča pasaules uzskatu un veicināja viņa aktīvo iesaistīšanos nacionālās atmodas procesos.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Dalība Latvijas Tautas Atmodā un Izglītības Veicināšana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Latviešu valodas popularizēšana: </a:t>
            </a:r>
            <a:r>
              <a:rPr sz="1400"/>
              <a:t>Adamoviča aktīva līdzdalība latviešu valodas mācīšanas metožu pilnveidošanā un izplatīšanā, veicinot nacionālo identitāti.</a:t>
            </a:r>
          </a:p>
          <a:p>
            <a:r>
              <a:rPr sz="1400" b="1"/>
              <a:t>Kultūras projektu atbalstīšana: </a:t>
            </a:r>
            <a:r>
              <a:rPr sz="1400"/>
              <a:t>Viņa finansiālais un morālais atbalsts latviešu kultūras pasākumiem, veicinot nacionālo lepnumu un apziņu.</a:t>
            </a:r>
          </a:p>
          <a:p>
            <a:r>
              <a:rPr sz="1400" b="1"/>
              <a:t>Jauno paaudžu audzināšana: </a:t>
            </a:r>
            <a:r>
              <a:rPr sz="1400"/>
              <a:t>Adamoviča ieguldījums jaunās paaudzes izglītošanā patriotisma un nacionālās apziņas garā, veidojot nākotnes Latviju.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059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6592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Andrea Piacquadio on Pexels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Adamoviča Darbs Nacionālās Pašapziņas Veicināšanā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Nacionālās identitātes stiprināšana: </a:t>
            </a:r>
            <a:r>
              <a:rPr sz="1400"/>
              <a:t>Adamoviča metodes ietvēra latviešu valodas popularizēšanu, kultūras mantojuma saglabāšanu un nacionālās pašapziņas veicināšanu izglītībā, radot spēcīgu nacionālo identitāti.</a:t>
            </a:r>
          </a:p>
          <a:p>
            <a:r>
              <a:rPr sz="1400" b="1"/>
              <a:t>Panākumi un ietekme: </a:t>
            </a:r>
            <a:r>
              <a:rPr sz="1400"/>
              <a:t>Viņa centieni veicināja latviešu tautas atmodu, stiprinot nacionālo identitāti un veidojot pamatu neatkarīgai Latvijai, iedvesmojot nākamās paaudzes.</a:t>
            </a:r>
          </a:p>
          <a:p>
            <a:r>
              <a:rPr sz="1400" b="1"/>
              <a:t>Ilgtermiņa nozīme: </a:t>
            </a:r>
            <a:r>
              <a:rPr sz="1400"/>
              <a:t>Adamoviča ieguldījums joprojām ir manāms Latvijas sabiedrībā, veidojot stipru nacionālo identitāti un lepnāku attieksmi pret savu kultūru.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52" y="1600200"/>
            <a:ext cx="1917496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652" y="4480559"/>
            <a:ext cx="191749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lil artsy on Pexels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Ludvigs Adamovičs kā Patriota Paraugs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Mācību mantojuma vērtība: </a:t>
            </a:r>
            <a:r>
              <a:rPr sz="1400"/>
              <a:t>Adamoviča pedagoģiskā pieeja joprojām iedvesmo, veicinot kritisko domāšanu un nacionālo pašapziņu, stiprinot latvisko identitāti.</a:t>
            </a:r>
          </a:p>
          <a:p>
            <a:r>
              <a:rPr sz="1400" b="1"/>
              <a:t>Iedvesmas avots mūsdienās: </a:t>
            </a:r>
            <a:r>
              <a:rPr sz="1400"/>
              <a:t>Viņa neatlaidīgā cīņa par tautas tiesībām un kultūras saglabāšanu joprojām ir nozīmīga un iedvesmojoša mūsdienu Latvijai.</a:t>
            </a:r>
          </a:p>
          <a:p>
            <a:r>
              <a:rPr sz="1400" b="1"/>
              <a:t>Latvijas vēstures nozīme: </a:t>
            </a:r>
            <a:r>
              <a:rPr sz="1400"/>
              <a:t>Adamoviča ieguldījums nacionālās atmodas procesā ir neatņemama Latvijas vēstures sastāvdaļa, veidojot nacionālo identitāti.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22" y="1600200"/>
            <a:ext cx="2156155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1322" y="4480559"/>
            <a:ext cx="215615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Kristaps Ungurs on Pexels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