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pexels.com/@almir-reis-1982745319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pexels.com/@anete-lusina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exels.com/@chris-f-38966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Bērziņš: Patriota ceļš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Bērziņš: Patriota ceļš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Iepazīšanās ar Ansi Ataolu Bērziņu</a:t>
            </a:r>
          </a:p>
          <a:p>
            <a:r>
              <a:rPr sz="1400"/>
              <a:t>Dzīvesstāsts un patriotiskā ceļa sākums</a:t>
            </a:r>
          </a:p>
          <a:p>
            <a:r>
              <a:rPr sz="1400"/>
              <a:t>Sabiedriskā aktivitāte un politiskā iesaiste</a:t>
            </a:r>
          </a:p>
          <a:p>
            <a:r>
              <a:rPr sz="1400"/>
              <a:t>Ieguldījums latviešu identitātes stiprināšanā</a:t>
            </a:r>
          </a:p>
          <a:p>
            <a:r>
              <a:rPr sz="1400"/>
              <a:t>Bērziņš kā patriota paraugs jaunajai paaudzei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Iepazīšanās ar Ansi Ataolu Bērziņu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Bērziņa patriotiskā darbība: </a:t>
            </a:r>
            <a:r>
              <a:rPr sz="1400"/>
              <a:t>Anša Ataola Bērziņa nesavtīgā darbība Latvijas labā ietver plašu aktivitāšu loku, veicinot nacionālo identitāti un lepnumu.</a:t>
            </a:r>
          </a:p>
          <a:p>
            <a:r>
              <a:rPr sz="1400" b="1"/>
              <a:t>Ietekme uz sabiedrību: </a:t>
            </a:r>
            <a:r>
              <a:rPr sz="1400"/>
              <a:t>Viņa ieguldījums Latvijas sabiedrības attīstībā ir neatsverams, iedvesmojot jauno paaudzi un stiprinot nacionālo pašapziņu.</a:t>
            </a:r>
          </a:p>
          <a:p>
            <a:r>
              <a:rPr sz="1400" b="1"/>
              <a:t>Vērtību veicināšana: </a:t>
            </a:r>
            <a:r>
              <a:rPr sz="1400"/>
              <a:t>Bērziņš aktīvi popularizē Latvijas vērtības, veicinot toleranci, taisnīgumu un cieņpilnu attieksmi pret nacionālo mantojumu.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Dzīvesstāsts un patriotiskā ceļa sākums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Agrīnā dzīve un izglītība: </a:t>
            </a:r>
            <a:r>
              <a:rPr sz="1400"/>
              <a:t>Bērziņa jaunības gadi un izglītība veidoja viņa patriotisko pasaules uzskatu, iedvesmojot aktīvu līdzdalību Latvijas sabiedrības dzīvē.</a:t>
            </a:r>
          </a:p>
          <a:p>
            <a:r>
              <a:rPr sz="1400" b="1"/>
              <a:t>Profesionālā pieredze: </a:t>
            </a:r>
            <a:r>
              <a:rPr sz="1400"/>
              <a:t>Viņa profesionālā darbība un sasniegumi veicināja nacionālās pašapziņas celšanu un patriotisko aktivitāšu attīstību.</a:t>
            </a:r>
          </a:p>
          <a:p>
            <a:r>
              <a:rPr sz="1400" b="1"/>
              <a:t>Ietekmes faktori: </a:t>
            </a:r>
            <a:r>
              <a:rPr sz="1400"/>
              <a:t>Nozīmīgi vēsturiski notikumi un personības ietekmēja Bērziņa patriotisko nostāju, veidojot viņa aktīvo līdzdalību.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Almir reis on Pexels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Sabiedriskā aktivitāte un politiskā iesaiste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Bērziņa politiskā darbība: </a:t>
            </a:r>
            <a:r>
              <a:rPr sz="1400"/>
              <a:t>Viņš aktīvi piedalījās dažādu politisko organizāciju darbā, veicinot Latvijas neatkarības un suverenitātes stiprināšanu.</a:t>
            </a:r>
          </a:p>
          <a:p>
            <a:r>
              <a:rPr sz="1400" b="1"/>
              <a:t>Sabiedriskie projekti: </a:t>
            </a:r>
            <a:r>
              <a:rPr sz="1400"/>
              <a:t>Bērziņš vadīja un piedalījās daudzos sabiedriski nozīmīgos projektos, veicinot nacionālo identitāti un kultūru.</a:t>
            </a:r>
          </a:p>
          <a:p>
            <a:r>
              <a:rPr sz="1400" b="1"/>
              <a:t>Iniciatīvas un atbalsts: </a:t>
            </a:r>
            <a:r>
              <a:rPr sz="1400"/>
              <a:t>Viņa iniciatīvas un atbalsts dažādām sabiedrības grupām stiprināja Latvijas sabiedrības saliedētību un patriotisko garu.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Anete Lusina on Pexels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Ieguldījums latviešu identitātes stiprināšanā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Kultūras mantojuma saglabāšana: </a:t>
            </a:r>
            <a:r>
              <a:rPr sz="1400"/>
              <a:t>Bērziņa aktivitātes bija vērstas uz latviešu kultūras mantojuma saglabāšanu un popularizēšanu, veicinot nacionālo identitāti un lepnumu.</a:t>
            </a:r>
          </a:p>
          <a:p>
            <a:r>
              <a:rPr sz="1400" b="1"/>
              <a:t>Valodas popularizēšana: </a:t>
            </a:r>
            <a:r>
              <a:rPr sz="1400"/>
              <a:t>Viņš aktīvi iesaistījās latviešu valodas popularizēšanas pasākumos, veicinot tās lietošanu un saglabāšanu nākamajām paaudzēm.</a:t>
            </a:r>
          </a:p>
          <a:p>
            <a:r>
              <a:rPr sz="1400" b="1"/>
              <a:t>Nacionālās pašapziņas veicināšana: </a:t>
            </a:r>
            <a:r>
              <a:rPr sz="1400"/>
              <a:t>Bērziņa darbība iedvesmoja latviešus lepoties ar savu valsti un kultūru, stiprinot nacionālo pašapziņu un identitāti.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Bērziņš kā patriota paraugs jaunajai paaudzei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Ietekme uz jaunatni: </a:t>
            </a:r>
            <a:r>
              <a:rPr sz="1400"/>
              <a:t>Bērziņa dzīvesstāsts un rīcība kalpo par iedvesmojošu piemēru jaunajai paaudzei, veicinot patriotismu un nacionālo lepnumu.</a:t>
            </a:r>
          </a:p>
          <a:p>
            <a:r>
              <a:rPr sz="1400" b="1"/>
              <a:t>Vērtību nodošana: </a:t>
            </a:r>
            <a:r>
              <a:rPr sz="1400"/>
              <a:t>Viņa darbība un idejas iedvesmo jauniešus pieņemt atbildību par Latvijas nākotni, veicinot demokrātiju un taisnīgumu.</a:t>
            </a:r>
          </a:p>
          <a:p>
            <a:r>
              <a:rPr sz="1400" b="1"/>
              <a:t>Aicinājums rīkoties: </a:t>
            </a:r>
            <a:r>
              <a:rPr sz="1400"/>
              <a:t>Sekojiet Anša Ataola Bērziņa piemēram, veidojot aktīvu un patriotisku Latviju nākamajām paaudzēm.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92" y="1600200"/>
            <a:ext cx="1950415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4192" y="4480559"/>
            <a:ext cx="195041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Chris F on Pexels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