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23-Jul-22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>
                <a:solidFill>
                  <a:srgbClr val="C00000"/>
                </a:solidFill>
              </a:rPr>
              <a:t>Presentation 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    GRAMIN DIGITAL SOLUTION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88395" cy="4953000"/>
          </a:xfrm>
        </p:spPr>
        <p:txBody>
          <a:bodyPr/>
          <a:lstStyle/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               </a:t>
            </a:r>
            <a:r>
              <a:rPr lang="en-US" b="1" dirty="0">
                <a:solidFill>
                  <a:srgbClr val="002060"/>
                </a:solidFill>
              </a:rPr>
              <a:t>OF</a:t>
            </a:r>
          </a:p>
          <a:p>
            <a:pPr marL="3657600" lvl="8" indent="0">
              <a:buNone/>
            </a:pPr>
            <a:r>
              <a:rPr lang="en-US" sz="2000" b="1" dirty="0"/>
              <a:t>Masters of Computer Applications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</a:t>
            </a:r>
          </a:p>
          <a:p>
            <a:pPr marL="3657600" lvl="8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</a:t>
            </a:r>
            <a:r>
              <a:rPr lang="en-US" b="1" dirty="0" smtClean="0">
                <a:solidFill>
                  <a:srgbClr val="002060"/>
                </a:solidFill>
              </a:rPr>
              <a:t>Under The Guidance </a:t>
            </a:r>
            <a:r>
              <a:rPr lang="en-US" b="1" dirty="0" smtClean="0">
                <a:solidFill>
                  <a:srgbClr val="002060"/>
                </a:solidFill>
              </a:rPr>
              <a:t>Of-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657600" lvl="8" indent="0" algn="l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83920" y="2696210"/>
            <a:ext cx="107422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SUBMITTED BY</a:t>
            </a:r>
          </a:p>
          <a:p>
            <a:r>
              <a:rPr 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</a:rPr>
              <a:t>SANNI </a:t>
            </a:r>
            <a:r>
              <a:rPr lang="en-US" sz="1600" b="1" dirty="0">
                <a:solidFill>
                  <a:srgbClr val="FF0000"/>
                </a:solidFill>
              </a:rPr>
              <a:t>RAJ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 smtClean="0"/>
              <a:t>Roll.No-20MC513912</a:t>
            </a:r>
            <a:endParaRPr lang="en-US" dirty="0"/>
          </a:p>
          <a:p>
            <a:r>
              <a:rPr lang="en-US" dirty="0" smtClean="0"/>
              <a:t>Reg.No-DSPMU2020003907</a:t>
            </a:r>
            <a:r>
              <a:rPr lang="en-US" dirty="0"/>
              <a:t>			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/>
              <a:t>				      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7445" y="4411980"/>
            <a:ext cx="2055495" cy="14954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8195" y="5775960"/>
            <a:ext cx="1092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	</a:t>
            </a:r>
            <a:r>
              <a:rPr lang="en-US" b="1"/>
              <a:t>Department of Information Technology -MCA</a:t>
            </a:r>
          </a:p>
          <a:p>
            <a:r>
              <a:rPr lang="en-US" b="1"/>
              <a:t>									</a:t>
            </a:r>
            <a:endParaRPr lang="en-US"/>
          </a:p>
        </p:txBody>
      </p:sp>
      <p:pic>
        <p:nvPicPr>
          <p:cNvPr id="8" name="Picture 7" descr="boy_silhouet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30" y="3810000"/>
            <a:ext cx="1487170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127000" dist="50800">
              <a:prstClr val="black">
                <a:alpha val="100000"/>
              </a:prstClr>
            </a:innerShdw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ym typeface="+mn-ea"/>
              </a:rPr>
              <a:t>Interconnection Of User And Admin:</a:t>
            </a:r>
            <a:r>
              <a:rPr lang="en-US" b="1" u="sng"/>
              <a:t/>
            </a:r>
            <a:br>
              <a:rPr lang="en-US" b="1" u="sng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255" y="583565"/>
            <a:ext cx="11555730" cy="614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Refrence: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54310" cy="4953000"/>
          </a:xfrm>
        </p:spPr>
        <p:txBody>
          <a:bodyPr/>
          <a:lstStyle/>
          <a:p>
            <a:r>
              <a:rPr lang="en-US" sz="2400">
                <a:latin typeface="CentSchbkCyrill BT" panose="02040603050705020303" charset="0"/>
                <a:cs typeface="CentSchbkCyrill BT" panose="02040603050705020303" charset="0"/>
              </a:rPr>
              <a:t>There  are many existing Systems, which work same as propsed system.</a:t>
            </a:r>
          </a:p>
          <a:p>
            <a:pPr lvl="1"/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Freshdesk </a:t>
            </a:r>
          </a:p>
          <a:p>
            <a:pPr lvl="1"/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Zoho Desk</a:t>
            </a:r>
          </a:p>
          <a:p>
            <a:pPr lvl="1"/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  <a:p>
            <a:pPr lvl="1"/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</p:txBody>
      </p:sp>
      <p:pic>
        <p:nvPicPr>
          <p:cNvPr id="4" name="Content Placeholder 3" descr="boy_silhouet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3910" y="3810000"/>
            <a:ext cx="1115695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Hardware &amp; Software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34725" cy="4953000"/>
          </a:xfrm>
        </p:spPr>
        <p:txBody>
          <a:bodyPr/>
          <a:lstStyle/>
          <a:p>
            <a:r>
              <a:rPr lang="en-US" sz="2800">
                <a:latin typeface="CentSchbkCyrill BT" panose="02040603050705020303" charset="0"/>
                <a:cs typeface="CentSchbkCyrill BT" panose="02040603050705020303" charset="0"/>
              </a:rPr>
              <a:t>The minimum Configuration Required to run this project are:</a:t>
            </a:r>
          </a:p>
          <a:p>
            <a:endParaRPr lang="en-US" sz="2800">
              <a:latin typeface="CentSchbkCyrill BT" panose="02040603050705020303" charset="0"/>
              <a:cs typeface="CentSchbkCyrill BT" panose="02040603050705020303" charset="0"/>
            </a:endParaRPr>
          </a:p>
          <a:p>
            <a:endParaRPr lang="en-US" sz="2800">
              <a:latin typeface="CentSchbkCyrill BT" panose="02040603050705020303" charset="0"/>
              <a:cs typeface="CentSchbkCyrill BT" panose="02040603050705020303" charset="0"/>
            </a:endParaRPr>
          </a:p>
          <a:p>
            <a:endParaRPr lang="en-US" sz="2800">
              <a:latin typeface="CentSchbkCyrill BT" panose="02040603050705020303" charset="0"/>
              <a:cs typeface="CentSchbkCyrill BT" panose="020406030507050203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143000" y="1896745"/>
          <a:ext cx="9845675" cy="3937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1045"/>
                <a:gridCol w="3280410"/>
                <a:gridCol w="3284220"/>
              </a:tblGrid>
              <a:tr h="58420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Hardware Requirements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Processor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Hard-disk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I3 or more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50 GB &amp; more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1GB &amp; more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Software Requirement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Operating system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Database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Software</a:t>
                      </a:r>
                      <a:endParaRPr 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Window latest version or Old version.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MySQL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Sublime text 3,Wamp Server</a:t>
                      </a:r>
                      <a:endParaRPr 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4960" y="1806575"/>
            <a:ext cx="5384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      Thank You.</a:t>
            </a:r>
          </a:p>
        </p:txBody>
      </p:sp>
      <p:pic>
        <p:nvPicPr>
          <p:cNvPr id="6" name="Content Placeholder 5" descr="boy_silhouet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02950" y="3711575"/>
            <a:ext cx="1289050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42" y="620713"/>
            <a:ext cx="10943167" cy="1082675"/>
          </a:xfrm>
        </p:spPr>
        <p:txBody>
          <a:bodyPr>
            <a:normAutofit/>
          </a:bodyPr>
          <a:lstStyle/>
          <a:p>
            <a:r>
              <a:rPr lang="en-US" dirty="0"/>
              <a:t>1. Gramin Digital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solidFill>
                <a:schemeClr val="tx2">
                  <a:lumMod val="5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pPr>
              <a:buFont typeface="Arial" panose="020B0604020202020204" pitchFamily="34" charset="0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SchbkCyrill BT" panose="02040603050705020303" charset="0"/>
                <a:cs typeface="CentSchbkCyrill BT" panose="02040603050705020303" charset="0"/>
              </a:rPr>
              <a:t> The main purpose of our website is that we will give all the information about such areas which are deprived of development facilities.</a:t>
            </a:r>
          </a:p>
          <a:p>
            <a:pPr>
              <a:buFont typeface="Arial" panose="020B0604020202020204" pitchFamily="34" charset="0"/>
            </a:pPr>
            <a:endParaRPr lang="en-US" sz="2400" b="1">
              <a:solidFill>
                <a:schemeClr val="tx2">
                  <a:lumMod val="50000"/>
                </a:schemeClr>
              </a:solidFill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Arial" panose="020B0604020202020204" pitchFamily="34" charset="0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SchbkCyrill BT" panose="02040603050705020303" charset="0"/>
                <a:cs typeface="CentSchbkCyrill BT" panose="02040603050705020303" charset="0"/>
              </a:rPr>
              <a:t> Deprived of many government facilities, such as electricity, roads, education, health facilities, drinking water supply.</a:t>
            </a:r>
          </a:p>
          <a:p>
            <a:pPr>
              <a:buFont typeface="Arial" panose="020B0604020202020204" pitchFamily="34" charset="0"/>
            </a:pPr>
            <a:endParaRPr lang="en-US" sz="2400" b="1">
              <a:solidFill>
                <a:schemeClr val="tx2">
                  <a:lumMod val="50000"/>
                </a:schemeClr>
              </a:solidFill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Arial" panose="020B0604020202020204" pitchFamily="34" charset="0"/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SchbkCyrill BT" panose="02040603050705020303" charset="0"/>
                <a:cs typeface="CentSchbkCyrill BT" panose="02040603050705020303" charset="0"/>
              </a:rPr>
              <a:t> With the help of this website, people of rural areas can show the problems of their area through the help of photos and videos.</a:t>
            </a:r>
          </a:p>
          <a:p>
            <a:pPr>
              <a:buFont typeface="Arial" panose="020B0604020202020204" pitchFamily="34" charset="0"/>
            </a:pPr>
            <a:endParaRPr lang="en-US" sz="2400" b="1">
              <a:solidFill>
                <a:schemeClr val="tx2">
                  <a:lumMod val="50000"/>
                </a:schemeClr>
              </a:solidFill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Arial" panose="020B0604020202020204" pitchFamily="34" charset="0"/>
            </a:pPr>
            <a:endParaRPr lang="en-US" sz="2400" b="1">
              <a:solidFill>
                <a:schemeClr val="tx2">
                  <a:lumMod val="50000"/>
                </a:schemeClr>
              </a:solidFill>
              <a:latin typeface="CentSchbkCyrill BT" panose="02040603050705020303" charset="0"/>
              <a:cs typeface="CentSchbkCyrill BT" panose="020406030507050203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685" y="1470025"/>
            <a:ext cx="12181840" cy="1504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boy_silhouet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740" y="3662045"/>
            <a:ext cx="1115695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1.1  Purpose, Scope &amp; Objective</a:t>
            </a:r>
          </a:p>
        </p:txBody>
      </p:sp>
      <p:sp>
        <p:nvSpPr>
          <p:cNvPr id="6" name="Rectangles 5"/>
          <p:cNvSpPr/>
          <p:nvPr/>
        </p:nvSpPr>
        <p:spPr>
          <a:xfrm>
            <a:off x="29845" y="847090"/>
            <a:ext cx="12111355" cy="1092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2795" y="2416810"/>
            <a:ext cx="2741295" cy="3715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04335" y="2412365"/>
            <a:ext cx="2741295" cy="3715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98765" y="2412365"/>
            <a:ext cx="2741295" cy="3715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3290" y="2604770"/>
            <a:ext cx="24403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b="1" u="sng">
                <a:solidFill>
                  <a:schemeClr val="tx1">
                    <a:lumMod val="95000"/>
                    <a:lumOff val="5000"/>
                  </a:schemeClr>
                </a:solidFill>
              </a:rPr>
              <a:t>Purpose</a:t>
            </a: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solve the problems which is negleted by the senior authorities.</a:t>
            </a: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promote  and make the system partial.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b="1" u="sng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b="1" u="sng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384675" y="2604770"/>
            <a:ext cx="23799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b="1" u="sng"/>
              <a:t> Scope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b="1" u="sng"/>
          </a:p>
          <a:p>
            <a:pPr indent="0">
              <a:buFont typeface="Wingdings" panose="05000000000000000000" charset="0"/>
              <a:buNone/>
            </a:pPr>
            <a:r>
              <a:rPr lang="en-US"/>
              <a:t>To help and educate the people about online system.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To reduce the issue if rural and as well as urban area.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034020" y="2705100"/>
            <a:ext cx="24701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b="1" u="sng"/>
              <a:t>Objective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The correct information about the development works will be given by the people of that area through  Social Media app.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It will direct accesible by senior level authorities.</a:t>
            </a:r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13" name="Content Placeholder 12" descr="boy_silhouett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505" y="3743325"/>
            <a:ext cx="1115695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975" y="1045845"/>
            <a:ext cx="10652125" cy="495300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It increases the efficiency of the management at offering quality services to the citizens.</a:t>
            </a:r>
          </a:p>
          <a:p>
            <a:pPr>
              <a:buFont typeface="Wingdings" panose="05000000000000000000" charset="0"/>
              <a:buChar char="v"/>
            </a:pPr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The software acts as help portal  that is open 24/7.</a:t>
            </a:r>
          </a:p>
          <a:p>
            <a:pPr>
              <a:buFont typeface="Wingdings" panose="05000000000000000000" charset="0"/>
              <a:buChar char="v"/>
            </a:pPr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Help to citizens and local people to recah out their desired requirement in very short time period..</a:t>
            </a:r>
          </a:p>
          <a:p>
            <a:pPr>
              <a:buFont typeface="Wingdings" panose="05000000000000000000" charset="0"/>
              <a:buChar char="v"/>
            </a:pPr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CentSchbkCyrill BT" panose="02040603050705020303" charset="0"/>
                <a:cs typeface="CentSchbkCyrill BT" panose="02040603050705020303" charset="0"/>
              </a:rPr>
              <a:t>It will make system partial with the government as well as local citizens and higher authorities.</a:t>
            </a:r>
          </a:p>
          <a:p>
            <a:pPr marL="0" indent="0">
              <a:buFont typeface="Wingdings" panose="05000000000000000000" charset="0"/>
              <a:buNone/>
            </a:pPr>
            <a:endParaRPr lang="en-US" sz="2000">
              <a:latin typeface="CentSchbkCyrill BT" panose="02040603050705020303" charset="0"/>
              <a:cs typeface="CentSchbkCyrill BT" panose="020406030507050203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7940" y="907415"/>
            <a:ext cx="12061190" cy="75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Content Placeholder 6" descr="boy_silhouet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82655" y="3952875"/>
            <a:ext cx="1033145" cy="28225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u="sng"/>
              <a:t>Let’s visit Website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845" y="987425"/>
            <a:ext cx="12071350" cy="1104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Content Placeholder 5" descr="WhatsApp Image 2022-07-22 at 11.19.05 PM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190" y="1174750"/>
            <a:ext cx="11541125" cy="546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/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2. Let’s visit Website interface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2-07-22 at 11.19.05 PM (1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030" y="900430"/>
            <a:ext cx="12078970" cy="570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565" y="88265"/>
            <a:ext cx="10972800" cy="582613"/>
          </a:xfrm>
        </p:spPr>
        <p:txBody>
          <a:bodyPr/>
          <a:lstStyle/>
          <a:p>
            <a:r>
              <a:rPr lang="en-US"/>
              <a:t>2.1 User Registration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-10160" y="671195"/>
            <a:ext cx="12160885" cy="8064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0476865" y="4011930"/>
            <a:ext cx="1673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New User Login Here</a:t>
            </a:r>
          </a:p>
        </p:txBody>
      </p:sp>
      <p:pic>
        <p:nvPicPr>
          <p:cNvPr id="16" name="Content Placeholder 15" descr="boy_silhouet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64240" y="4742815"/>
            <a:ext cx="1115695" cy="211518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7" name="Text Box 16"/>
          <p:cNvSpPr txBox="1"/>
          <p:nvPr/>
        </p:nvSpPr>
        <p:spPr>
          <a:xfrm>
            <a:off x="10711180" y="2127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Content Placeholder 3" descr="WhatsApp Image 2022-07-22 at 11.19.08 PM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030" y="899160"/>
            <a:ext cx="9685020" cy="550291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5922010" y="3656965"/>
            <a:ext cx="4636770" cy="760730"/>
          </a:xfrm>
          <a:prstGeom prst="bentConnector3">
            <a:avLst>
              <a:gd name="adj1" fmla="val 50014"/>
            </a:avLst>
          </a:prstGeom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838065" y="3225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Login / Sign In :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578465" y="2026920"/>
            <a:ext cx="1614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n>
                  <a:solidFill>
                    <a:srgbClr val="0070C0"/>
                  </a:solidFill>
                </a:ln>
              </a:rPr>
              <a:t>Login with registered id and pss.</a:t>
            </a:r>
          </a:p>
        </p:txBody>
      </p:sp>
      <p:sp>
        <p:nvSpPr>
          <p:cNvPr id="8" name="Rectangles 7"/>
          <p:cNvSpPr/>
          <p:nvPr/>
        </p:nvSpPr>
        <p:spPr>
          <a:xfrm>
            <a:off x="-10795" y="750570"/>
            <a:ext cx="12140565" cy="75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Content Placeholder 8" descr="boy_silhouet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49000" y="3712845"/>
            <a:ext cx="1115695" cy="3048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 descr="WhatsApp Image 2022-07-22 at 11.19.14 PM (1)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710" y="929640"/>
            <a:ext cx="10293350" cy="592836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5415915" y="2799715"/>
            <a:ext cx="5264150" cy="859790"/>
          </a:xfrm>
          <a:prstGeom prst="bentConnector3">
            <a:avLst>
              <a:gd name="adj1" fmla="val 5001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 Post a query 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940" y="801370"/>
            <a:ext cx="12130405" cy="75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233660" y="4472940"/>
            <a:ext cx="1268095" cy="119888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Fill the Details and Post a query.</a:t>
            </a:r>
          </a:p>
        </p:txBody>
      </p:sp>
      <p:pic>
        <p:nvPicPr>
          <p:cNvPr id="5" name="Content Placeholder 4" descr="WhatsApp Image 2022-07-22 at 11.23.19 PM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5" y="905510"/>
            <a:ext cx="9597390" cy="564769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5750560" y="3742690"/>
            <a:ext cx="4391660" cy="821690"/>
          </a:xfrm>
          <a:prstGeom prst="bentConnector3">
            <a:avLst>
              <a:gd name="adj1" fmla="val 50014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nge Waves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364</Words>
  <Application>WPS Presentation</Application>
  <PresentationFormat>Custom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Orange Waves</vt:lpstr>
      <vt:lpstr>          Presentation on       GRAMIN DIGITAL SOLUTION </vt:lpstr>
      <vt:lpstr>1. Gramin Digital Solution</vt:lpstr>
      <vt:lpstr>1.1  Purpose, Scope &amp; Objective</vt:lpstr>
      <vt:lpstr>1.3 Benefits</vt:lpstr>
      <vt:lpstr>2. Let’s visit Website interface</vt:lpstr>
      <vt:lpstr> 2. Let’s visit Website interface </vt:lpstr>
      <vt:lpstr>2.1 User Registration</vt:lpstr>
      <vt:lpstr>2.1 Login / Sign In :</vt:lpstr>
      <vt:lpstr>2.2 Post a query :</vt:lpstr>
      <vt:lpstr>Interconnection Of User And Admin: </vt:lpstr>
      <vt:lpstr>Refrence:</vt:lpstr>
      <vt:lpstr>Hardware &amp; Software Requirements: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			  				Presentation on 			     Car Rental System </dc:title>
  <dc:creator/>
  <cp:lastModifiedBy>Sanni Raj</cp:lastModifiedBy>
  <cp:revision>29</cp:revision>
  <dcterms:created xsi:type="dcterms:W3CDTF">2022-07-07T01:51:00Z</dcterms:created>
  <dcterms:modified xsi:type="dcterms:W3CDTF">2022-07-23T03:47:29Z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9200FED179164319ACD7CF5FFF01F7AB</vt:lpwstr>
  </property>
  <property fmtid="{D5CDD505-2E9C-101B-9397-08002B2CF9AE}" pid="3" name="KSOProductBuildVer">
    <vt:lpwstr>1033-11.2.0.11191</vt:lpwstr>
  </property>
</Properties>
</file>