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35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5275" y="266539"/>
            <a:ext cx="762000" cy="1360363"/>
            <a:chOff x="742950" y="641525"/>
            <a:chExt cx="1228725" cy="1796875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8250" y="64152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83450" y="223433"/>
            <a:ext cx="1041769" cy="1057276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128694" y="505232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0F6F6-824D-2565-54D8-7A166AE8A16B}"/>
              </a:ext>
            </a:extLst>
          </p:cNvPr>
          <p:cNvSpPr txBox="1"/>
          <p:nvPr/>
        </p:nvSpPr>
        <p:spPr>
          <a:xfrm>
            <a:off x="1482211" y="3528284"/>
            <a:ext cx="85368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V SANNITH KUMAR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    211521243184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    ARTIFICIAL INTELLIGENCE AND DATA SCIENCE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21B515-5456-B258-C5B3-B4D4555127B5}"/>
              </a:ext>
            </a:extLst>
          </p:cNvPr>
          <p:cNvSpPr txBox="1"/>
          <p:nvPr/>
        </p:nvSpPr>
        <p:spPr>
          <a:xfrm>
            <a:off x="602438" y="1752860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IN" sz="3200" b="1" i="0" dirty="0">
                <a:solidFill>
                  <a:srgbClr val="202214"/>
                </a:solidFill>
                <a:effectLst/>
                <a:latin typeface="+mj-lt"/>
              </a:rPr>
              <a:t>Generative Adversarial Network (GAN) for Fake                                                  Sign language Generation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D54F7DC-7763-1B78-231B-E61ACF8176B9}"/>
              </a:ext>
            </a:extLst>
          </p:cNvPr>
          <p:cNvSpPr/>
          <p:nvPr/>
        </p:nvSpPr>
        <p:spPr>
          <a:xfrm>
            <a:off x="5486400" y="511089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5083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2259B-BC24-CAFC-921E-5DF541D8CB3B}"/>
              </a:ext>
            </a:extLst>
          </p:cNvPr>
          <p:cNvSpPr txBox="1"/>
          <p:nvPr/>
        </p:nvSpPr>
        <p:spPr>
          <a:xfrm>
            <a:off x="466725" y="1197630"/>
            <a:ext cx="83571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200" b="1" i="0" dirty="0">
                <a:solidFill>
                  <a:srgbClr val="002060"/>
                </a:solidFill>
                <a:effectLst/>
                <a:latin typeface="Söhne"/>
              </a:rPr>
              <a:t>Generator Network</a:t>
            </a:r>
            <a:r>
              <a:rPr lang="en-US" sz="2200" b="0" i="0" dirty="0">
                <a:solidFill>
                  <a:srgbClr val="00206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2060"/>
                </a:solidFill>
                <a:effectLst/>
                <a:latin typeface="Söhne"/>
              </a:rPr>
              <a:t>The generator takes random noise as input and generates fake or similar sign language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2060"/>
                </a:solidFill>
                <a:effectLst/>
                <a:latin typeface="Söhne"/>
              </a:rPr>
              <a:t> It consists of multiple layers of neural networks, typically implemented with convolutional layers followed by upsampling layers.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2060"/>
                </a:solidFill>
                <a:effectLst/>
                <a:latin typeface="Söhne"/>
              </a:rPr>
              <a:t>The output of the generator is a synthetic image that should closely resemble real images from the dataset.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200" b="1" i="0" dirty="0">
                <a:solidFill>
                  <a:srgbClr val="002060"/>
                </a:solidFill>
                <a:effectLst/>
                <a:latin typeface="Söhne"/>
              </a:rPr>
              <a:t>Discriminator Network</a:t>
            </a:r>
            <a:r>
              <a:rPr lang="en-US" sz="2200" b="0" i="0" dirty="0">
                <a:solidFill>
                  <a:srgbClr val="00206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2060"/>
                </a:solidFill>
                <a:effectLst/>
                <a:latin typeface="Söhne"/>
              </a:rPr>
              <a:t>The discriminator acts as a binary classifier, distinguishing between real and fake sign language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2060"/>
                </a:solidFill>
                <a:effectLst/>
                <a:latin typeface="Söhne"/>
              </a:rPr>
              <a:t>It consists of convolutional layers followed by fully connected layers.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2060"/>
                </a:solidFill>
                <a:effectLst/>
                <a:latin typeface="Söhne"/>
              </a:rPr>
              <a:t>The output of the discriminator is a probability score indicating the likelihood that the input image is real.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1B954A-3F77-6127-25CF-5079FB6E0981}"/>
              </a:ext>
            </a:extLst>
          </p:cNvPr>
          <p:cNvSpPr txBox="1"/>
          <p:nvPr/>
        </p:nvSpPr>
        <p:spPr>
          <a:xfrm>
            <a:off x="457200" y="1295400"/>
            <a:ext cx="10210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Optimization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Both the generator and discriminator networks are optimized using stochastic gradient descent (SGD) or its variants like Adam optimizer.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Hyperparameters such as learning rate, batch size, and network architecture are fine-tuned to optimize performance.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trained GAN model is evaluated based on the quality, diversity, and realism of the generated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Metrics such as Inception Score (IS) or Frechet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Inception Distance (FID)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can be used to quantitatively assess the quality of the generated images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70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75365" y="61795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26259" y="6026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ECAC983-B288-9B6E-168B-3999D186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1" y="1696963"/>
            <a:ext cx="9257307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209C9A9-33EC-76C8-A56F-5366977BE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29" y="2937846"/>
            <a:ext cx="4145239" cy="304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4FCF350-CBEC-81F6-F9CA-B414548EF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37847"/>
            <a:ext cx="4145239" cy="304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55EF58-57D3-2B3F-CE86-AD4BA90F3021}"/>
              </a:ext>
            </a:extLst>
          </p:cNvPr>
          <p:cNvSpPr txBox="1"/>
          <p:nvPr/>
        </p:nvSpPr>
        <p:spPr>
          <a:xfrm>
            <a:off x="3726733" y="1360951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202214"/>
                </a:solidFill>
                <a:effectLst/>
                <a:latin typeface="Inter"/>
              </a:rPr>
              <a:t>Visualization Result Of GANs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8175-46D2-7BF1-A267-57D60842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3F3E-81F2-E797-3338-FEAFA6865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09800"/>
            <a:ext cx="8686800" cy="2139791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Söhne"/>
              </a:rPr>
              <a:t>In conclusion,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o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ur GAN model proficiently generates authentic fake images, validated by rigorous evaluation. With applications spanning dataset augment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In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ation,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creativity, and security enhancement, its potential for transformative impact across industries is undeniable. Continued refinement ensures its prominence in shaping the future of artificial intelligence.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0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5404" y="1537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752203" y="1360785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03EE25-5262-A3E8-089B-26B5C317BEE7}"/>
              </a:ext>
            </a:extLst>
          </p:cNvPr>
          <p:cNvSpPr txBox="1"/>
          <p:nvPr/>
        </p:nvSpPr>
        <p:spPr>
          <a:xfrm>
            <a:off x="152401" y="2605758"/>
            <a:ext cx="9382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 </a:t>
            </a:r>
            <a:r>
              <a:rPr lang="en-IN" sz="4400" b="1" i="0" dirty="0">
                <a:solidFill>
                  <a:srgbClr val="202214"/>
                </a:solidFill>
                <a:effectLst/>
                <a:latin typeface="+mj-lt"/>
              </a:rPr>
              <a:t>Generative Adversarial Network (GAN) for Fake Sign language Generation</a:t>
            </a:r>
            <a:endParaRPr lang="en-IN" sz="4400" b="1" i="0" dirty="0">
              <a:solidFill>
                <a:schemeClr val="tx2"/>
              </a:solidFill>
              <a:effectLst/>
              <a:latin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524750" y="-95795"/>
            <a:ext cx="4752975" cy="6991752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BA671-1218-82DF-E0D6-5175EE0E9107}"/>
              </a:ext>
            </a:extLst>
          </p:cNvPr>
          <p:cNvSpPr txBox="1"/>
          <p:nvPr/>
        </p:nvSpPr>
        <p:spPr>
          <a:xfrm>
            <a:off x="3319401" y="1467274"/>
            <a:ext cx="68336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00" y="303644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191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dirty="0"/>
              <a:t>PROBLEM 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BB03A7C-5022-3503-8CE5-DFCB9E655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3D4EFF1-47F6-AAF0-EFA1-5153280C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5A8C7D8-575B-A080-FFC9-A2971B9D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4A7F5D60-2F09-E8CA-47A4-4DB0349C6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813C6DE7-A0F0-4CBD-E84A-08582FAB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EB62F714-1E4D-1332-DA12-B98DB3B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DFE27EF7-85DA-E216-C2DC-8E166DAE6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399"/>
            <a:ext cx="441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897A2F72-17D8-DA98-5D34-0BE660F6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C8381ED7-518E-992E-8067-8877A713C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668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B3D2945A-1E06-5923-25D2-CFDC43125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1" y="2205473"/>
            <a:ext cx="74717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Develop a GAN model to generate convincing fake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sign language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images mirroring real data.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generator to produce realistic sign language images and the discriminator to distinguish between real and fake images.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Apply the trained model for various applications like data augmentation, content creation, or artistic endeavors.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D9938523-6A59-5D3A-8A5D-2E592947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18893"/>
            <a:ext cx="5372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2AF1B-4D96-CBF7-8C61-23018E68FEDD}"/>
              </a:ext>
            </a:extLst>
          </p:cNvPr>
          <p:cNvSpPr txBox="1"/>
          <p:nvPr/>
        </p:nvSpPr>
        <p:spPr>
          <a:xfrm>
            <a:off x="676275" y="2019299"/>
            <a:ext cx="83153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This project aims to develop a Generative Adversarial Network (GAN) model for generating fake Sign Language that closely resembles real sign Language from a given dataset.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GAN model consists of a generator and a discriminator trained in an adversarial manner, where the generator learns to produce realistic images, and the discriminator learns to differentiate between real and fake images.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trained model can be deployed for various applications such as data augmentation, content creation, or artistic endeavors, providing a versatile tool for generating synthetic imagery.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7AD32-B10E-303C-D5A8-F1B65BB5614D}"/>
              </a:ext>
            </a:extLst>
          </p:cNvPr>
          <p:cNvSpPr txBox="1"/>
          <p:nvPr/>
        </p:nvSpPr>
        <p:spPr>
          <a:xfrm>
            <a:off x="3886200" y="2245932"/>
            <a:ext cx="487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Data Scientists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Content Creators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Researchers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Security and Forensics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Educational Institutions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E-commerce and Advertising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Söhne"/>
              </a:rPr>
              <a:t>Data Analysts</a:t>
            </a:r>
            <a:endParaRPr lang="en-US" sz="2800" b="0" i="0" dirty="0">
              <a:solidFill>
                <a:srgbClr val="002060"/>
              </a:solidFill>
              <a:effectLst/>
              <a:latin typeface="Söhne"/>
            </a:endParaRPr>
          </a:p>
          <a:p>
            <a:pPr lvl="3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34319"/>
            <a:ext cx="2595701" cy="31281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FA7D003-BEEA-D5C1-6C6C-15034EA46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63270"/>
            <a:ext cx="7924800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FFA85A5-AF8F-747F-67CF-6DB5364C556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7768" y="939902"/>
            <a:ext cx="47958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10FF3E0-5EA8-A04D-910F-F5EBD9FE0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23226"/>
            <a:ext cx="9953627" cy="407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Augmenting datasets for better machine learning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Empowering creativity in content creation and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entertainment.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Strengthening security measures against fake image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Facilitating learning and research in AI.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Driving marketing efforts with compelling visuals.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user engagement on social media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83210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42888"/>
            <a:ext cx="215326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3C75E-4387-AEA6-D608-9318AA687909}"/>
              </a:ext>
            </a:extLst>
          </p:cNvPr>
          <p:cNvSpPr txBox="1"/>
          <p:nvPr/>
        </p:nvSpPr>
        <p:spPr>
          <a:xfrm>
            <a:off x="1981200" y="1684723"/>
            <a:ext cx="876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Data Augmentation</a:t>
            </a:r>
            <a:r>
              <a:rPr lang="en-US" sz="2400" b="0" i="0" dirty="0">
                <a:effectLst/>
                <a:latin typeface="Söhne"/>
              </a:rPr>
              <a:t>: Significantly improving model performance with diverse datasets.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Creative Expression</a:t>
            </a:r>
            <a:r>
              <a:rPr lang="en-US" sz="2400" b="0" i="0" dirty="0">
                <a:effectLst/>
                <a:latin typeface="Söhne"/>
              </a:rPr>
              <a:t>: Empowering </a:t>
            </a:r>
            <a:r>
              <a:rPr lang="en-US" sz="2400" dirty="0">
                <a:latin typeface="Söhne"/>
              </a:rPr>
              <a:t>Data models</a:t>
            </a:r>
            <a:r>
              <a:rPr lang="en-US" sz="2400" b="0" i="0" dirty="0">
                <a:effectLst/>
                <a:latin typeface="Söhne"/>
              </a:rPr>
              <a:t> with endless possibilities for visual creation.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Security Measures</a:t>
            </a:r>
            <a:r>
              <a:rPr lang="en-US" sz="2400" b="0" i="0" dirty="0">
                <a:effectLst/>
                <a:latin typeface="Söhne"/>
              </a:rPr>
              <a:t>: Offering robust tools to combat image manipulation and fraud.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Learning Opportunities</a:t>
            </a:r>
            <a:r>
              <a:rPr lang="en-US" sz="2400" b="0" i="0" dirty="0">
                <a:effectLst/>
                <a:latin typeface="Söhne"/>
              </a:rPr>
              <a:t>: Providing an immersive experience for AI exploration and experimentation.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Marketing Impact</a:t>
            </a:r>
            <a:r>
              <a:rPr lang="en-US" sz="2400" b="0" i="0" dirty="0">
                <a:effectLst/>
                <a:latin typeface="Söhne"/>
              </a:rPr>
              <a:t>: Elevating brand presence and engagement through captivating visual content.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Social Interaction</a:t>
            </a:r>
            <a:r>
              <a:rPr lang="en-US" sz="2400" b="0" i="0" dirty="0">
                <a:effectLst/>
                <a:latin typeface="Söhne"/>
              </a:rPr>
              <a:t>: Transforming user experiences with personalized, engaging imagery across platforms.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ANs">
            <a:extLst>
              <a:ext uri="{FF2B5EF4-FFF2-40B4-BE49-F238E27FC236}">
                <a16:creationId xmlns:a16="http://schemas.microsoft.com/office/drawing/2014/main" id="{10522D25-0A10-5E6C-093D-A69A4EFD0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19168"/>
            <a:ext cx="83058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76E682-BBC2-7B76-16F3-1961CFAC1D04}"/>
              </a:ext>
            </a:extLst>
          </p:cNvPr>
          <p:cNvSpPr txBox="1"/>
          <p:nvPr/>
        </p:nvSpPr>
        <p:spPr>
          <a:xfrm>
            <a:off x="457200" y="1295400"/>
            <a:ext cx="8915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Given a training set, this technique learns to generate new data with the same statistics as the training set. For example, a GAN trained in photographs can generate new photographs that look at least superficially authentic to human observers, having many realistic characteristics. Though originally proposed as a form of generative model for unsupervised learning, GANs have also proved useful for semi-supervised learning, fully supervised learning, and reinforcement learning.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521A6-4ED3-88B7-5B8D-C2C4BA81D4A1}"/>
              </a:ext>
            </a:extLst>
          </p:cNvPr>
          <p:cNvSpPr txBox="1"/>
          <p:nvPr/>
        </p:nvSpPr>
        <p:spPr>
          <a:xfrm>
            <a:off x="457200" y="649014"/>
            <a:ext cx="815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202214"/>
                </a:solidFill>
                <a:effectLst/>
                <a:latin typeface="+mj-lt"/>
              </a:rPr>
              <a:t>Generative Adversarial Networks(GANs)</a:t>
            </a:r>
          </a:p>
        </p:txBody>
      </p:sp>
    </p:spTree>
    <p:extLst>
      <p:ext uri="{BB962C8B-B14F-4D97-AF65-F5344CB8AC3E}">
        <p14:creationId xmlns:p14="http://schemas.microsoft.com/office/powerpoint/2010/main" val="82642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</TotalTime>
  <Words>754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Inter</vt:lpstr>
      <vt:lpstr>Söhne</vt:lpstr>
      <vt:lpstr>Times New Roman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Prathap Reddy</dc:creator>
  <cp:lastModifiedBy>Sannith vuppalapati</cp:lastModifiedBy>
  <cp:revision>3</cp:revision>
  <dcterms:created xsi:type="dcterms:W3CDTF">2024-03-30T04:24:59Z</dcterms:created>
  <dcterms:modified xsi:type="dcterms:W3CDTF">2024-04-01T15:11:43Z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2024-03-30T00:00:00Z</vt:filetime>
  </property>
</Properties>
</file>