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420F-719A-48A8-8F16-ECE92D48C74A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D40D-01E0-46CB-8850-551B958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59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420F-719A-48A8-8F16-ECE92D48C74A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D40D-01E0-46CB-8850-551B958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09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420F-719A-48A8-8F16-ECE92D48C74A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D40D-01E0-46CB-8850-551B958B1FCD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573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420F-719A-48A8-8F16-ECE92D48C74A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D40D-01E0-46CB-8850-551B958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897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420F-719A-48A8-8F16-ECE92D48C74A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D40D-01E0-46CB-8850-551B958B1FC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807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420F-719A-48A8-8F16-ECE92D48C74A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D40D-01E0-46CB-8850-551B958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53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420F-719A-48A8-8F16-ECE92D48C74A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D40D-01E0-46CB-8850-551B958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12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420F-719A-48A8-8F16-ECE92D48C74A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D40D-01E0-46CB-8850-551B958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1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420F-719A-48A8-8F16-ECE92D48C74A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D40D-01E0-46CB-8850-551B958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54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420F-719A-48A8-8F16-ECE92D48C74A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D40D-01E0-46CB-8850-551B958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81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420F-719A-48A8-8F16-ECE92D48C74A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D40D-01E0-46CB-8850-551B958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71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420F-719A-48A8-8F16-ECE92D48C74A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D40D-01E0-46CB-8850-551B958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76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420F-719A-48A8-8F16-ECE92D48C74A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D40D-01E0-46CB-8850-551B958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30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420F-719A-48A8-8F16-ECE92D48C74A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D40D-01E0-46CB-8850-551B958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5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420F-719A-48A8-8F16-ECE92D48C74A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D40D-01E0-46CB-8850-551B958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83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420F-719A-48A8-8F16-ECE92D48C74A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D40D-01E0-46CB-8850-551B958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92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6420F-719A-48A8-8F16-ECE92D48C74A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46D40D-01E0-46CB-8850-551B958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35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1AF88F4-F06A-495A-B02B-EC13A215A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Sander </a:t>
            </a:r>
            <a:r>
              <a:rPr lang="en-GB" dirty="0" err="1"/>
              <a:t>Tanni</a:t>
            </a:r>
            <a:endParaRPr lang="en-GB" dirty="0"/>
          </a:p>
          <a:p>
            <a:r>
              <a:rPr lang="en-GB" dirty="0"/>
              <a:t>12th of March 2019</a:t>
            </a:r>
          </a:p>
          <a:p>
            <a:r>
              <a:rPr lang="en-GB" dirty="0"/>
              <a:t>Coursera Applied Data Science Capstone Project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E1D41-B9B4-4334-B84B-27D8322BB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GB" dirty="0"/>
              <a:t>Neighbourhood insights for buying a home in Edinburgh</a:t>
            </a:r>
          </a:p>
        </p:txBody>
      </p:sp>
    </p:spTree>
    <p:extLst>
      <p:ext uri="{BB962C8B-B14F-4D97-AF65-F5344CB8AC3E}">
        <p14:creationId xmlns:p14="http://schemas.microsoft.com/office/powerpoint/2010/main" val="185458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D866-393A-4D5D-BF7D-DEE9616C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248E-9ACB-4495-A72F-65D57277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2160589"/>
            <a:ext cx="9454719" cy="3880773"/>
          </a:xfrm>
        </p:spPr>
        <p:txBody>
          <a:bodyPr>
            <a:normAutofit/>
          </a:bodyPr>
          <a:lstStyle/>
          <a:p>
            <a:r>
              <a:rPr lang="en-GB" dirty="0"/>
              <a:t>Estate agent in Edinburgh wants to attract more customers who are new to the city.</a:t>
            </a:r>
          </a:p>
          <a:p>
            <a:endParaRPr lang="en-GB" dirty="0"/>
          </a:p>
          <a:p>
            <a:r>
              <a:rPr lang="en-GB" dirty="0"/>
              <a:t>Presenting valuable insights about local amenities to potential buyers could attract more customers, particularly those new to the city.</a:t>
            </a:r>
          </a:p>
          <a:p>
            <a:endParaRPr lang="en-GB" dirty="0"/>
          </a:p>
          <a:p>
            <a:r>
              <a:rPr lang="en-GB" b="1" dirty="0"/>
              <a:t>AIM: Provide a solution for informing home buyers about neighbourhoods.</a:t>
            </a:r>
          </a:p>
          <a:p>
            <a:endParaRPr lang="en-GB" b="1" dirty="0"/>
          </a:p>
          <a:p>
            <a:r>
              <a:rPr lang="en-GB" b="1" dirty="0"/>
              <a:t>SOLUTION: Create categorisation tool that can be tailored to customer preferences</a:t>
            </a:r>
          </a:p>
        </p:txBody>
      </p:sp>
    </p:spTree>
    <p:extLst>
      <p:ext uri="{BB962C8B-B14F-4D97-AF65-F5344CB8AC3E}">
        <p14:creationId xmlns:p14="http://schemas.microsoft.com/office/powerpoint/2010/main" val="199714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280B-7911-471A-AE1F-0AA21C29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Foursquare venue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89BD-03D3-435C-8AAE-24C5257B1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3293"/>
            <a:ext cx="4178751" cy="4288069"/>
          </a:xfrm>
        </p:spPr>
        <p:txBody>
          <a:bodyPr/>
          <a:lstStyle/>
          <a:p>
            <a:r>
              <a:rPr lang="en-GB" dirty="0"/>
              <a:t>API calls for 664 focal points</a:t>
            </a:r>
          </a:p>
          <a:p>
            <a:endParaRPr lang="en-GB" dirty="0"/>
          </a:p>
          <a:p>
            <a:r>
              <a:rPr lang="en-GB" dirty="0"/>
              <a:t>9 venue categories</a:t>
            </a:r>
          </a:p>
          <a:p>
            <a:endParaRPr lang="en-GB" dirty="0"/>
          </a:p>
          <a:p>
            <a:r>
              <a:rPr lang="en-GB" dirty="0"/>
              <a:t>Venue coordinates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9CCEF-4ACC-4A15-A195-9CB370268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753293"/>
            <a:ext cx="45053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F29C-2858-4A57-8013-95C26946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Rightmove sale price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CE24-9CA4-4965-AA19-464B5183C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3512926" cy="4110962"/>
          </a:xfrm>
        </p:spPr>
        <p:txBody>
          <a:bodyPr/>
          <a:lstStyle/>
          <a:p>
            <a:r>
              <a:rPr lang="en-GB" dirty="0"/>
              <a:t>Two bedroom flats most common</a:t>
            </a:r>
          </a:p>
          <a:p>
            <a:pPr lvl="1"/>
            <a:r>
              <a:rPr lang="en-GB" dirty="0"/>
              <a:t>Presentation shows results for 2 bed properties</a:t>
            </a:r>
          </a:p>
          <a:p>
            <a:endParaRPr lang="en-GB" dirty="0"/>
          </a:p>
          <a:p>
            <a:r>
              <a:rPr lang="en-GB" dirty="0"/>
              <a:t>Coordinates inferred from postcode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234C1-5D2E-4617-82BF-8587E9667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815" y="1930400"/>
            <a:ext cx="45053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893B-C682-4E86-BCA8-3744B233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Neighbourhood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ED8AC-BCCC-4CB7-B6F8-E9E02B7F4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4865"/>
            <a:ext cx="3237717" cy="4436497"/>
          </a:xfrm>
        </p:spPr>
        <p:txBody>
          <a:bodyPr/>
          <a:lstStyle/>
          <a:p>
            <a:r>
              <a:rPr lang="en-GB" dirty="0"/>
              <a:t>500 m neighbourhoods</a:t>
            </a:r>
          </a:p>
          <a:p>
            <a:pPr lvl="1"/>
            <a:r>
              <a:rPr lang="en-GB" dirty="0"/>
              <a:t>Venue counts per category</a:t>
            </a:r>
          </a:p>
          <a:p>
            <a:pPr lvl="1"/>
            <a:r>
              <a:rPr lang="en-GB" dirty="0"/>
              <a:t>Mean property price</a:t>
            </a:r>
          </a:p>
          <a:p>
            <a:endParaRPr lang="en-GB" dirty="0"/>
          </a:p>
          <a:p>
            <a:r>
              <a:rPr lang="en-GB" dirty="0"/>
              <a:t>K-means clustering</a:t>
            </a:r>
          </a:p>
          <a:p>
            <a:endParaRPr lang="en-GB" dirty="0"/>
          </a:p>
          <a:p>
            <a:r>
              <a:rPr lang="en-GB" dirty="0"/>
              <a:t>6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58181-D748-4DBE-8609-EF7758CE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815" y="1356138"/>
            <a:ext cx="6543675" cy="49339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8360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BF0D-2561-4B7A-AADE-2E3756F3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662"/>
          </a:xfrm>
        </p:spPr>
        <p:txBody>
          <a:bodyPr/>
          <a:lstStyle/>
          <a:p>
            <a:r>
              <a:rPr lang="en-GB" dirty="0"/>
              <a:t>Neighbourhood categories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B3339-F5F5-4A7F-AACF-EB4248275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046" y="-333787"/>
            <a:ext cx="5670521" cy="4275589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2D4E79-D691-4B88-8A87-A1852152A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9693"/>
            <a:ext cx="10850624" cy="291619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3593A0-949F-4321-88BE-F2390D04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010" y="1489456"/>
            <a:ext cx="4249773" cy="2248043"/>
          </a:xfrm>
        </p:spPr>
        <p:txBody>
          <a:bodyPr/>
          <a:lstStyle/>
          <a:p>
            <a:r>
              <a:rPr lang="en-GB" dirty="0"/>
              <a:t>Contiguous regions on map</a:t>
            </a:r>
          </a:p>
          <a:p>
            <a:endParaRPr lang="en-GB" dirty="0"/>
          </a:p>
          <a:p>
            <a:r>
              <a:rPr lang="en-GB" dirty="0"/>
              <a:t>Median feature values per category</a:t>
            </a:r>
          </a:p>
          <a:p>
            <a:pPr lvl="1"/>
            <a:r>
              <a:rPr lang="en-GB" dirty="0"/>
              <a:t>Central areas</a:t>
            </a:r>
          </a:p>
          <a:p>
            <a:pPr lvl="1"/>
            <a:r>
              <a:rPr lang="en-GB" dirty="0"/>
              <a:t>Cheap and expensive residential areas</a:t>
            </a:r>
          </a:p>
        </p:txBody>
      </p:sp>
    </p:spTree>
    <p:extLst>
      <p:ext uri="{BB962C8B-B14F-4D97-AF65-F5344CB8AC3E}">
        <p14:creationId xmlns:p14="http://schemas.microsoft.com/office/powerpoint/2010/main" val="85792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0A68-BC07-4DDE-A428-1801C1A4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98C3-BF39-4954-9D7A-C775B1A29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Six distinctive neighbourhood categories</a:t>
            </a:r>
          </a:p>
          <a:p>
            <a:endParaRPr lang="en-GB" sz="2400" dirty="0"/>
          </a:p>
          <a:p>
            <a:r>
              <a:rPr lang="en-GB" sz="2400" dirty="0"/>
              <a:t>Neighbourhoods of same category form contiguous areas</a:t>
            </a:r>
          </a:p>
          <a:p>
            <a:endParaRPr lang="en-GB" sz="2400" dirty="0"/>
          </a:p>
          <a:p>
            <a:r>
              <a:rPr lang="en-GB" sz="2400" dirty="0"/>
              <a:t>Not just in circular zones around the centre</a:t>
            </a:r>
          </a:p>
          <a:p>
            <a:endParaRPr lang="en-GB" sz="2400" dirty="0"/>
          </a:p>
          <a:p>
            <a:r>
              <a:rPr lang="en-GB" sz="2400" dirty="0"/>
              <a:t>Useful information for home buyers new to Edinburgh</a:t>
            </a:r>
          </a:p>
        </p:txBody>
      </p:sp>
    </p:spTree>
    <p:extLst>
      <p:ext uri="{BB962C8B-B14F-4D97-AF65-F5344CB8AC3E}">
        <p14:creationId xmlns:p14="http://schemas.microsoft.com/office/powerpoint/2010/main" val="20415357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179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Neighbourhood insights for buying a home in Edinburgh</vt:lpstr>
      <vt:lpstr>Business problem</vt:lpstr>
      <vt:lpstr>Foursquare venue data</vt:lpstr>
      <vt:lpstr>Rightmove sale price data</vt:lpstr>
      <vt:lpstr>Neighbourhood categories</vt:lpstr>
      <vt:lpstr>Neighbourhood categories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Neighbourhood insights for buying a home in Edinburgh</dc:title>
  <dc:creator>Sander</dc:creator>
  <cp:lastModifiedBy>Sander</cp:lastModifiedBy>
  <cp:revision>5</cp:revision>
  <dcterms:created xsi:type="dcterms:W3CDTF">2019-03-13T00:23:21Z</dcterms:created>
  <dcterms:modified xsi:type="dcterms:W3CDTF">2019-03-13T00:53:31Z</dcterms:modified>
</cp:coreProperties>
</file>