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1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E0A7-0996-4E90-A7A1-4AA3E9BB449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DF87-D725-4ABB-94DE-7E74EDF1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Cartoon Rendering</a:t>
            </a:r>
            <a:br>
              <a:rPr lang="en-US" dirty="0"/>
            </a:br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Sanny</a:t>
            </a:r>
            <a:r>
              <a:rPr lang="en-US" dirty="0"/>
              <a:t> Chun</a:t>
            </a:r>
          </a:p>
          <a:p>
            <a:r>
              <a:rPr lang="en-US" dirty="0"/>
              <a:t>902759995</a:t>
            </a:r>
          </a:p>
        </p:txBody>
      </p:sp>
    </p:spTree>
    <p:extLst>
      <p:ext uri="{BB962C8B-B14F-4D97-AF65-F5344CB8AC3E}">
        <p14:creationId xmlns:p14="http://schemas.microsoft.com/office/powerpoint/2010/main" val="39334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use Gaussian Pyramid</a:t>
            </a:r>
          </a:p>
        </p:txBody>
      </p:sp>
    </p:spTree>
    <p:extLst>
      <p:ext uri="{BB962C8B-B14F-4D97-AF65-F5344CB8AC3E}">
        <p14:creationId xmlns:p14="http://schemas.microsoft.com/office/powerpoint/2010/main" val="389337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 err="1"/>
              <a:t>DownSample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Using Gaussian Pyramid</a:t>
            </a:r>
          </a:p>
          <a:p>
            <a:pPr lvl="1"/>
            <a:r>
              <a:rPr lang="en-US" dirty="0"/>
              <a:t>On each level, apply bilateral filter</a:t>
            </a:r>
          </a:p>
          <a:p>
            <a:pPr lvl="1"/>
            <a:r>
              <a:rPr lang="en-US" dirty="0"/>
              <a:t>Upscale it back</a:t>
            </a:r>
          </a:p>
          <a:p>
            <a:r>
              <a:rPr lang="en-US" dirty="0"/>
              <a:t>Grayscale/</a:t>
            </a:r>
            <a:r>
              <a:rPr lang="en-US" dirty="0" err="1"/>
              <a:t>medianBlur</a:t>
            </a:r>
            <a:endParaRPr lang="en-US" dirty="0"/>
          </a:p>
          <a:p>
            <a:r>
              <a:rPr lang="en-US" dirty="0"/>
              <a:t>Render</a:t>
            </a:r>
          </a:p>
          <a:p>
            <a:pPr lvl="1"/>
            <a:r>
              <a:rPr lang="en-US" dirty="0"/>
              <a:t>Shrink image if needed</a:t>
            </a:r>
          </a:p>
          <a:p>
            <a:pPr lvl="1"/>
            <a:r>
              <a:rPr lang="en-US" dirty="0"/>
              <a:t>Adaptive thresholding to get edges</a:t>
            </a:r>
          </a:p>
          <a:p>
            <a:pPr lvl="1"/>
            <a:r>
              <a:rPr lang="en-US" dirty="0"/>
              <a:t>Save it as mask</a:t>
            </a:r>
          </a:p>
          <a:p>
            <a:pPr lvl="1"/>
            <a:r>
              <a:rPr lang="en-US" dirty="0"/>
              <a:t>Bitwise AND it with source image to get the cartoon effect</a:t>
            </a:r>
          </a:p>
          <a:p>
            <a:r>
              <a:rPr lang="en-US" dirty="0"/>
              <a:t>Save image</a:t>
            </a:r>
          </a:p>
        </p:txBody>
      </p:sp>
    </p:spTree>
    <p:extLst>
      <p:ext uri="{BB962C8B-B14F-4D97-AF65-F5344CB8AC3E}">
        <p14:creationId xmlns:p14="http://schemas.microsoft.com/office/powerpoint/2010/main" val="244800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52" y="1690688"/>
            <a:ext cx="7699834" cy="4812397"/>
          </a:xfrm>
        </p:spPr>
      </p:pic>
    </p:spTree>
    <p:extLst>
      <p:ext uri="{BB962C8B-B14F-4D97-AF65-F5344CB8AC3E}">
        <p14:creationId xmlns:p14="http://schemas.microsoft.com/office/powerpoint/2010/main" val="388829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9207"/>
            <a:ext cx="5157787" cy="823912"/>
          </a:xfrm>
        </p:spPr>
        <p:txBody>
          <a:bodyPr/>
          <a:lstStyle/>
          <a:p>
            <a:r>
              <a:rPr lang="en-US" dirty="0"/>
              <a:t>Mask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8" y="2505075"/>
            <a:ext cx="5539266" cy="34620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5612" y="1280596"/>
            <a:ext cx="5183188" cy="823912"/>
          </a:xfrm>
        </p:spPr>
        <p:txBody>
          <a:bodyPr/>
          <a:lstStyle/>
          <a:p>
            <a:r>
              <a:rPr lang="en-US" dirty="0"/>
              <a:t>Output	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4" y="2505075"/>
            <a:ext cx="5539265" cy="3462040"/>
          </a:xfrm>
        </p:spPr>
      </p:pic>
    </p:spTree>
    <p:extLst>
      <p:ext uri="{BB962C8B-B14F-4D97-AF65-F5344CB8AC3E}">
        <p14:creationId xmlns:p14="http://schemas.microsoft.com/office/powerpoint/2010/main" val="204846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Another! (My face…)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9870"/>
            <a:ext cx="4505739" cy="6007653"/>
          </a:xfrm>
        </p:spPr>
      </p:pic>
    </p:spTree>
    <p:extLst>
      <p:ext uri="{BB962C8B-B14F-4D97-AF65-F5344CB8AC3E}">
        <p14:creationId xmlns:p14="http://schemas.microsoft.com/office/powerpoint/2010/main" val="386032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Mask	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5" y="1458152"/>
            <a:ext cx="3825254" cy="51003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73" y="1027905"/>
            <a:ext cx="4147940" cy="5530587"/>
          </a:xfrm>
        </p:spPr>
      </p:pic>
    </p:spTree>
    <p:extLst>
      <p:ext uri="{BB962C8B-B14F-4D97-AF65-F5344CB8AC3E}">
        <p14:creationId xmlns:p14="http://schemas.microsoft.com/office/powerpoint/2010/main" val="407784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Cartoon Rendering Project 2</vt:lpstr>
      <vt:lpstr>Intro</vt:lpstr>
      <vt:lpstr>Basic Workflow</vt:lpstr>
      <vt:lpstr>Example </vt:lpstr>
      <vt:lpstr>Mask and Output</vt:lpstr>
      <vt:lpstr>Another! (My face…)</vt:lpstr>
      <vt:lpstr>Mask and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Cartoon Rendering Project 2</dc:title>
  <dc:creator>전상현</dc:creator>
  <cp:lastModifiedBy>전상현</cp:lastModifiedBy>
  <cp:revision>3</cp:revision>
  <dcterms:created xsi:type="dcterms:W3CDTF">2016-07-17T01:09:31Z</dcterms:created>
  <dcterms:modified xsi:type="dcterms:W3CDTF">2016-07-17T01:13:39Z</dcterms:modified>
</cp:coreProperties>
</file>