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57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2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0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47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4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77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7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4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6CCC8-85EB-4CD4-B26C-961E41F3CEB5}" type="datetimeFigureOut">
              <a:rPr kumimoji="1" lang="ja-JP" altLang="en-US" smtClean="0"/>
              <a:t>2016/5/27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2A7A-54D3-4EA1-8DA6-0CE450DCD3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放送大学大学院 </a:t>
            </a:r>
            <a:r>
              <a:rPr kumimoji="1" lang="en-US" altLang="ja-JP" dirty="0"/>
              <a:t>M2 </a:t>
            </a:r>
            <a:r>
              <a:rPr kumimoji="1" lang="ja-JP" altLang="en-US" dirty="0"/>
              <a:t>浅井ゼミ</a:t>
            </a:r>
            <a:endParaRPr kumimoji="1" lang="en-US" altLang="ja-JP" dirty="0"/>
          </a:p>
          <a:p>
            <a:br>
              <a:rPr kumimoji="1" lang="en-US" altLang="ja-JP" dirty="0"/>
            </a:br>
            <a:r>
              <a:rPr kumimoji="1" lang="ja-JP" altLang="en-US" dirty="0"/>
              <a:t>佐野宏行</a:t>
            </a:r>
          </a:p>
        </p:txBody>
      </p:sp>
      <p:sp>
        <p:nvSpPr>
          <p:cNvPr id="5" name="AutoShape 4" descr="https://latex.codecogs.com/svg.latex?1&amp;plus;1"/>
          <p:cNvSpPr>
            <a:spLocks noChangeAspect="1" noChangeArrowheads="1"/>
          </p:cNvSpPr>
          <p:nvPr/>
        </p:nvSpPr>
        <p:spPr bwMode="auto">
          <a:xfrm>
            <a:off x="1016966" y="15650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6" name="AutoShape 6" descr="https://latex.codecogs.com/svg.latex?1&amp;plus;1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ja-JP" sz="4400" dirty="0">
                <a:latin typeface="+mn-ea"/>
                <a:ea typeface="+mn-ea"/>
              </a:rPr>
              <a:t>CG</a:t>
            </a:r>
            <a:r>
              <a:rPr kumimoji="1" lang="ja-JP" altLang="en-US" sz="4400" dirty="0">
                <a:latin typeface="+mn-ea"/>
                <a:ea typeface="+mn-ea"/>
              </a:rPr>
              <a:t>による湯気のシミュレーション</a:t>
            </a:r>
          </a:p>
        </p:txBody>
      </p:sp>
      <p:sp>
        <p:nvSpPr>
          <p:cNvPr id="7" name="AutoShape 8" descr="https://latex.codecogs.com/svg.latex?1&amp;plus;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59015" y="6193815"/>
            <a:ext cx="28198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ja-JP" altLang="en-US" dirty="0"/>
            </a:br>
            <a:endParaRPr lang="ja-JP" altLang="en-US" dirty="0"/>
          </a:p>
        </p:txBody>
      </p:sp>
      <p:pic>
        <p:nvPicPr>
          <p:cNvPr id="1036" name="Picture 12" descr="http://www.sciweavers.org/upload/Tex2Img_1463676739/ren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2667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佐野</a:t>
            </a:r>
            <a:r>
              <a:rPr lang="en-US" altLang="ja-JP" dirty="0"/>
              <a:t> </a:t>
            </a:r>
            <a:r>
              <a:rPr lang="ja-JP" altLang="en-US" dirty="0"/>
              <a:t>宏行</a:t>
            </a:r>
            <a:endParaRPr lang="en-US" altLang="ja-JP" dirty="0"/>
          </a:p>
          <a:p>
            <a:r>
              <a:rPr lang="ja-JP" altLang="en-US" dirty="0"/>
              <a:t>浅井ゼミ</a:t>
            </a:r>
            <a:r>
              <a:rPr lang="en-US" altLang="ja-JP" dirty="0"/>
              <a:t>M2</a:t>
            </a:r>
          </a:p>
          <a:p>
            <a:r>
              <a:rPr lang="ja-JP" altLang="en-US" dirty="0"/>
              <a:t>大学時代は</a:t>
            </a:r>
            <a:r>
              <a:rPr lang="en-US" altLang="ja-JP" dirty="0"/>
              <a:t>CG</a:t>
            </a:r>
            <a:r>
              <a:rPr lang="ja-JP" altLang="en-US" dirty="0"/>
              <a:t>関連の研究</a:t>
            </a:r>
            <a:endParaRPr lang="en-US" altLang="ja-JP" dirty="0"/>
          </a:p>
          <a:p>
            <a:r>
              <a:rPr lang="ja-JP" altLang="en-US" dirty="0"/>
              <a:t>社会人からはシステム開発の支援ツールの開発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978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CG</a:t>
            </a:r>
            <a:r>
              <a:rPr kumimoji="1" lang="ja-JP" altLang="en-US" dirty="0"/>
              <a:t>による湯気のシミュレーション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70202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アイデア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22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マイルストン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21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報告内容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流体シミュレーションの</a:t>
            </a:r>
            <a:r>
              <a:rPr lang="ja-JP" altLang="en-US" dirty="0"/>
              <a:t>おさらい</a:t>
            </a:r>
            <a:endParaRPr lang="en-US" altLang="ja-JP" dirty="0"/>
          </a:p>
          <a:p>
            <a:r>
              <a:rPr kumimoji="1" lang="ja-JP" altLang="en-US" dirty="0"/>
              <a:t>湯気のシミュレーション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シミュレーションモデル</a:t>
            </a:r>
            <a:endParaRPr lang="en-US" altLang="ja-JP" dirty="0"/>
          </a:p>
          <a:p>
            <a:pPr lvl="1"/>
            <a:r>
              <a:rPr kumimoji="1" lang="ja-JP" altLang="en-US" dirty="0"/>
              <a:t>デモ</a:t>
            </a:r>
            <a:endParaRPr lang="en-US" altLang="ja-JP" dirty="0"/>
          </a:p>
          <a:p>
            <a:pPr lvl="1"/>
            <a:r>
              <a:rPr lang="ja-JP" altLang="en-US" dirty="0"/>
              <a:t>シミュレーションモデルの提案</a:t>
            </a:r>
            <a:endParaRPr lang="en-US" altLang="ja-JP" dirty="0"/>
          </a:p>
          <a:p>
            <a:r>
              <a:rPr lang="ja-JP" altLang="en-US"/>
              <a:t>今後の予定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149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64</Words>
  <Application>Microsoft Office PowerPoint</Application>
  <PresentationFormat>ワイド画面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CGによる湯気のシミュレーション</vt:lpstr>
      <vt:lpstr>自己紹介</vt:lpstr>
      <vt:lpstr>研究テーマ</vt:lpstr>
      <vt:lpstr>アイデア</vt:lpstr>
      <vt:lpstr>マイルストン</vt:lpstr>
      <vt:lpstr>報告内容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佐野宏行</dc:creator>
  <cp:lastModifiedBy>佐野宏行</cp:lastModifiedBy>
  <cp:revision>9</cp:revision>
  <dcterms:created xsi:type="dcterms:W3CDTF">2016-05-19T16:45:44Z</dcterms:created>
  <dcterms:modified xsi:type="dcterms:W3CDTF">2016-05-27T11:56:45Z</dcterms:modified>
</cp:coreProperties>
</file>