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79557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35129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166000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87847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24039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52445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425277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29967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298118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84678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476CCC8-85EB-4CD4-B26C-961E41F3CEB5}" type="datetimeFigureOut">
              <a:rPr kumimoji="1" lang="ja-JP" altLang="en-US" smtClean="0"/>
              <a:t>2016/5/28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53614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6CCC8-85EB-4CD4-B26C-961E41F3CEB5}" type="datetimeFigureOut">
              <a:rPr kumimoji="1" lang="ja-JP" altLang="en-US" smtClean="0"/>
              <a:t>2016/5/28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2A7A-54D3-4EA1-8DA6-0CE450DCD3CE}" type="slidenum">
              <a:rPr kumimoji="1" lang="ja-JP" altLang="en-US" smtClean="0"/>
              <a:t>‹#›</a:t>
            </a:fld>
            <a:endParaRPr kumimoji="1" lang="ja-JP" altLang="en-US"/>
          </a:p>
        </p:txBody>
      </p:sp>
    </p:spTree>
    <p:extLst>
      <p:ext uri="{BB962C8B-B14F-4D97-AF65-F5344CB8AC3E}">
        <p14:creationId xmlns:p14="http://schemas.microsoft.com/office/powerpoint/2010/main" val="341580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https://latex.codecogs.com/svg.latex?1&amp;plus;1"/>
          <p:cNvSpPr>
            <a:spLocks noGrp="1" noChangeAspect="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r>
              <a:rPr kumimoji="1" lang="en-US" altLang="ja-JP" sz="4400" dirty="0">
                <a:latin typeface="+mn-ea"/>
                <a:ea typeface="+mn-ea"/>
              </a:rPr>
              <a:t>CG</a:t>
            </a:r>
            <a:r>
              <a:rPr kumimoji="1" lang="ja-JP" altLang="en-US" sz="4400" dirty="0">
                <a:latin typeface="+mn-ea"/>
                <a:ea typeface="+mn-ea"/>
              </a:rPr>
              <a:t>による湯気のシミュレーション</a:t>
            </a:r>
          </a:p>
        </p:txBody>
      </p:sp>
      <p:sp>
        <p:nvSpPr>
          <p:cNvPr id="3" name="サブタイトル 2"/>
          <p:cNvSpPr>
            <a:spLocks noGrp="1"/>
          </p:cNvSpPr>
          <p:nvPr>
            <p:ph type="subTitle" idx="1"/>
          </p:nvPr>
        </p:nvSpPr>
        <p:spPr/>
        <p:txBody>
          <a:bodyPr/>
          <a:lstStyle/>
          <a:p>
            <a:r>
              <a:rPr kumimoji="1" lang="ja-JP" altLang="en-US" dirty="0"/>
              <a:t>放送大学大学院 </a:t>
            </a:r>
            <a:r>
              <a:rPr kumimoji="1" lang="en-US" altLang="ja-JP" dirty="0"/>
              <a:t>M2 </a:t>
            </a:r>
            <a:r>
              <a:rPr kumimoji="1" lang="ja-JP" altLang="en-US" dirty="0"/>
              <a:t>浅井ゼミ</a:t>
            </a:r>
            <a:endParaRPr kumimoji="1" lang="en-US" altLang="ja-JP" dirty="0"/>
          </a:p>
          <a:p>
            <a:br>
              <a:rPr kumimoji="1" lang="en-US" altLang="ja-JP" dirty="0"/>
            </a:br>
            <a:r>
              <a:rPr kumimoji="1" lang="ja-JP" altLang="en-US" dirty="0"/>
              <a:t>佐野宏行</a:t>
            </a:r>
          </a:p>
        </p:txBody>
      </p:sp>
      <p:sp>
        <p:nvSpPr>
          <p:cNvPr id="5" name="AutoShape 4" descr="https://latex.codecogs.com/svg.latex?1&amp;plus;1"/>
          <p:cNvSpPr>
            <a:spLocks noChangeAspect="1" noChangeArrowheads="1"/>
          </p:cNvSpPr>
          <p:nvPr/>
        </p:nvSpPr>
        <p:spPr bwMode="auto">
          <a:xfrm>
            <a:off x="1016966" y="15650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 name="AutoShape 8" descr="https://latex.codecogs.com/svg.latex?1&amp;plus;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正方形/長方形 7"/>
          <p:cNvSpPr/>
          <p:nvPr/>
        </p:nvSpPr>
        <p:spPr>
          <a:xfrm>
            <a:off x="2759015" y="6193815"/>
            <a:ext cx="28198897" cy="646331"/>
          </a:xfrm>
          <a:prstGeom prst="rect">
            <a:avLst/>
          </a:prstGeom>
        </p:spPr>
        <p:txBody>
          <a:bodyPr wrap="square">
            <a:spAutoFit/>
          </a:bodyPr>
          <a:lstStyle/>
          <a:p>
            <a:br>
              <a:rPr lang="ja-JP" altLang="en-US" dirty="0"/>
            </a:br>
            <a:endParaRPr lang="ja-JP" altLang="en-US" dirty="0"/>
          </a:p>
        </p:txBody>
      </p:sp>
      <p:pic>
        <p:nvPicPr>
          <p:cNvPr id="1036" name="Picture 12" descr="http://www.sciweavers.org/upload/Tex2Img_1463676739/ren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5"/>
            <a:ext cx="266700"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6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自己紹介</a:t>
            </a:r>
          </a:p>
        </p:txBody>
      </p:sp>
      <p:sp>
        <p:nvSpPr>
          <p:cNvPr id="3" name="コンテンツ プレースホルダー 2"/>
          <p:cNvSpPr>
            <a:spLocks noGrp="1"/>
          </p:cNvSpPr>
          <p:nvPr>
            <p:ph idx="1"/>
          </p:nvPr>
        </p:nvSpPr>
        <p:spPr/>
        <p:txBody>
          <a:bodyPr/>
          <a:lstStyle/>
          <a:p>
            <a:r>
              <a:rPr lang="ja-JP" altLang="en-US" dirty="0"/>
              <a:t>浅井ゼミ</a:t>
            </a:r>
            <a:r>
              <a:rPr lang="en-US" altLang="ja-JP" dirty="0"/>
              <a:t>M2</a:t>
            </a:r>
            <a:r>
              <a:rPr lang="ja-JP" altLang="en-US" dirty="0"/>
              <a:t>　佐野</a:t>
            </a:r>
            <a:r>
              <a:rPr lang="en-US" altLang="ja-JP" dirty="0"/>
              <a:t> </a:t>
            </a:r>
            <a:r>
              <a:rPr lang="ja-JP" altLang="en-US" dirty="0"/>
              <a:t>宏行</a:t>
            </a:r>
            <a:endParaRPr lang="en-US" altLang="ja-JP" dirty="0"/>
          </a:p>
          <a:p>
            <a:r>
              <a:rPr lang="ja-JP" altLang="en-US" dirty="0"/>
              <a:t>大学時代</a:t>
            </a:r>
            <a:r>
              <a:rPr lang="en-US" altLang="ja-JP" dirty="0"/>
              <a:t>…CG</a:t>
            </a:r>
            <a:r>
              <a:rPr lang="ja-JP" altLang="en-US" dirty="0"/>
              <a:t>関連の研究</a:t>
            </a:r>
            <a:endParaRPr lang="en-US" altLang="ja-JP" dirty="0"/>
          </a:p>
          <a:p>
            <a:r>
              <a:rPr lang="ja-JP" altLang="en-US" dirty="0"/>
              <a:t>社会人から</a:t>
            </a:r>
            <a:r>
              <a:rPr lang="en-US" altLang="ja-JP" dirty="0"/>
              <a:t>…</a:t>
            </a:r>
            <a:r>
              <a:rPr lang="ja-JP" altLang="en-US" dirty="0"/>
              <a:t>システム開発の支援ツールの開発</a:t>
            </a:r>
            <a:endParaRPr lang="en-US" altLang="ja-JP" dirty="0"/>
          </a:p>
        </p:txBody>
      </p:sp>
    </p:spTree>
    <p:extLst>
      <p:ext uri="{BB962C8B-B14F-4D97-AF65-F5344CB8AC3E}">
        <p14:creationId xmlns:p14="http://schemas.microsoft.com/office/powerpoint/2010/main" val="167978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研究テーマ</a:t>
            </a:r>
          </a:p>
        </p:txBody>
      </p:sp>
      <p:sp>
        <p:nvSpPr>
          <p:cNvPr id="3" name="コンテンツ プレースホルダー 2"/>
          <p:cNvSpPr>
            <a:spLocks noGrp="1"/>
          </p:cNvSpPr>
          <p:nvPr>
            <p:ph sz="half" idx="1"/>
          </p:nvPr>
        </p:nvSpPr>
        <p:spPr/>
        <p:txBody>
          <a:bodyPr/>
          <a:lstStyle/>
          <a:p>
            <a:r>
              <a:rPr lang="en-US" altLang="ja-JP" dirty="0">
                <a:latin typeface="+mn-ea"/>
              </a:rPr>
              <a:t>CG</a:t>
            </a:r>
            <a:r>
              <a:rPr lang="ja-JP" altLang="en-US" dirty="0">
                <a:latin typeface="+mn-ea"/>
              </a:rPr>
              <a:t>による湯気の可視化シミュレーション</a:t>
            </a:r>
            <a:endParaRPr lang="en-US" altLang="ja-JP" dirty="0">
              <a:latin typeface="+mn-ea"/>
            </a:endParaRPr>
          </a:p>
          <a:p>
            <a:r>
              <a:rPr kumimoji="1" lang="ja-JP" altLang="en-US" dirty="0"/>
              <a:t>フォトリアルな湯気の表現を可能とすることで、従来の</a:t>
            </a:r>
            <a:r>
              <a:rPr kumimoji="1" lang="en-US" altLang="ja-JP" dirty="0"/>
              <a:t>CG</a:t>
            </a:r>
            <a:r>
              <a:rPr kumimoji="1" lang="ja-JP" altLang="en-US" dirty="0"/>
              <a:t>では表現できない温泉、暖かい料理といったシーンを表現可能とする。</a:t>
            </a:r>
            <a:endParaRPr kumimoji="1" lang="en-US" altLang="ja-JP" dirty="0"/>
          </a:p>
          <a:p>
            <a:r>
              <a:rPr lang="en-US" altLang="ja-JP" dirty="0"/>
              <a:t>CG</a:t>
            </a:r>
            <a:r>
              <a:rPr lang="ja-JP" altLang="en-US" dirty="0"/>
              <a:t>による雲や煙の表現の研究はあるが湯気に特化した研究はされない。</a:t>
            </a:r>
            <a:endParaRPr lang="en-US" altLang="ja-JP" dirty="0"/>
          </a:p>
        </p:txBody>
      </p:sp>
      <p:sp>
        <p:nvSpPr>
          <p:cNvPr id="5" name="コンテンツ プレースホルダー 4"/>
          <p:cNvSpPr>
            <a:spLocks noGrp="1"/>
          </p:cNvSpPr>
          <p:nvPr>
            <p:ph sz="half" idx="2"/>
          </p:nvPr>
        </p:nvSpPr>
        <p:spPr/>
        <p:txBody>
          <a:bodyPr/>
          <a:lstStyle/>
          <a:p>
            <a:endParaRPr kumimoji="1" lang="ja-JP" altLang="en-US"/>
          </a:p>
        </p:txBody>
      </p:sp>
      <p:pic>
        <p:nvPicPr>
          <p:cNvPr id="4" name="図 3" descr="... 日の出, 湯気 / 蒸気 ID:2014020404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210852"/>
            <a:ext cx="5187924" cy="3500836"/>
          </a:xfrm>
          <a:prstGeom prst="rect">
            <a:avLst/>
          </a:prstGeom>
        </p:spPr>
      </p:pic>
    </p:spTree>
    <p:extLst>
      <p:ext uri="{BB962C8B-B14F-4D97-AF65-F5344CB8AC3E}">
        <p14:creationId xmlns:p14="http://schemas.microsoft.com/office/powerpoint/2010/main" val="70202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アイデア</a:t>
            </a:r>
          </a:p>
        </p:txBody>
      </p:sp>
      <p:sp>
        <p:nvSpPr>
          <p:cNvPr id="5" name="コンテンツ プレースホルダー 4"/>
          <p:cNvSpPr>
            <a:spLocks noGrp="1"/>
          </p:cNvSpPr>
          <p:nvPr>
            <p:ph sz="half" idx="1"/>
          </p:nvPr>
        </p:nvSpPr>
        <p:spPr/>
        <p:txBody>
          <a:bodyPr/>
          <a:lstStyle/>
          <a:p>
            <a:r>
              <a:rPr lang="ja-JP" altLang="en-US" dirty="0"/>
              <a:t>既存の流体シミュレーションをベースとする</a:t>
            </a:r>
            <a:endParaRPr lang="en-US" altLang="ja-JP" dirty="0"/>
          </a:p>
          <a:p>
            <a:r>
              <a:rPr kumimoji="1" lang="ja-JP" altLang="en-US" dirty="0"/>
              <a:t>湯気の特性をシミュレーションモデルへ取り入れる</a:t>
            </a:r>
            <a:endParaRPr kumimoji="1" lang="en-US" altLang="ja-JP" dirty="0"/>
          </a:p>
          <a:p>
            <a:pPr lvl="1"/>
            <a:r>
              <a:rPr lang="ja-JP" altLang="en-US" dirty="0"/>
              <a:t>蒸発、凝結を伴う相転移</a:t>
            </a:r>
            <a:endParaRPr lang="en-US" altLang="ja-JP" dirty="0"/>
          </a:p>
          <a:p>
            <a:pPr lvl="1"/>
            <a:r>
              <a:rPr lang="ja-JP" altLang="en-US" dirty="0"/>
              <a:t>熱移動</a:t>
            </a:r>
            <a:endParaRPr lang="en-US" altLang="ja-JP" dirty="0"/>
          </a:p>
          <a:p>
            <a:pPr lvl="1"/>
            <a:r>
              <a:rPr lang="ja-JP" altLang="en-US" dirty="0"/>
              <a:t>浮力</a:t>
            </a:r>
            <a:endParaRPr lang="en-US" altLang="ja-JP" dirty="0"/>
          </a:p>
          <a:p>
            <a:pPr lvl="1"/>
            <a:r>
              <a:rPr lang="ja-JP" altLang="en-US" dirty="0"/>
              <a:t>水滴</a:t>
            </a:r>
            <a:endParaRPr lang="en-US" altLang="ja-JP" dirty="0"/>
          </a:p>
          <a:p>
            <a:pPr lvl="1"/>
            <a:endParaRPr kumimoji="1" lang="ja-JP" altLang="en-US" dirty="0"/>
          </a:p>
        </p:txBody>
      </p:sp>
      <p:sp>
        <p:nvSpPr>
          <p:cNvPr id="6" name="コンテンツ プレースホルダー 5"/>
          <p:cNvSpPr>
            <a:spLocks noGrp="1"/>
          </p:cNvSpPr>
          <p:nvPr>
            <p:ph sz="half" idx="2"/>
          </p:nvPr>
        </p:nvSpPr>
        <p:spPr/>
        <p:txBody>
          <a:bodyPr/>
          <a:lstStyle/>
          <a:p>
            <a:endParaRPr kumimoji="1" lang="ja-JP" altLang="en-US" dirty="0"/>
          </a:p>
        </p:txBody>
      </p:sp>
      <p:sp>
        <p:nvSpPr>
          <p:cNvPr id="7" name="楕円 6"/>
          <p:cNvSpPr>
            <a:spLocks noChangeAspect="1"/>
          </p:cNvSpPr>
          <p:nvPr/>
        </p:nvSpPr>
        <p:spPr>
          <a:xfrm>
            <a:off x="8540581" y="2835309"/>
            <a:ext cx="432469"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458641" y="3648407"/>
            <a:ext cx="596348" cy="5698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a:spLocks noChangeAspect="1"/>
          </p:cNvSpPr>
          <p:nvPr/>
        </p:nvSpPr>
        <p:spPr>
          <a:xfrm>
            <a:off x="8486816" y="4590096"/>
            <a:ext cx="540000" cy="516000"/>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楕円 9"/>
          <p:cNvSpPr>
            <a:spLocks noChangeAspect="1"/>
          </p:cNvSpPr>
          <p:nvPr/>
        </p:nvSpPr>
        <p:spPr>
          <a:xfrm>
            <a:off x="8606105" y="2180770"/>
            <a:ext cx="301421" cy="301421"/>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正方形/長方形 14"/>
          <p:cNvSpPr/>
          <p:nvPr/>
        </p:nvSpPr>
        <p:spPr>
          <a:xfrm>
            <a:off x="6172200" y="5514975"/>
            <a:ext cx="5181600" cy="66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a:stCxn id="15" idx="0"/>
            <a:endCxn id="9" idx="4"/>
          </p:cNvCxnSpPr>
          <p:nvPr/>
        </p:nvCxnSpPr>
        <p:spPr>
          <a:xfrm flipH="1" flipV="1">
            <a:off x="8756816" y="5106096"/>
            <a:ext cx="6184" cy="40887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9" idx="0"/>
            <a:endCxn id="8" idx="4"/>
          </p:cNvCxnSpPr>
          <p:nvPr/>
        </p:nvCxnSpPr>
        <p:spPr>
          <a:xfrm flipH="1" flipV="1">
            <a:off x="8756815" y="4218251"/>
            <a:ext cx="1" cy="3718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0"/>
            <a:endCxn id="7" idx="4"/>
          </p:cNvCxnSpPr>
          <p:nvPr/>
        </p:nvCxnSpPr>
        <p:spPr>
          <a:xfrm flipV="1">
            <a:off x="8756815" y="3267309"/>
            <a:ext cx="1" cy="3810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7" idx="0"/>
            <a:endCxn id="10" idx="4"/>
          </p:cNvCxnSpPr>
          <p:nvPr/>
        </p:nvCxnSpPr>
        <p:spPr>
          <a:xfrm flipV="1">
            <a:off x="8756816" y="2482191"/>
            <a:ext cx="0" cy="35311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22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マイルストン</a:t>
            </a:r>
          </a:p>
        </p:txBody>
      </p:sp>
      <p:sp>
        <p:nvSpPr>
          <p:cNvPr id="3" name="コンテンツ プレースホルダー 2"/>
          <p:cNvSpPr>
            <a:spLocks noGrp="1"/>
          </p:cNvSpPr>
          <p:nvPr>
            <p:ph idx="1"/>
          </p:nvPr>
        </p:nvSpPr>
        <p:spPr/>
        <p:txBody>
          <a:bodyPr/>
          <a:lstStyle/>
          <a:p>
            <a:r>
              <a:rPr kumimoji="1" lang="ja-JP" altLang="en-US" dirty="0">
                <a:solidFill>
                  <a:srgbClr val="FF0000"/>
                </a:solidFill>
              </a:rPr>
              <a:t>先行研究</a:t>
            </a:r>
            <a:r>
              <a:rPr lang="ja-JP" altLang="en-US" dirty="0">
                <a:solidFill>
                  <a:srgbClr val="FF0000"/>
                </a:solidFill>
              </a:rPr>
              <a:t>、関連研究調査</a:t>
            </a:r>
            <a:endParaRPr lang="en-US" altLang="ja-JP" dirty="0">
              <a:solidFill>
                <a:srgbClr val="FF0000"/>
              </a:solidFill>
            </a:endParaRPr>
          </a:p>
          <a:p>
            <a:r>
              <a:rPr kumimoji="1" lang="ja-JP" altLang="en-US" dirty="0">
                <a:solidFill>
                  <a:srgbClr val="FF0000"/>
                </a:solidFill>
              </a:rPr>
              <a:t>流体シミュレーションの基礎調査</a:t>
            </a:r>
            <a:endParaRPr kumimoji="1" lang="en-US" altLang="ja-JP" dirty="0">
              <a:solidFill>
                <a:srgbClr val="FF0000"/>
              </a:solidFill>
            </a:endParaRPr>
          </a:p>
          <a:p>
            <a:r>
              <a:rPr lang="ja-JP" altLang="en-US" dirty="0">
                <a:solidFill>
                  <a:srgbClr val="FF0000"/>
                </a:solidFill>
              </a:rPr>
              <a:t>煙のシミュレーション</a:t>
            </a:r>
            <a:endParaRPr lang="en-US" altLang="ja-JP" dirty="0">
              <a:solidFill>
                <a:srgbClr val="FF0000"/>
              </a:solidFill>
            </a:endParaRPr>
          </a:p>
          <a:p>
            <a:r>
              <a:rPr kumimoji="1" lang="ja-JP" altLang="en-US" dirty="0">
                <a:solidFill>
                  <a:srgbClr val="FF0000"/>
                </a:solidFill>
              </a:rPr>
              <a:t>湯気のモデリング</a:t>
            </a:r>
            <a:endParaRPr lang="en-US" altLang="ja-JP" dirty="0">
              <a:solidFill>
                <a:srgbClr val="FF0000"/>
              </a:solidFill>
            </a:endParaRPr>
          </a:p>
          <a:p>
            <a:r>
              <a:rPr kumimoji="1" lang="ja-JP" altLang="en-US" dirty="0">
                <a:solidFill>
                  <a:srgbClr val="FF0000"/>
                </a:solidFill>
              </a:rPr>
              <a:t>湯気のシミュレーション</a:t>
            </a:r>
            <a:endParaRPr kumimoji="1" lang="en-US" altLang="ja-JP" dirty="0">
              <a:solidFill>
                <a:srgbClr val="FF0000"/>
              </a:solidFill>
            </a:endParaRPr>
          </a:p>
          <a:p>
            <a:r>
              <a:rPr lang="ja-JP" altLang="en-US" dirty="0"/>
              <a:t>パラメータ、モデルの見直し</a:t>
            </a:r>
            <a:endParaRPr kumimoji="1" lang="en-US" altLang="ja-JP" dirty="0"/>
          </a:p>
        </p:txBody>
      </p:sp>
    </p:spTree>
    <p:extLst>
      <p:ext uri="{BB962C8B-B14F-4D97-AF65-F5344CB8AC3E}">
        <p14:creationId xmlns:p14="http://schemas.microsoft.com/office/powerpoint/2010/main" val="233721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報告内容</a:t>
            </a:r>
          </a:p>
        </p:txBody>
      </p:sp>
      <p:sp>
        <p:nvSpPr>
          <p:cNvPr id="3" name="コンテンツ プレースホルダー 2"/>
          <p:cNvSpPr>
            <a:spLocks noGrp="1"/>
          </p:cNvSpPr>
          <p:nvPr>
            <p:ph idx="1"/>
          </p:nvPr>
        </p:nvSpPr>
        <p:spPr/>
        <p:txBody>
          <a:bodyPr>
            <a:normAutofit/>
          </a:bodyPr>
          <a:lstStyle/>
          <a:p>
            <a:r>
              <a:rPr kumimoji="1" lang="en-US" altLang="ja-JP" dirty="0"/>
              <a:t>CG</a:t>
            </a:r>
            <a:r>
              <a:rPr kumimoji="1" lang="ja-JP" altLang="en-US" dirty="0"/>
              <a:t>による流体シミュレーション</a:t>
            </a:r>
            <a:endParaRPr kumimoji="1" lang="en-US" altLang="ja-JP" dirty="0"/>
          </a:p>
          <a:p>
            <a:pPr lvl="1"/>
            <a:r>
              <a:rPr lang="ja-JP" altLang="en-US" dirty="0"/>
              <a:t>モデル</a:t>
            </a:r>
            <a:endParaRPr kumimoji="1" lang="en-US" altLang="ja-JP" dirty="0"/>
          </a:p>
          <a:p>
            <a:pPr lvl="1"/>
            <a:r>
              <a:rPr lang="ja-JP" altLang="en-US" dirty="0"/>
              <a:t>格子法</a:t>
            </a:r>
            <a:endParaRPr lang="en-US" altLang="ja-JP" dirty="0"/>
          </a:p>
          <a:p>
            <a:pPr lvl="1"/>
            <a:r>
              <a:rPr lang="ja-JP" altLang="en-US" dirty="0"/>
              <a:t>粒子法</a:t>
            </a:r>
            <a:endParaRPr lang="en-US" altLang="ja-JP" dirty="0"/>
          </a:p>
          <a:p>
            <a:pPr lvl="1"/>
            <a:r>
              <a:rPr lang="en-US" altLang="ja-JP" dirty="0"/>
              <a:t>FLIP</a:t>
            </a:r>
            <a:r>
              <a:rPr lang="ja-JP" altLang="en-US" dirty="0"/>
              <a:t>法</a:t>
            </a:r>
            <a:endParaRPr lang="en-US" altLang="ja-JP" dirty="0"/>
          </a:p>
          <a:p>
            <a:r>
              <a:rPr kumimoji="1" lang="ja-JP" altLang="en-US" dirty="0"/>
              <a:t>湯気のシミュレーション</a:t>
            </a:r>
            <a:endParaRPr kumimoji="1" lang="en-US" altLang="ja-JP" dirty="0"/>
          </a:p>
          <a:p>
            <a:pPr lvl="1"/>
            <a:r>
              <a:rPr lang="ja-JP" altLang="en-US" dirty="0"/>
              <a:t>従来のシミュレーションモデル</a:t>
            </a:r>
            <a:endParaRPr lang="en-US" altLang="ja-JP" dirty="0"/>
          </a:p>
          <a:p>
            <a:pPr lvl="1"/>
            <a:r>
              <a:rPr kumimoji="1" lang="ja-JP" altLang="en-US" dirty="0"/>
              <a:t>デモ</a:t>
            </a:r>
            <a:endParaRPr lang="en-US" altLang="ja-JP" dirty="0"/>
          </a:p>
          <a:p>
            <a:pPr lvl="1"/>
            <a:r>
              <a:rPr lang="ja-JP" altLang="en-US" dirty="0"/>
              <a:t>シミュレーションモデルの提案</a:t>
            </a:r>
            <a:endParaRPr lang="en-US" altLang="ja-JP" dirty="0"/>
          </a:p>
          <a:p>
            <a:r>
              <a:rPr lang="ja-JP" altLang="en-US" dirty="0"/>
              <a:t>今後の予定</a:t>
            </a:r>
            <a:endParaRPr lang="en-US" altLang="ja-JP" dirty="0"/>
          </a:p>
        </p:txBody>
      </p:sp>
    </p:spTree>
    <p:extLst>
      <p:ext uri="{BB962C8B-B14F-4D97-AF65-F5344CB8AC3E}">
        <p14:creationId xmlns:p14="http://schemas.microsoft.com/office/powerpoint/2010/main" val="170149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kumimoji="1" lang="en-US" altLang="ja-JP" sz="5400" dirty="0"/>
              <a:t>CG</a:t>
            </a:r>
            <a:r>
              <a:rPr kumimoji="1" lang="ja-JP" altLang="en-US" sz="5400" dirty="0"/>
              <a:t>による流体シミュレーション</a:t>
            </a:r>
          </a:p>
        </p:txBody>
      </p:sp>
      <p:sp>
        <p:nvSpPr>
          <p:cNvPr id="7" name="テキスト プレースホルダー 6"/>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3181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029959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5870</TotalTime>
  <Words>161</Words>
  <Application>Microsoft Office PowerPoint</Application>
  <PresentationFormat>ワイド画面</PresentationFormat>
  <Paragraphs>38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CGによる湯気のシミュレーション</vt:lpstr>
      <vt:lpstr>自己紹介</vt:lpstr>
      <vt:lpstr>研究テーマ</vt:lpstr>
      <vt:lpstr>アイデア</vt:lpstr>
      <vt:lpstr>マイルストン</vt:lpstr>
      <vt:lpstr>報告内容</vt:lpstr>
      <vt:lpstr>CGによる流体シミュレーション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佐野宏行</dc:creator>
  <cp:lastModifiedBy>佐野宏行</cp:lastModifiedBy>
  <cp:revision>21</cp:revision>
  <dcterms:created xsi:type="dcterms:W3CDTF">2016-05-19T16:45:44Z</dcterms:created>
  <dcterms:modified xsi:type="dcterms:W3CDTF">2016-05-28T14:56:40Z</dcterms:modified>
</cp:coreProperties>
</file>