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9" r:id="rId3"/>
    <p:sldId id="260" r:id="rId4"/>
    <p:sldId id="261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321" r:id="rId23"/>
    <p:sldId id="327" r:id="rId24"/>
    <p:sldId id="328" r:id="rId25"/>
    <p:sldId id="331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oj Cr" initials="SC" lastIdx="1" clrIdx="0">
    <p:extLst>
      <p:ext uri="{19B8F6BF-5375-455C-9EA6-DF929625EA0E}">
        <p15:presenceInfo xmlns:p15="http://schemas.microsoft.com/office/powerpoint/2012/main" userId="a65ca2153d793a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96A520-19D0-4D82-9AC4-3317BCD73E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C3FF-435E-49C3-8A9B-50E43C8062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EB791-0579-445E-ADB6-60DEF4DF89C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0090F-06F9-4ABB-B199-EE5DA5812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1EEFA-9DC0-4F10-A138-154D79C9E6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1EE82-42EF-4B0C-92A9-9D05DE17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5A65-A36D-4F5D-BBD1-FE6F1664E14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7D2AF-CA04-410B-8131-0DB2312B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60C9-1B7A-4EC8-9A36-364FE18F4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333CC-AD41-4BD9-929B-93B907943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64EBA-E51B-4861-B9FF-2DB23A90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BB12-3F2E-4F2B-A268-872703515C0C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1088-0C68-4C19-BA27-0EAD85C6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919E-47D4-4BAF-865A-D37F6A3E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3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769B-A0A4-4648-8B6E-58578F18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8365E-EB53-4E80-9386-EC6DAE1D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318C-D116-460B-872A-2FF8AC90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4A16-8A95-408F-9288-94CD2ACD7544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0EF3-7F58-4C0A-B8D9-BC8BD16A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0186-D034-48AB-B602-90918428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96359-48B5-4773-B27C-1378DEDC8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0C3B-550D-4863-9F6A-CE59DD9CF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E18B-108E-4236-90BE-FB098404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E317-FFBB-4592-BA52-2D9167F3B19C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0D6B-D1E0-4D26-BADB-7E1E924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BF9F-D345-4AD3-8E5B-8F2EF80A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9F4-18EB-4AF5-B486-EF214AF4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5CBB-B74D-4F0C-923A-CB48B2BD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0BEC-F70D-4EC5-B322-235A16C8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C31-B42D-4AFC-9024-19A653477014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20A1-8D77-49DC-A447-19D6CA49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056D-724D-4C05-AB15-7353033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0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9589-59FB-4FB2-A933-69001034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4C1A9-80C8-49C5-8C16-8B74FB23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2241-3E73-49A0-AA48-4E0118D6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C596-77C9-4920-ABCF-71670E1F0D1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48B5-D583-4F8E-9B88-C7EDAFEB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C929-103D-4521-8CF5-0A5C6BC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CDBD-8347-4CC1-A34B-F1829459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A820-0F6C-4C5C-A27C-CD54204D5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2E8D-9527-4831-8015-FA1E2718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23B33-2521-4A1A-9676-5A302202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8DA-B7D4-4618-BD5E-510B9358182F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74375-B3EE-4BE7-B93A-2F36EA99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55874-5257-4F50-A581-372280D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98BE-E01E-4CB9-9F67-F0DB126C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E3BC-448D-4A4E-BFA6-723D5E06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FCC9C-F629-4E78-9845-97B12D4F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CD724-623C-4700-9341-FC9548303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CDB4C-2273-4696-B77C-C9A9F64E7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E08A-0E7B-4B20-8489-61CAC1E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4E0-4C79-4CCA-B781-CE3A90632E15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CE2EA-C93A-4335-A801-0FA1B365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5C1D5-7C4E-46E1-A161-6C71479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208E-C4BA-4D3D-B5D8-1A4B8435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968E5-1913-4472-8D6F-FB78303D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8D6B-AFD1-49A1-BFC2-8E1C98557BEC}" type="datetime1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F8C61-022D-4485-930B-4FE4CCB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948BD-A881-4A15-BF0B-C2F66801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CA5E-DF8D-4D31-8F7E-AAC61160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3BAD-C32C-4E34-8C58-616E164BC169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09851-E83D-40B2-8A8B-EE4D4BCB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CFC7-84F7-408D-9C57-E40BB7F8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6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A6B9-9518-494D-B76A-3BD6B355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0B78-F717-4DBB-9BCF-77EBC86F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88049-4A5C-4268-BA34-FA78462F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D74C6-1EAB-40A4-BDA9-DD993688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E4F3-27A4-4659-8545-F3C95477AAF8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25133-1F01-4A8E-B849-25B1E9C5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8E8C5-21E1-4DA8-86D7-BE36E033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BAD1-0AC5-4813-8FEC-911BC80F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42DC1-24BE-4262-9435-291B135AA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391C4-FB23-4D6C-A50B-90E98F11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2E378-CBFF-4EF3-9B66-B2F6410D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B4A9-8ED8-4D29-9A08-824F8849B35B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FDA53-4DDC-4EBC-9405-D8139703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F07B-DB91-4EAB-BC3B-732C4978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9A6CE-2747-490B-A1DB-3CBAACE9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0B856-9D95-49CD-9828-15DAD4F8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04EC-5729-4897-94A9-C91B393D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69CC-D829-4333-85E3-5568B4104E85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44A1-A2EB-486F-9413-71A2C7A90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B988-DE73-41ED-B05B-8B969DAC4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0486-C8E4-4434-AA45-206D2832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hyperlink" Target="https://codeometry.in/home-automation-using-nodemcu-and-google-assista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istant.google.com/" TargetMode="External"/><Relationship Id="rId4" Type="http://schemas.openxmlformats.org/officeDocument/2006/relationships/hyperlink" Target="https://www.blynk.cc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6379-B111-430F-8A76-C09CA09CB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8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USING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ASSISTANT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0B9F567-8EF8-452D-A3E9-D7FEB5107D28}"/>
              </a:ext>
            </a:extLst>
          </p:cNvPr>
          <p:cNvSpPr txBox="1">
            <a:spLocks/>
          </p:cNvSpPr>
          <p:nvPr/>
        </p:nvSpPr>
        <p:spPr>
          <a:xfrm>
            <a:off x="838200" y="4341176"/>
            <a:ext cx="4400006" cy="2078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 : AVINASH A</a:t>
            </a:r>
          </a:p>
          <a:p>
            <a:pPr algn="l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       : DILNA C</a:t>
            </a:r>
          </a:p>
          <a:p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DA8B2EA-C7DB-4112-A919-455366773320}"/>
              </a:ext>
            </a:extLst>
          </p:cNvPr>
          <p:cNvSpPr txBox="1">
            <a:spLocks/>
          </p:cNvSpPr>
          <p:nvPr/>
        </p:nvSpPr>
        <p:spPr>
          <a:xfrm>
            <a:off x="7419704" y="4098925"/>
            <a:ext cx="3934096" cy="2078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Anju K V (KSD15EC016)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Sanoj C R (KSD15EC061)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Shilpa T (KSD15EC067)</a:t>
            </a:r>
          </a:p>
          <a:p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9AB3-D948-4C92-A410-83CDC292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057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BLYNK APPLICATION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the Internet of Things.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hardware remotely.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and visualize it.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components in the 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App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create interfaces for projects using various widgets.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Server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the smartphone and hardware.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Open-source.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service.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83EFB-8E85-4150-A808-3C5FED61159F}"/>
              </a:ext>
            </a:extLst>
          </p:cNvPr>
          <p:cNvSpPr txBox="1"/>
          <p:nvPr/>
        </p:nvSpPr>
        <p:spPr>
          <a:xfrm>
            <a:off x="8138160" y="4257725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 Features of Blynk app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AC23EA8-40A3-4232-8135-124A8D5E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57" y="1311759"/>
            <a:ext cx="4479235" cy="26895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336F4-BD7B-4466-A3C6-181608CD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057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Libraries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communication with the server.</a:t>
            </a:r>
          </a:p>
          <a:p>
            <a:pPr lvl="1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travels through Blynk app &gt; Blynk Cloud &gt; hardware. </a:t>
            </a:r>
          </a:p>
          <a:p>
            <a:pPr lvl="1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of an eye.</a:t>
            </a:r>
          </a:p>
          <a:p>
            <a:pPr lvl="1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commands directly to NodeMCU.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GOOGLE ASSISTANT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Google’s voice-controlled smart assistant.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text or voice entry.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voice profile for different people.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information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83EFB-8E85-4150-A808-3C5FED61159F}"/>
              </a:ext>
            </a:extLst>
          </p:cNvPr>
          <p:cNvSpPr txBox="1"/>
          <p:nvPr/>
        </p:nvSpPr>
        <p:spPr>
          <a:xfrm>
            <a:off x="8138160" y="5807631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 Google assistant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817FF-95C9-449E-8160-499CD82D05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9" y="2966916"/>
            <a:ext cx="3800061" cy="26632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94F3-4088-4780-B992-9F76FA06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33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IFTTT</a:t>
            </a:r>
          </a:p>
          <a:p>
            <a:pPr marL="342900" lvl="0" indent="-342900"/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&amp; easy to use.</a:t>
            </a:r>
          </a:p>
          <a:p>
            <a:pPr marL="342900" lvl="0" indent="-342900"/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3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endParaRPr lang="en-US" sz="3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/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IFTTT- IF THIS THEN THAT</a:t>
            </a:r>
          </a:p>
          <a:p>
            <a:pPr marL="342900" lvl="0" indent="-342900"/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 a primary app - where action take </a:t>
            </a:r>
            <a:r>
              <a:rPr lang="en-US" sz="3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  <a:endParaRPr lang="en-US" sz="3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/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a secondary app - automatically take response to </a:t>
            </a:r>
            <a:r>
              <a:rPr lang="en-US" sz="3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action.</a:t>
            </a:r>
          </a:p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ARDUINO IDE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text editor for writing code, a message area etc.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programs to microcontrollers .</a:t>
            </a:r>
          </a:p>
          <a:p>
            <a:pPr marL="342900" lvl="0" indent="-342900"/>
            <a:endParaRPr lang="en-US" sz="3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83EFB-8E85-4150-A808-3C5FED61159F}"/>
              </a:ext>
            </a:extLst>
          </p:cNvPr>
          <p:cNvSpPr txBox="1"/>
          <p:nvPr/>
        </p:nvSpPr>
        <p:spPr>
          <a:xfrm>
            <a:off x="9326880" y="4138982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Ifttt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5DBA8CB-2BEF-4439-BFD1-6FBF40D7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1321805"/>
            <a:ext cx="3726075" cy="267839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961D8-DF87-4292-9F5E-6EE4CD0C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0359F-6B59-480B-AFCE-23122C89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032816"/>
            <a:ext cx="5534025" cy="38004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2CB53-5470-49BF-B19A-41CAEE4F1340}"/>
              </a:ext>
            </a:extLst>
          </p:cNvPr>
          <p:cNvSpPr txBox="1"/>
          <p:nvPr/>
        </p:nvSpPr>
        <p:spPr>
          <a:xfrm>
            <a:off x="4304504" y="5990753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9 Block diagram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142EE-D0C4-4FE0-8E4D-9FE2FE70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APP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40040" cy="44151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app can directly connect to the NodeMCU and send data to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play store.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it using Email.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project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device is NodeMCU.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type as WIFI, and hit create.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will send an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 token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our email id.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2AFA76F-D0FF-4405-8095-1271AA0AB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1411605"/>
            <a:ext cx="2151888" cy="4034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01C85-01C1-4485-ADD9-A45005DC292F}"/>
              </a:ext>
            </a:extLst>
          </p:cNvPr>
          <p:cNvSpPr txBox="1"/>
          <p:nvPr/>
        </p:nvSpPr>
        <p:spPr>
          <a:xfrm>
            <a:off x="8778240" y="5581331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10 Creating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DB8C9-93D1-4AB2-B507-0DBF3C9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APP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40040" cy="44151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Button name as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‘Relay 1’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pin as digital pin D3.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process 3 more times and add three more buttons.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them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their Digital Pins as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1C85-01C1-4485-ADD9-A45005DC292F}"/>
              </a:ext>
            </a:extLst>
          </p:cNvPr>
          <p:cNvSpPr txBox="1"/>
          <p:nvPr/>
        </p:nvSpPr>
        <p:spPr>
          <a:xfrm>
            <a:off x="8801100" y="5581331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11 Creating buttons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3EBCD80-7259-4F73-977D-72734419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1454382"/>
            <a:ext cx="2324959" cy="39492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80085-1F49-4B91-A682-9E0692C8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APP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15" y="1941195"/>
            <a:ext cx="7940040" cy="4415155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pins to connect DHT11 and Servo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Sg90.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V5 and V6 for DHT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 and V2 for Servo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Sg90.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1C85-01C1-4485-ADD9-A45005DC292F}"/>
              </a:ext>
            </a:extLst>
          </p:cNvPr>
          <p:cNvSpPr txBox="1"/>
          <p:nvPr/>
        </p:nvSpPr>
        <p:spPr>
          <a:xfrm>
            <a:off x="8778240" y="5669198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12 Final Blynk 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A8CDF-5E28-44C9-866A-02D6F50A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0" y="1632096"/>
            <a:ext cx="2418975" cy="39492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1D7C4-5397-459E-9BEF-B04210E5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IFTTT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59015" cy="44151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to IFTTT’s website.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Applets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Applet.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1C85-01C1-4485-ADD9-A45005DC292F}"/>
              </a:ext>
            </a:extLst>
          </p:cNvPr>
          <p:cNvSpPr txBox="1"/>
          <p:nvPr/>
        </p:nvSpPr>
        <p:spPr>
          <a:xfrm>
            <a:off x="4594860" y="6240779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13 Creating applets in IFTTT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6D7B7-1779-41D3-9D47-AF256AC4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70" y="2948081"/>
            <a:ext cx="5581859" cy="160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CC4F68-DA36-4AD5-8CCD-278C184A9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70" y="4722802"/>
            <a:ext cx="5581859" cy="15257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D4989-30DF-4517-9E75-F64D74D6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IFTTT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40040" cy="441515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‘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Assistant.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card “Say a simple phrase”.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textbox type the phrase that we want to say.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other 2 ways.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Trigger’.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‘that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Select webhooks and connect.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1C85-01C1-4485-ADD9-A45005DC292F}"/>
              </a:ext>
            </a:extLst>
          </p:cNvPr>
          <p:cNvSpPr txBox="1"/>
          <p:nvPr/>
        </p:nvSpPr>
        <p:spPr>
          <a:xfrm>
            <a:off x="8601889" y="5712456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14 Creating trigger in IFTTT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78A3E-9E0B-408C-A038-D71F833C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69" y="1825624"/>
            <a:ext cx="1304791" cy="553341"/>
          </a:xfrm>
          <a:prstGeom prst="rect">
            <a:avLst/>
          </a:prstGeom>
        </p:spPr>
      </p:pic>
      <p:pic>
        <p:nvPicPr>
          <p:cNvPr id="9" name="Picture 8" descr="IFTTT if this than that THAT button [Home Automation using NodeMCU and google assistant]">
            <a:extLst>
              <a:ext uri="{FF2B5EF4-FFF2-40B4-BE49-F238E27FC236}">
                <a16:creationId xmlns:a16="http://schemas.microsoft.com/office/drawing/2014/main" id="{43385F3F-EAB1-4144-807F-1E75F0F2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1" y="5311136"/>
            <a:ext cx="1318489" cy="41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FTTT if this than that create a trigger using google assistant commands say a simple phrase">
            <a:extLst>
              <a:ext uri="{FF2B5EF4-FFF2-40B4-BE49-F238E27FC236}">
                <a16:creationId xmlns:a16="http://schemas.microsoft.com/office/drawing/2014/main" id="{46701829-D1A3-4352-AC86-44B41011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1623940"/>
            <a:ext cx="2711665" cy="39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F4AF4-012B-4E71-9153-562DFD71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B17AC0-36E6-408C-B180-DF5C2760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61" y="3489282"/>
            <a:ext cx="6631110" cy="2389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IFTTT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51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http://188.166.206.43/YourAuthTokenHere / update /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DigitalPinToBeUpdateHere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“YourAuthTokenHere” part with Blynk Auth token.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1C85-01C1-4485-ADD9-A45005DC292F}"/>
              </a:ext>
            </a:extLst>
          </p:cNvPr>
          <p:cNvSpPr txBox="1"/>
          <p:nvPr/>
        </p:nvSpPr>
        <p:spPr>
          <a:xfrm>
            <a:off x="4372791" y="5855317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1 Mapping of NodeMCU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554FA-5D86-4CF3-993F-AFE93D57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12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APP SETUP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IFTTT SETUP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EXPENDITURE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IFTTT SETUP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40040" cy="44151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URL should look like this: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http://188.166.206.43/ d5846384ef7140cfg54699bbc97f2ad8 / update / D0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‘Method’ field as 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‘Content type’ as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Application/JSON.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‘Body’ type this:   [“0”]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‘0’ means to turn on.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‘Create Action’.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end for 4 relays, we should have 8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1C85-01C1-4485-ADD9-A45005DC292F}"/>
              </a:ext>
            </a:extLst>
          </p:cNvPr>
          <p:cNvSpPr txBox="1"/>
          <p:nvPr/>
        </p:nvSpPr>
        <p:spPr>
          <a:xfrm>
            <a:off x="8741229" y="5745049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15 Creating trigger in IFTTT</a:t>
            </a:r>
          </a:p>
        </p:txBody>
      </p:sp>
      <p:pic>
        <p:nvPicPr>
          <p:cNvPr id="8" name="Picture 2" descr="IFTTT if this than that Webhooks Blynk Google Assistant">
            <a:extLst>
              <a:ext uri="{FF2B5EF4-FFF2-40B4-BE49-F238E27FC236}">
                <a16:creationId xmlns:a16="http://schemas.microsoft.com/office/drawing/2014/main" id="{C2CF6BDA-6EED-4919-B2B5-80A193FB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1584293"/>
            <a:ext cx="2711666" cy="40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FA01-6A82-456F-B676-AE11E99A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0EFA3B5-537C-409B-81B8-5A7654CC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62" y="1027906"/>
            <a:ext cx="7511875" cy="5440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2C463-6080-497B-BF8E-B3385DBB2001}"/>
              </a:ext>
            </a:extLst>
          </p:cNvPr>
          <p:cNvSpPr txBox="1"/>
          <p:nvPr/>
        </p:nvSpPr>
        <p:spPr>
          <a:xfrm>
            <a:off x="4663440" y="6283734"/>
            <a:ext cx="34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16 Circuit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A7142-E5F7-4EAC-83E2-167CF5E6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 as network server.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as a interface.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device is Google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commands like “Turn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on,turn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off’’.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is sent to the Blynk through IFTTT.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switches(relays)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command is passed to NodeMCU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 will give commands to the relay board.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 board acts as switch.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Servo motor and slider we can Control appliances.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6F5D-603E-4D1D-8813-CC17DE2B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F52A-1603-4A8D-8D79-0828EF7F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EXPENDITURE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12058F-EE46-447B-AA6D-B042BCEBD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00346"/>
              </p:ext>
            </p:extLst>
          </p:nvPr>
        </p:nvGraphicFramePr>
        <p:xfrm>
          <a:off x="838200" y="1825625"/>
          <a:ext cx="10515599" cy="366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360">
                  <a:extLst>
                    <a:ext uri="{9D8B030D-6E8A-4147-A177-3AD203B41FA5}">
                      <a16:colId xmlns:a16="http://schemas.microsoft.com/office/drawing/2014/main" val="2799077498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1282052655"/>
                    </a:ext>
                  </a:extLst>
                </a:gridCol>
                <a:gridCol w="2827019">
                  <a:extLst>
                    <a:ext uri="{9D8B030D-6E8A-4147-A177-3AD203B41FA5}">
                      <a16:colId xmlns:a16="http://schemas.microsoft.com/office/drawing/2014/main" val="407216761"/>
                    </a:ext>
                  </a:extLst>
                </a:gridCol>
              </a:tblGrid>
              <a:tr h="44909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PRICE(Rs)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31861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to Female Jumper wire (40 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85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82424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 Module 4CH 5 volt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50256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ESP8266 NodeMCU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07023"/>
                  </a:ext>
                </a:extLst>
              </a:tr>
              <a:tr h="517098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WeMos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D1 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49011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23646"/>
                  </a:ext>
                </a:extLst>
              </a:tr>
              <a:tr h="44909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SG-90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76506"/>
                  </a:ext>
                </a:extLst>
              </a:tr>
              <a:tr h="449097">
                <a:tc gridSpan="2"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701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8AE36-3D71-48BC-A584-69732E39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956FF-5CE4-47ED-A5A4-7DB4506F7D48}"/>
              </a:ext>
            </a:extLst>
          </p:cNvPr>
          <p:cNvSpPr txBox="1"/>
          <p:nvPr/>
        </p:nvSpPr>
        <p:spPr>
          <a:xfrm>
            <a:off x="4269377" y="573671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Table.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expenditure</a:t>
            </a:r>
          </a:p>
        </p:txBody>
      </p:sp>
    </p:spTree>
    <p:extLst>
      <p:ext uri="{BB962C8B-B14F-4D97-AF65-F5344CB8AC3E}">
        <p14:creationId xmlns:p14="http://schemas.microsoft.com/office/powerpoint/2010/main" val="352653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F52A-1603-4A8D-8D79-0828EF7F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C11E-836E-460C-9F86-4DE30E73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and simple Home Automation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can be done.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control over the home appliances from a long distance.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8AE36-3D71-48BC-A584-69732E39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7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505" y="1485467"/>
            <a:ext cx="2785388" cy="20908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44" y="1466119"/>
            <a:ext cx="2785405" cy="2095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956FF-5CE4-47ED-A5A4-7DB4506F7D48}"/>
              </a:ext>
            </a:extLst>
          </p:cNvPr>
          <p:cNvSpPr txBox="1"/>
          <p:nvPr/>
        </p:nvSpPr>
        <p:spPr>
          <a:xfrm>
            <a:off x="3345365" y="6352143"/>
            <a:ext cx="59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17 Controlling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appliences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Google assistant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22" y="3865720"/>
            <a:ext cx="3001204" cy="22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02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F52A-1603-4A8D-8D79-0828EF7F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C11E-836E-460C-9F86-4DE30E73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Codemetry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https://codeometry.in/home-automation-using-nodemcu-and-google-assistant/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IFTTT: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https://ifttt.com/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https://www.blynk.cc/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Assistant: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https://assistant.google.com/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8AE36-3D71-48BC-A584-69732E39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9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229CB1-912A-488C-A4F1-7BEC16DF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2437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09363-513F-4DF1-8A30-79D2FA6C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prototype of Home Automation System.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Google Assistant.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NodeMCU Wi-Fi module as a network provider.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system for differently disabled people.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both by speech and mobile.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1897379"/>
            <a:ext cx="10693091" cy="43494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NodeMCU                                 		1.  Google Assistant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Relay Board	                           	2.  Blynk Application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Servo SG90			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IFTTT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DHT 11				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Arduino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0472-480D-4219-87AC-A2649B3E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B332-E846-4CC6-BC08-B50DD329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1. NODEMCU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 IoT platform.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 which consists of  a microcontroller and a Wi-Fi module.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"NodeMCU"  refers to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firmware.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F4720-5145-44EA-8C16-C2BB9844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30" y="3317454"/>
            <a:ext cx="2948940" cy="2836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FB7AE-45C7-4E0F-9B51-7D12EA89583C}"/>
              </a:ext>
            </a:extLst>
          </p:cNvPr>
          <p:cNvSpPr txBox="1"/>
          <p:nvPr/>
        </p:nvSpPr>
        <p:spPr>
          <a:xfrm>
            <a:off x="7818120" y="6200354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NodeMCU</a:t>
            </a:r>
          </a:p>
        </p:txBody>
      </p:sp>
    </p:spTree>
    <p:extLst>
      <p:ext uri="{BB962C8B-B14F-4D97-AF65-F5344CB8AC3E}">
        <p14:creationId xmlns:p14="http://schemas.microsoft.com/office/powerpoint/2010/main" val="167853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0472-480D-4219-87AC-A2649B3E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B332-E846-4CC6-BC08-B50DD329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1690688"/>
            <a:ext cx="5287617" cy="34070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DIAGRAM SPECIFICATIONS</a:t>
            </a:r>
          </a:p>
          <a:p>
            <a:pPr lvl="0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GPIO pins are usable. </a:t>
            </a:r>
          </a:p>
          <a:p>
            <a:pPr lvl="0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pins - flash memory chip.</a:t>
            </a:r>
          </a:p>
          <a:p>
            <a:pPr lvl="0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GPIO14 - CLK</a:t>
            </a:r>
          </a:p>
          <a:p>
            <a:pPr lvl="0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GPIO12 - MISO</a:t>
            </a:r>
          </a:p>
          <a:p>
            <a:pPr lvl="0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GPIO13 - MOSI </a:t>
            </a:r>
          </a:p>
          <a:p>
            <a:pPr lvl="0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GPIO15 - Slave Select (SS).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C4F386-8C71-454E-8057-953B05756F6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FB7AE-45C7-4E0F-9B51-7D12EA89583C}"/>
              </a:ext>
            </a:extLst>
          </p:cNvPr>
          <p:cNvSpPr txBox="1"/>
          <p:nvPr/>
        </p:nvSpPr>
        <p:spPr>
          <a:xfrm>
            <a:off x="7274257" y="5404472"/>
            <a:ext cx="407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Pin diagram of NodeMCU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07F93-D7A8-468D-911B-5A999692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15" y="1815152"/>
            <a:ext cx="4434386" cy="35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4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057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RELAY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Operated as switch.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are electromechanical relays.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control a circuit by a separate low power signal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6C5D8-A4DA-43EA-A01F-9EE732674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" t="19489" r="6633" b="15899"/>
          <a:stretch/>
        </p:blipFill>
        <p:spPr>
          <a:xfrm>
            <a:off x="7478973" y="2016456"/>
            <a:ext cx="4135271" cy="3070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83EFB-8E85-4150-A808-3C5FED61159F}"/>
              </a:ext>
            </a:extLst>
          </p:cNvPr>
          <p:cNvSpPr txBox="1"/>
          <p:nvPr/>
        </p:nvSpPr>
        <p:spPr>
          <a:xfrm>
            <a:off x="7983940" y="5228306"/>
            <a:ext cx="33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Four channel relay module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2FD4F-A711-485A-9DB9-182D303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05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SERVO SG90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 and lightweight.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-180 degree(90 in each direction).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4.8 V (~5V)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speed: 0.1 s/60 degree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83EFB-8E85-4150-A808-3C5FED61159F}"/>
              </a:ext>
            </a:extLst>
          </p:cNvPr>
          <p:cNvSpPr txBox="1"/>
          <p:nvPr/>
        </p:nvSpPr>
        <p:spPr>
          <a:xfrm>
            <a:off x="8115300" y="5342606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Servo Sg90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EEF3A-A796-411E-A5D6-404009267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4" t="2530" r="3861"/>
          <a:stretch/>
        </p:blipFill>
        <p:spPr>
          <a:xfrm>
            <a:off x="7178040" y="1944212"/>
            <a:ext cx="4290060" cy="32166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4826-D583-450D-AF11-B78679E4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A528-2D39-4673-A778-4A11EB5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025-8E63-4CF4-97C0-85B9A5A3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6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DHT 11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output.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long-term stability.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Resistive element &amp; a senor.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Voltage: +5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 :0-50 °C error of ± 2°C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:20-90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RH ± 5% RH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83EFB-8E85-4150-A808-3C5FED61159F}"/>
              </a:ext>
            </a:extLst>
          </p:cNvPr>
          <p:cNvSpPr txBox="1"/>
          <p:nvPr/>
        </p:nvSpPr>
        <p:spPr>
          <a:xfrm>
            <a:off x="7932420" y="5217845"/>
            <a:ext cx="36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D58C2-223A-4761-B54D-E02914FC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57" y="1803877"/>
            <a:ext cx="3336246" cy="3346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F8EF-B5D1-480F-85B2-EA0BA423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0486-C8E4-4434-AA45-206D283251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925</Words>
  <Application>Microsoft Office PowerPoint</Application>
  <PresentationFormat>Widescreen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Adobe Gothic Std B</vt:lpstr>
      <vt:lpstr>Arial</vt:lpstr>
      <vt:lpstr>Calibri</vt:lpstr>
      <vt:lpstr>Calibri Light</vt:lpstr>
      <vt:lpstr>Times New Roman</vt:lpstr>
      <vt:lpstr>Wingdings</vt:lpstr>
      <vt:lpstr>Office Theme</vt:lpstr>
      <vt:lpstr>HOME AUTOMATION USING GOOGLE ASSISTANT</vt:lpstr>
      <vt:lpstr>CONTENTS</vt:lpstr>
      <vt:lpstr>INTRODUCTION</vt:lpstr>
      <vt:lpstr>COMPONENTS</vt:lpstr>
      <vt:lpstr>HARDWARE COMPONENTS</vt:lpstr>
      <vt:lpstr>HARDWARE COMPONENTS</vt:lpstr>
      <vt:lpstr>HARDWARE COMPONENTS</vt:lpstr>
      <vt:lpstr>HARDWARE COMPONENTS</vt:lpstr>
      <vt:lpstr>HARDWARE COMPONENTS</vt:lpstr>
      <vt:lpstr>SOFTWARE COMPONENTS</vt:lpstr>
      <vt:lpstr>SOFTWARE COMPONENTS</vt:lpstr>
      <vt:lpstr>SOFTWARE COMPONENTS</vt:lpstr>
      <vt:lpstr>BLOCK DIAGRAM</vt:lpstr>
      <vt:lpstr>BLYNK APP SETUP</vt:lpstr>
      <vt:lpstr>BLYNK APP SETUP</vt:lpstr>
      <vt:lpstr>BLYNK APP SETUP</vt:lpstr>
      <vt:lpstr>IFTTT SETUP</vt:lpstr>
      <vt:lpstr>IFTTT SETUP</vt:lpstr>
      <vt:lpstr>IFTTT SETUP</vt:lpstr>
      <vt:lpstr>IFTTT SETUP</vt:lpstr>
      <vt:lpstr>CIRCUIT DIAGRAM</vt:lpstr>
      <vt:lpstr>WORKING</vt:lpstr>
      <vt:lpstr>COST AND EXPENDITURE</vt:lpstr>
      <vt:lpstr>CONCLUSION</vt:lpstr>
      <vt:lpstr>RESULTS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GOOGLE ASSISTANT</dc:title>
  <dc:creator>Sanoj Cr</dc:creator>
  <cp:lastModifiedBy>TEN</cp:lastModifiedBy>
  <cp:revision>53</cp:revision>
  <dcterms:created xsi:type="dcterms:W3CDTF">2019-06-10T06:54:26Z</dcterms:created>
  <dcterms:modified xsi:type="dcterms:W3CDTF">2019-06-11T19:21:49Z</dcterms:modified>
</cp:coreProperties>
</file>