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63" r:id="rId5"/>
    <p:sldId id="265" r:id="rId6"/>
    <p:sldId id="266" r:id="rId7"/>
    <p:sldId id="267" r:id="rId8"/>
    <p:sldId id="268" r:id="rId9"/>
    <p:sldId id="271" r:id="rId10"/>
    <p:sldId id="262" r:id="rId11"/>
    <p:sldId id="270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31028-E893-43C0-8C6A-32841E8CB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EB48F1-2D35-4768-A1D8-30505712F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44034-FFCA-4014-A400-6B608B60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99EB3-09C4-47B3-B1EB-A7C4CA03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0A5F0-4532-483B-8E5B-F37225A8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9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B8D05-DCC1-40A8-A3F9-6C86736C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E7555D-1356-4E48-B0C2-4A73BB702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0C441-8256-4E65-BABD-622EB40B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26D3B-8F6E-41A3-A791-ABDE7D15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2C894-A064-4648-BDA6-5BCCB00A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7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6D4545-9BD2-4DD5-8BE9-989166662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5797BD-B900-42DE-B1C5-474872F25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727AE-0417-40DD-9B51-0F79CED4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6BAD5-9B0C-4990-8633-942283C4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CF539-D6B8-4D5B-B4EE-16A1B1E8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868E2-5AC1-4AEA-8DBF-1AD95065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39ED1-CC5F-4E34-89CD-3E97009A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03813-5301-48B8-816E-7FAED0E8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7A9A9-388E-4AB1-A52A-7CC6B3AA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E10EE-3B0C-4414-8D46-629A6BBC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AF4BE-EF55-4B62-84C9-183E08CD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8D8D4-C95E-4E5E-B0E7-D9CA0A32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1D9BC-6030-49C1-9479-3B730897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EAF2-AFBD-4A36-9965-C23733E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C7FD6-A8EA-4A93-B71A-2D019EA1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0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B7257-C3A5-48EF-BD9F-E2A9BE2B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F1FFA-2664-4A06-BDB6-4BF62435A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0C52E7-0095-48E1-9E6F-36CCBA6C5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02FBE-7B27-481C-B2AC-1C78BEF6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E41540-7264-480F-B0C8-574D0CE8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C05DB-7949-4BDB-8B3B-D4472DC3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5457E-AABD-46C8-BE6B-8A467155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A611F-D94B-4362-A19D-A60F9D48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D56D3B-C1D2-442E-AD5B-B0FCA908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3D6A2E-0D4A-423C-8035-CDE8545E9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8040E1-9AA4-4C0A-B3D7-D4071B531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32020E-C022-43B7-A594-17629A48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0A4B90-FFB3-47CA-938A-7D76F834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B6E90C-4E4C-4904-891A-FDB42715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7DAB5-6C77-4169-9B92-5C04364D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633E8A-8B25-41C3-B6E7-998C7F08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25F9E0-6C72-45DF-B938-31FBE9CB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34AF7A-656B-4417-BF4F-500D7AF3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7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B7822-5EAF-4BD8-A59F-6E0157B1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12461-3EAC-4265-90E8-AA960360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C9A38-54CE-416C-96E4-AE2BA0F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9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F069-E9AA-4E0C-BB30-691E08AA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AC186-75D6-4F44-9E49-C8DB6E9C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2567A-C7D5-4AEB-85DB-57AE13A28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6EE3D-DE7A-44BE-8730-36E4D8FA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FA45D-B0F9-4FE7-B2DB-094EFB24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E09BB-4333-431D-AD45-F62C7916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6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30EA0-7D07-41D7-BDB8-ACE18C9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EE1ED1-3960-4B1B-91C4-E81423CB3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331DC-5763-4F27-AB46-71E8F587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CB5AF-EA83-4C79-9BFA-5781A741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3A709-4FB7-4ECF-BA7B-001236B9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FF9C0-DDBE-4CA5-A301-9AD11546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F65F17-FA06-4839-B1AB-A79AF674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37FDA-8DB4-4798-9863-2E632F44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99E5D-4339-4FEC-8730-536B10B71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14A6-267D-4C69-96B5-346239D40BA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DE59A-3C01-44F7-A220-0603B42BD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49C89-5128-409B-A8AE-63A71E0E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45EC-A0A7-415C-8FF3-B9668FF4B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F8260-89A8-4932-ACA9-3A9C7E333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A0EF69-22D3-45E8-B1ED-C8D9FF1D2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5200" dirty="0" err="1">
                <a:solidFill>
                  <a:srgbClr val="FFFFFF"/>
                </a:solidFill>
              </a:rPr>
              <a:t>코스믹</a:t>
            </a:r>
            <a:r>
              <a:rPr lang="ko-KR" altLang="en-US" sz="5200" dirty="0">
                <a:solidFill>
                  <a:srgbClr val="FFFFFF"/>
                </a:solidFill>
              </a:rPr>
              <a:t> 듀얼 나이트</a:t>
            </a:r>
            <a:br>
              <a:rPr lang="en-US" altLang="ko-KR" sz="5200" dirty="0">
                <a:solidFill>
                  <a:srgbClr val="FFFFFF"/>
                </a:solidFill>
              </a:rPr>
            </a:br>
            <a:r>
              <a:rPr lang="ko-KR" altLang="en-US" sz="5200" dirty="0">
                <a:solidFill>
                  <a:srgbClr val="FFFFFF"/>
                </a:solidFill>
              </a:rPr>
              <a:t>구현 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72C74D-1407-4C87-86B3-79DB68B80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7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D043E6-C2CB-4632-9739-90D13B10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패킷의 종류 구분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88C49-A2DB-41FC-9A18-69D0EF96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패킷에는 패킷 종류</a:t>
            </a:r>
            <a:r>
              <a:rPr lang="en-US" altLang="ko-KR" sz="2200" dirty="0"/>
              <a:t>, </a:t>
            </a:r>
            <a:r>
              <a:rPr lang="ko-KR" altLang="en-US" sz="2200" dirty="0"/>
              <a:t>데이터가 있습니다</a:t>
            </a:r>
            <a:endParaRPr lang="en-US" altLang="ko-KR" sz="2200" dirty="0"/>
          </a:p>
          <a:p>
            <a:pPr lvl="1"/>
            <a:r>
              <a:rPr lang="ko-KR" altLang="en-US" sz="2200" dirty="0"/>
              <a:t>데이터 </a:t>
            </a:r>
            <a:r>
              <a:rPr lang="en-US" altLang="ko-KR" sz="2200" dirty="0"/>
              <a:t>: </a:t>
            </a:r>
            <a:r>
              <a:rPr lang="ko-KR" altLang="en-US" sz="2200" dirty="0"/>
              <a:t>위치 또는 총알이 적의 맞음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  <a:r>
              <a:rPr lang="en-US" altLang="ko-KR" sz="2200" dirty="0"/>
              <a:t> </a:t>
            </a:r>
          </a:p>
          <a:p>
            <a:r>
              <a:rPr lang="ko-KR" altLang="en-US" sz="2200" dirty="0"/>
              <a:t>항상 같은 패킷들이 오가지만</a:t>
            </a:r>
            <a:r>
              <a:rPr lang="en-US" altLang="ko-KR" sz="2200" dirty="0"/>
              <a:t>. </a:t>
            </a:r>
            <a:r>
              <a:rPr lang="ko-KR" altLang="en-US" sz="2200" dirty="0"/>
              <a:t>패킷의 목적에 따라 패킷에 달린 데이터가 다를 것 입니다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종류는 현재 </a:t>
            </a:r>
            <a:r>
              <a:rPr lang="en-US" altLang="ko-KR" sz="2200" dirty="0"/>
              <a:t>3</a:t>
            </a:r>
            <a:r>
              <a:rPr lang="ko-KR" altLang="en-US" sz="2200" dirty="0"/>
              <a:t>가지이며 해당 정보들은 게임의 피드백을 담당할 것입니다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sz="2200" dirty="0"/>
              <a:t>상대방의 위치 정보</a:t>
            </a:r>
            <a:endParaRPr lang="en-US" altLang="ko-KR" sz="2200" dirty="0"/>
          </a:p>
          <a:p>
            <a:pPr lvl="1"/>
            <a:r>
              <a:rPr lang="ko-KR" altLang="en-US" sz="2200" dirty="0"/>
              <a:t>상대방의 발사 정보</a:t>
            </a:r>
            <a:endParaRPr lang="en-US" altLang="ko-KR" sz="2200" dirty="0"/>
          </a:p>
          <a:p>
            <a:pPr lvl="1"/>
            <a:r>
              <a:rPr lang="ko-KR" altLang="en-US" sz="2200" dirty="0"/>
              <a:t>상대방의 발사 후 피드백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236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B41529-7D58-4F9E-AB20-986F593E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구현 </a:t>
            </a:r>
            <a:r>
              <a:rPr lang="en-US" altLang="ko-KR" sz="4000" dirty="0"/>
              <a:t>: </a:t>
            </a:r>
            <a:r>
              <a:rPr lang="ko-KR" altLang="en-US" sz="4000" dirty="0"/>
              <a:t>총알지연발포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51ED3-9506-4E5D-B0DA-C75E618F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총알의 정보가 새로 전달이 되었으면 리시브 부분에서 전달 받은 데이터들을 큐에 저장해준 다음 </a:t>
            </a:r>
            <a:endParaRPr lang="en-US" altLang="ko-KR" sz="2000" dirty="0"/>
          </a:p>
          <a:p>
            <a:r>
              <a:rPr lang="ko-KR" altLang="en-US" sz="2000" dirty="0"/>
              <a:t>저장된 시간 후 숙성 기간이 종료되면 선입</a:t>
            </a:r>
            <a:r>
              <a:rPr lang="en-US" altLang="ko-KR" sz="2000" dirty="0"/>
              <a:t> </a:t>
            </a:r>
            <a:r>
              <a:rPr lang="ko-KR" altLang="en-US" sz="2000" dirty="0"/>
              <a:t>선출하여 총알 도달 처리를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총알이 도달했는데 피격범위에 플레이어가 있을 경우 </a:t>
            </a:r>
            <a:br>
              <a:rPr lang="en-US" altLang="ko-KR" sz="2000" dirty="0"/>
            </a:br>
            <a:r>
              <a:rPr lang="ko-KR" altLang="en-US" sz="2000" dirty="0"/>
              <a:t>플레이어는 패배 처리가 되며 </a:t>
            </a:r>
            <a:br>
              <a:rPr lang="en-US" altLang="ko-KR" sz="2000" dirty="0"/>
            </a:br>
            <a:r>
              <a:rPr lang="ko-KR" altLang="en-US" sz="2000" dirty="0"/>
              <a:t>상대방은 승리 데이터를 전송 받습니다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64CDC-9BAB-4039-A5C5-B91D5466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31" y="558424"/>
            <a:ext cx="3848399" cy="25187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827710-B665-4A46-B7CD-7200324DA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94"/>
          <a:stretch/>
        </p:blipFill>
        <p:spPr>
          <a:xfrm>
            <a:off x="7323704" y="3543464"/>
            <a:ext cx="378903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A6B47C-51AC-4ED3-978E-145ED882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ko-KR" altLang="en-US" sz="3600"/>
              <a:t>구현 </a:t>
            </a:r>
            <a:r>
              <a:rPr lang="en-US" altLang="ko-KR" sz="3600"/>
              <a:t>: </a:t>
            </a:r>
            <a:r>
              <a:rPr lang="ko-KR" altLang="en-US" sz="3600"/>
              <a:t>움직임 지연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9F7A1-79B7-4D9B-B9C1-A2D8F714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총알 지연 </a:t>
            </a:r>
            <a:r>
              <a:rPr lang="ko-KR" altLang="en-US" sz="1800" dirty="0" err="1"/>
              <a:t>발포랑</a:t>
            </a:r>
            <a:r>
              <a:rPr lang="ko-KR" altLang="en-US" sz="1800" dirty="0"/>
              <a:t> 비슷하게 활용됩니다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초기 기획 에서는 시간에 따라 상황이 변동 되어 </a:t>
            </a:r>
            <a:r>
              <a:rPr lang="ko-KR" altLang="en-US" sz="1800" dirty="0" err="1"/>
              <a:t>지구랑</a:t>
            </a:r>
            <a:r>
              <a:rPr lang="ko-KR" altLang="en-US" sz="1800" dirty="0"/>
              <a:t> 달이 가까워지면 유의미하게 총알 도달 시간이 주는 기획의 잔재입니다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하지만 약간 지연되어서 플레이어의 위치를 나름대로 예측해서 쏘는 게임의 묘미 </a:t>
            </a:r>
            <a:r>
              <a:rPr lang="ko-KR" altLang="en-US" sz="1800" dirty="0" err="1"/>
              <a:t>같은게</a:t>
            </a:r>
            <a:r>
              <a:rPr lang="ko-KR" altLang="en-US" sz="1800" dirty="0"/>
              <a:t> 있을 것으로 기대했습니다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F9DC3-625A-49BC-A00D-413B42CB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184799"/>
            <a:ext cx="4223252" cy="454868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5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42322A-43E3-43CA-A684-559E14E7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ko-KR" altLang="en-US" sz="4800"/>
              <a:t>구현 </a:t>
            </a:r>
            <a:r>
              <a:rPr lang="en-US" altLang="ko-KR" sz="4800"/>
              <a:t>: </a:t>
            </a:r>
            <a:r>
              <a:rPr lang="ko-KR" altLang="en-US" sz="4800"/>
              <a:t>시퀀스 게임 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ABFD7D-1AB6-49B5-AB4E-1F325CBA4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736707"/>
            <a:ext cx="5150277" cy="329025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1F420-8359-4BCB-8869-78975405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총알에 피격 당한 플레이어가 있을 경우 게임은 종료되고 </a:t>
            </a:r>
            <a:endParaRPr lang="en-US" altLang="ko-KR" sz="2000" dirty="0"/>
          </a:p>
          <a:p>
            <a:r>
              <a:rPr lang="ko-KR" altLang="en-US" sz="2000" dirty="0"/>
              <a:t>패배한 사람에게는 </a:t>
            </a:r>
            <a:r>
              <a:rPr lang="ko-KR" altLang="en-US" sz="2000" dirty="0" err="1"/>
              <a:t>패배씬이</a:t>
            </a:r>
            <a:endParaRPr lang="en-US" altLang="ko-KR" sz="2000" dirty="0"/>
          </a:p>
          <a:p>
            <a:r>
              <a:rPr lang="ko-KR" altLang="en-US" sz="2000" dirty="0"/>
              <a:t>승리한 사람에게는 승리 </a:t>
            </a:r>
            <a:r>
              <a:rPr lang="ko-KR" altLang="en-US" sz="2000" dirty="0" err="1"/>
              <a:t>씬과</a:t>
            </a:r>
            <a:r>
              <a:rPr lang="ko-KR" altLang="en-US" sz="2000" dirty="0"/>
              <a:t> 함께 음악이 나옵니다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다시한번 클릭을 할 경우 다시 게임을 시작합니다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0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F4D6B1-627E-45D0-906C-CEEDA5A7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감사합니다</a:t>
            </a:r>
            <a:r>
              <a:rPr lang="en-US" altLang="ko-KR" sz="4000">
                <a:solidFill>
                  <a:srgbClr val="FFFFFF"/>
                </a:solidFill>
              </a:rPr>
              <a:t>.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3D3B4-41A6-4AE5-A4C1-4A8FFCB5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3692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CAA39B-F2F6-411C-83A2-328902B2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000" dirty="0"/>
              <a:t>구현</a:t>
            </a:r>
            <a:r>
              <a:rPr lang="en-US" altLang="ko-KR" sz="6000" dirty="0"/>
              <a:t>:</a:t>
            </a:r>
            <a:r>
              <a:rPr lang="ko-KR" altLang="en-US" sz="6000" dirty="0"/>
              <a:t> </a:t>
            </a:r>
            <a:br>
              <a:rPr lang="en-US" altLang="ko-KR" sz="6000" dirty="0"/>
            </a:br>
            <a:r>
              <a:rPr lang="ko-KR" altLang="en-US" sz="6000" dirty="0"/>
              <a:t>그림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36F51-330B-45B1-B139-B9B60E16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200" dirty="0"/>
              <a:t>이 부분에서 게임에서 활용할 그림과 음악을 다운로드합니다</a:t>
            </a:r>
            <a:r>
              <a:rPr lang="en-US" altLang="ko-KR" sz="2200" dirty="0"/>
              <a:t>,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5374C-832A-4A89-B02C-BE1B9E00C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10" b="-2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D41028-55FF-4A1E-9E4C-9A0AF1F890D0}"/>
              </a:ext>
            </a:extLst>
          </p:cNvPr>
          <p:cNvSpPr/>
          <p:nvPr/>
        </p:nvSpPr>
        <p:spPr>
          <a:xfrm>
            <a:off x="5862425" y="1570892"/>
            <a:ext cx="4852468" cy="973015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53982-19EB-4E31-ADD0-DA15857F0700}"/>
              </a:ext>
            </a:extLst>
          </p:cNvPr>
          <p:cNvSpPr txBox="1"/>
          <p:nvPr/>
        </p:nvSpPr>
        <p:spPr>
          <a:xfrm>
            <a:off x="3552092" y="12192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로드 하기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FA680B-9AA5-4D44-8717-3F2F801F0451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285259" y="1403866"/>
            <a:ext cx="577166" cy="65353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E25202-A66A-4C77-BB51-D611F0C3DD89}"/>
              </a:ext>
            </a:extLst>
          </p:cNvPr>
          <p:cNvSpPr txBox="1"/>
          <p:nvPr/>
        </p:nvSpPr>
        <p:spPr>
          <a:xfrm>
            <a:off x="3526797" y="341695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로드 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A33A6C-C6BE-4566-9B9B-55BB27AE4A20}"/>
              </a:ext>
            </a:extLst>
          </p:cNvPr>
          <p:cNvSpPr/>
          <p:nvPr/>
        </p:nvSpPr>
        <p:spPr>
          <a:xfrm>
            <a:off x="6018753" y="3929763"/>
            <a:ext cx="4852468" cy="2119345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B00CE0-CFA6-4245-B83C-83204257319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259964" y="3601625"/>
            <a:ext cx="758789" cy="135931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5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6EBC21-B5C4-485E-95F9-4B5DFDC2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ko-KR" altLang="en-US" sz="4000"/>
              <a:t>구현 </a:t>
            </a:r>
            <a:r>
              <a:rPr lang="en-US" altLang="ko-KR" sz="4000"/>
              <a:t>: </a:t>
            </a:r>
            <a:r>
              <a:rPr lang="ko-KR" altLang="en-US" sz="4000"/>
              <a:t>인풋</a:t>
            </a:r>
            <a:r>
              <a:rPr lang="en-US" altLang="ko-KR" sz="4000"/>
              <a:t>(</a:t>
            </a:r>
            <a:r>
              <a:rPr lang="ko-KR" altLang="en-US" sz="4000"/>
              <a:t>마우스</a:t>
            </a:r>
            <a:r>
              <a:rPr lang="en-US" altLang="ko-KR" sz="4000"/>
              <a:t>, </a:t>
            </a:r>
            <a:r>
              <a:rPr lang="ko-KR" altLang="en-US" sz="4000"/>
              <a:t>키보드</a:t>
            </a:r>
            <a:r>
              <a:rPr lang="en-US" altLang="ko-KR" sz="4000"/>
              <a:t>)</a:t>
            </a:r>
            <a:endParaRPr lang="ko-KR" altLang="en-US" sz="400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F0BDB07E-33C5-4AAB-B659-11DF77EF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윈도우 프로세스에서 마우스의 위치 </a:t>
            </a:r>
            <a:r>
              <a:rPr lang="en-US" altLang="ko-KR" sz="2000" dirty="0"/>
              <a:t>,</a:t>
            </a:r>
            <a:r>
              <a:rPr lang="ko-KR" altLang="en-US" sz="2000" dirty="0"/>
              <a:t>클릭 버튼 누르기를 담당합니다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WASD</a:t>
            </a:r>
            <a:r>
              <a:rPr lang="ko-KR" altLang="en-US" sz="2000" dirty="0"/>
              <a:t>조작이기 때문에 기존의 방향키의 입력을 바꿨습니다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AD1889-7801-43A1-9731-04CE56215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67" b="-3"/>
          <a:stretch/>
        </p:blipFill>
        <p:spPr>
          <a:xfrm>
            <a:off x="1507622" y="2421924"/>
            <a:ext cx="3828337" cy="37111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8BE954-0CB3-40AE-806A-3F8D13751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76" y="2421924"/>
            <a:ext cx="4819821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8A30E6-97A7-4E44-BA01-285FA622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구현 </a:t>
            </a:r>
            <a:r>
              <a:rPr lang="en-US" altLang="ko-KR" sz="4000" dirty="0"/>
              <a:t>: </a:t>
            </a:r>
            <a:r>
              <a:rPr lang="ko-KR" altLang="en-US" sz="4000" dirty="0"/>
              <a:t>총 프로세스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6174C-64DF-41FE-B660-B086D10C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게임 토탈 프레임은 지난 총 프레임을 측정합니다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게임에는 총 </a:t>
            </a:r>
            <a:r>
              <a:rPr lang="en-US" altLang="ko-KR" sz="2000" dirty="0"/>
              <a:t>3</a:t>
            </a:r>
            <a:r>
              <a:rPr lang="ko-KR" altLang="en-US" sz="2000" dirty="0"/>
              <a:t>가지의 시퀀스가 있습니다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게임 시작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게임 중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게임 승리</a:t>
            </a:r>
            <a:r>
              <a:rPr lang="en-US" altLang="ko-KR" sz="2000" dirty="0"/>
              <a:t>, </a:t>
            </a:r>
            <a:r>
              <a:rPr lang="ko-KR" altLang="en-US" sz="2000" dirty="0"/>
              <a:t>게임 패배</a:t>
            </a:r>
            <a:endParaRPr lang="en-US" altLang="ko-KR" sz="2000" dirty="0"/>
          </a:p>
          <a:p>
            <a:r>
              <a:rPr lang="en-US" altLang="ko-KR" sz="2000" dirty="0" err="1"/>
              <a:t>gamestatus</a:t>
            </a:r>
            <a:r>
              <a:rPr lang="en-US" altLang="ko-KR" sz="2000" dirty="0"/>
              <a:t> </a:t>
            </a:r>
            <a:r>
              <a:rPr lang="ko-KR" altLang="en-US" sz="2000" dirty="0"/>
              <a:t>변수를 조작하면</a:t>
            </a:r>
            <a:endParaRPr lang="en-US" altLang="ko-KR" sz="2000" dirty="0"/>
          </a:p>
          <a:p>
            <a:r>
              <a:rPr lang="ko-KR" altLang="en-US" sz="2000" dirty="0"/>
              <a:t>매 순간 시퀀스의 변화를 인식한 뒤 시퀀스에 따른 행동을 취하게 만듭니다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44D3C9-C9CB-49F6-9876-122B1F4D9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10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1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6A59FF-6744-47E6-8F2F-08566AE0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 dirty="0"/>
              <a:t>구현 </a:t>
            </a:r>
            <a:r>
              <a:rPr lang="en-US" altLang="ko-KR" sz="4000" dirty="0"/>
              <a:t>: </a:t>
            </a:r>
            <a:r>
              <a:rPr lang="ko-KR" altLang="en-US" sz="4000" dirty="0"/>
              <a:t>시퀀스 </a:t>
            </a:r>
            <a:br>
              <a:rPr lang="en-US" altLang="ko-KR" sz="4000" dirty="0"/>
            </a:br>
            <a:r>
              <a:rPr lang="ko-KR" altLang="en-US" sz="4000" dirty="0"/>
              <a:t>게임 시작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3B72B-3665-4ABC-BAF8-605D93C6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게임 시작시에는 정보 전달을 하지 않습니다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클릭 이전까지 기다립니다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29A8B99-DD15-4927-8B05-DAE8794B9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08" r="26423" b="-1361"/>
          <a:stretch/>
        </p:blipFill>
        <p:spPr>
          <a:xfrm>
            <a:off x="5498431" y="1624603"/>
            <a:ext cx="6182192" cy="36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05B459-2205-4BBB-8540-62AFC4AD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 dirty="0"/>
              <a:t>구현 </a:t>
            </a:r>
            <a:r>
              <a:rPr lang="en-US" altLang="ko-KR" sz="3700" dirty="0"/>
              <a:t>: </a:t>
            </a:r>
            <a:r>
              <a:rPr lang="ko-KR" altLang="en-US" sz="3700" dirty="0"/>
              <a:t>시퀀스 </a:t>
            </a:r>
            <a:br>
              <a:rPr lang="en-US" altLang="ko-KR" sz="3700" dirty="0"/>
            </a:br>
            <a:r>
              <a:rPr lang="ko-KR" altLang="en-US" sz="3700" dirty="0"/>
              <a:t>게임 중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B27CD-3231-4C07-B0D3-82A1FDC2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각각 </a:t>
            </a:r>
            <a:br>
              <a:rPr lang="en-US" altLang="ko-KR" sz="2000" dirty="0"/>
            </a:br>
            <a:r>
              <a:rPr lang="ko-KR" altLang="en-US" sz="2000" dirty="0"/>
              <a:t>마우스의 표시를 하는 부분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캐릭터를 배치하는 부분</a:t>
            </a:r>
            <a:br>
              <a:rPr lang="en-US" altLang="ko-KR" sz="2000" dirty="0"/>
            </a:br>
            <a:r>
              <a:rPr lang="ko-KR" altLang="en-US" sz="2000" dirty="0"/>
              <a:t>총알의 딜레이 처리하는 부분 </a:t>
            </a:r>
            <a:br>
              <a:rPr lang="en-US" altLang="ko-KR" sz="2000" dirty="0"/>
            </a:br>
            <a:r>
              <a:rPr lang="ko-KR" altLang="en-US" sz="2000" dirty="0"/>
              <a:t>적의 움직임을 약간 지연시켜서 보이는 부분</a:t>
            </a:r>
            <a:br>
              <a:rPr lang="en-US" altLang="ko-KR" sz="2000" dirty="0"/>
            </a:br>
            <a:r>
              <a:rPr lang="ko-KR" altLang="en-US" sz="2000" dirty="0"/>
              <a:t>으로 구성 되어있습니다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82AB0-77C2-4EF2-ADDD-D61AF2E56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24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4BA8B3-FD02-4255-8FF1-80641FCA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 dirty="0"/>
              <a:t>구현 </a:t>
            </a:r>
            <a:r>
              <a:rPr lang="en-US" altLang="ko-KR" sz="4000" dirty="0"/>
              <a:t>: </a:t>
            </a:r>
            <a:br>
              <a:rPr lang="en-US" altLang="ko-KR" sz="4000" dirty="0"/>
            </a:br>
            <a:r>
              <a:rPr lang="ko-KR" altLang="en-US" sz="4000" dirty="0"/>
              <a:t>마우스 표시 및 총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FD12B-1DBD-47E8-8C2F-B1726CDF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클릭 했을 경우 타겟팅의 사이즈를 줄이고 현재 남은 총알을 표시합니다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위치는 마우스 포지션으로 설치합니다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남은 총알은 따로 숫자를 읽은 뒤 배치하는 메소드를 통해 구현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총알은 </a:t>
            </a:r>
            <a:r>
              <a:rPr lang="en-US" altLang="ko-KR" sz="2000" dirty="0"/>
              <a:t>6</a:t>
            </a:r>
            <a:r>
              <a:rPr lang="ko-KR" altLang="en-US" sz="2000" dirty="0"/>
              <a:t>개이며 발사가 안될 경우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6804A-E496-4F70-ADC5-765621174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" r="-4" b="1307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1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E6E7-89B2-4ABC-B740-3D122730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구현 </a:t>
            </a:r>
            <a:r>
              <a:rPr lang="en-US" altLang="ko-KR" sz="4000"/>
              <a:t>: </a:t>
            </a:r>
            <a:r>
              <a:rPr lang="ko-KR" altLang="en-US" sz="4000"/>
              <a:t>캐릭터 배치</a:t>
            </a:r>
            <a:r>
              <a:rPr lang="en-US" altLang="ko-KR" sz="4000"/>
              <a:t>,</a:t>
            </a:r>
            <a:endParaRPr lang="ko-KR" altLang="en-US" sz="4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EBE21-F6CC-4618-9978-2D27E066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캐릭터의 배치는 매번 위치를 받아와 배치를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클릭을 했을 경우 검을 휘두르는 애니메이션 이 </a:t>
            </a:r>
            <a:r>
              <a:rPr lang="en-US" altLang="ko-KR" sz="2000" dirty="0"/>
              <a:t>2</a:t>
            </a:r>
            <a:r>
              <a:rPr lang="ko-KR" altLang="en-US" sz="2000" dirty="0"/>
              <a:t>프레임마다 변화합니다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그리고 가만히 있을 경우 서서히 위아래로 움직입니다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이때마다 적에게 알람이 갑니다</a:t>
            </a:r>
            <a:r>
              <a:rPr lang="en-US" altLang="ko-KR" sz="2000" dirty="0"/>
              <a:t>.)</a:t>
            </a:r>
          </a:p>
          <a:p>
            <a:endParaRPr lang="ko-KR" alt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2BFFB00-142F-42A5-84DC-1468B9B1C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09" r="-14134" b="-856"/>
          <a:stretch/>
        </p:blipFill>
        <p:spPr>
          <a:xfrm>
            <a:off x="5977787" y="509570"/>
            <a:ext cx="6018860" cy="58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7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5DBF53-B855-49C3-BC30-8710556D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구현 </a:t>
            </a:r>
            <a:r>
              <a:rPr lang="en-US" altLang="ko-KR" sz="3700"/>
              <a:t>: </a:t>
            </a:r>
            <a:r>
              <a:rPr lang="ko-KR" altLang="en-US" sz="3700"/>
              <a:t>리시브핸들링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0C3BB-71AD-45C2-98ED-FDAC9533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패킷을 받아들이면 받아들임과 동시에 전달된 데이터를 읽어내고 </a:t>
            </a:r>
            <a:br>
              <a:rPr lang="en-US" altLang="ko-KR" sz="2000" dirty="0"/>
            </a:br>
            <a:r>
              <a:rPr lang="ko-KR" altLang="en-US" sz="2000" dirty="0"/>
              <a:t>분석한 뒤 행동을 취합니다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376D23-C2A7-475B-A1ED-83AA87C2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2" r="2" b="1473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421</Words>
  <Application>Microsoft Office PowerPoint</Application>
  <PresentationFormat>와이드스크린</PresentationFormat>
  <Paragraphs>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코스믹 듀얼 나이트 구현 문서</vt:lpstr>
      <vt:lpstr>구현:  그림 초기화</vt:lpstr>
      <vt:lpstr>구현 : 인풋(마우스, 키보드)</vt:lpstr>
      <vt:lpstr>구현 : 총 프로세스</vt:lpstr>
      <vt:lpstr>구현 : 시퀀스  게임 시작</vt:lpstr>
      <vt:lpstr>구현 : 시퀀스  게임 중</vt:lpstr>
      <vt:lpstr>구현 :  마우스 표시 및 총 </vt:lpstr>
      <vt:lpstr>구현 : 캐릭터 배치,</vt:lpstr>
      <vt:lpstr>구현 : 리시브핸들링</vt:lpstr>
      <vt:lpstr>패킷의 종류 구분</vt:lpstr>
      <vt:lpstr>구현 : 총알지연발포</vt:lpstr>
      <vt:lpstr>구현 : 움직임 지연 표시</vt:lpstr>
      <vt:lpstr>구현 : 시퀀스 게임 끝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코스믹 듀얼 나이트 구현 문서</dc:title>
  <dc:creator>오상원</dc:creator>
  <cp:lastModifiedBy>오상원</cp:lastModifiedBy>
  <cp:revision>10</cp:revision>
  <dcterms:created xsi:type="dcterms:W3CDTF">2021-06-18T13:38:08Z</dcterms:created>
  <dcterms:modified xsi:type="dcterms:W3CDTF">2021-06-18T14:51:38Z</dcterms:modified>
</cp:coreProperties>
</file>