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PZh75ihEjRc0HFkNI8U2SmvaX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86adca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86adc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e286adca6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96883" y="326571"/>
            <a:ext cx="2194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 메인화면 컨셉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632381" y="1079744"/>
            <a:ext cx="9226953" cy="5190162"/>
            <a:chOff x="1045029" y="872836"/>
            <a:chExt cx="10429172" cy="5866410"/>
          </a:xfrm>
        </p:grpSpPr>
        <p:sp>
          <p:nvSpPr>
            <p:cNvPr id="91" name="Google Shape;91;p1"/>
            <p:cNvSpPr/>
            <p:nvPr/>
          </p:nvSpPr>
          <p:spPr>
            <a:xfrm>
              <a:off x="1045029" y="872836"/>
              <a:ext cx="10429172" cy="586640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045029" y="872837"/>
              <a:ext cx="10429172" cy="5866409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1394294" y="2654121"/>
              <a:ext cx="1464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어둑어둑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404095" y="2404754"/>
              <a:ext cx="3711039" cy="206630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393029" y="3253241"/>
              <a:ext cx="1733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대충 로고 자리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4585124" y="5188907"/>
              <a:ext cx="41007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시작하려면 화면을 터치하세요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47" y="1888177"/>
            <a:ext cx="5964383" cy="282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2820763" y="4681765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게임 리뷰 - 카타나 제로(Katana ZERO) :: K" id="103" name="Google Shape;103;p2"/>
          <p:cNvPicPr preferRelativeResize="0"/>
          <p:nvPr/>
        </p:nvPicPr>
        <p:blipFill rotWithShape="1">
          <a:blip r:embed="rId4">
            <a:alphaModFix/>
          </a:blip>
          <a:srcRect b="39117" l="35984" r="36119" t="33316"/>
          <a:stretch/>
        </p:blipFill>
        <p:spPr>
          <a:xfrm>
            <a:off x="6620493" y="297532"/>
            <a:ext cx="2861562" cy="1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6549241" y="1927662"/>
            <a:ext cx="2980836" cy="47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이건 내가 섣불리 정하면 안 되는데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로고가 네온사인이면 이쁠 것 같음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2158" y="2438529"/>
            <a:ext cx="3429594" cy="428699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6549240" y="4704509"/>
            <a:ext cx="14429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이런 배경 그림을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흐리게 하면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이쁜 배경 나올듯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296883" y="326571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시작 메인화면 예상도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1458844" y="979629"/>
            <a:ext cx="9427187" cy="5311381"/>
            <a:chOff x="1045028" y="872837"/>
            <a:chExt cx="10429174" cy="5875911"/>
          </a:xfrm>
        </p:grpSpPr>
        <p:sp>
          <p:nvSpPr>
            <p:cNvPr id="113" name="Google Shape;113;p3"/>
            <p:cNvSpPr/>
            <p:nvPr/>
          </p:nvSpPr>
          <p:spPr>
            <a:xfrm>
              <a:off x="1045029" y="872837"/>
              <a:ext cx="10429172" cy="5866409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4" name="Google Shape;11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3321660" y="-1403794"/>
              <a:ext cx="5875911" cy="10429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3"/>
            <p:cNvSpPr txBox="1"/>
            <p:nvPr/>
          </p:nvSpPr>
          <p:spPr>
            <a:xfrm>
              <a:off x="4094971" y="2092142"/>
              <a:ext cx="4329300" cy="24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BTS</a:t>
              </a:r>
              <a:endParaRPr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4320824" y="5111337"/>
              <a:ext cx="41034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시작하려면 화면을 터치하세요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4239" r="6493" t="0"/>
          <a:stretch/>
        </p:blipFill>
        <p:spPr>
          <a:xfrm>
            <a:off x="1460665" y="979628"/>
            <a:ext cx="9417132" cy="530279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296883" y="326571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시작 메인화면 예상도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458845" y="979629"/>
            <a:ext cx="9427185" cy="530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033834" y="2081800"/>
            <a:ext cx="4270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BTS</a:t>
            </a:r>
            <a:endParaRPr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4238014" y="4810925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시작하려면 화면을 터치하세요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2021-06-26T04:36:07Z</dcterms:created>
  <dc:creator>HOME2</dc:creator>
</cp:coreProperties>
</file>